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9"/>
  </p:notesMasterIdLst>
  <p:handoutMasterIdLst>
    <p:handoutMasterId r:id="rId20"/>
  </p:handoutMasterIdLst>
  <p:sldIdLst>
    <p:sldId id="339" r:id="rId2"/>
    <p:sldId id="340" r:id="rId3"/>
    <p:sldId id="346" r:id="rId4"/>
    <p:sldId id="344" r:id="rId5"/>
    <p:sldId id="358" r:id="rId6"/>
    <p:sldId id="359" r:id="rId7"/>
    <p:sldId id="360" r:id="rId8"/>
    <p:sldId id="361" r:id="rId9"/>
    <p:sldId id="357" r:id="rId10"/>
    <p:sldId id="362" r:id="rId11"/>
    <p:sldId id="363" r:id="rId12"/>
    <p:sldId id="364" r:id="rId13"/>
    <p:sldId id="365" r:id="rId14"/>
    <p:sldId id="366" r:id="rId15"/>
    <p:sldId id="367" r:id="rId16"/>
    <p:sldId id="368" r:id="rId17"/>
    <p:sldId id="355" r:id="rId18"/>
  </p:sldIdLst>
  <p:sldSz cx="12192000" cy="6858000"/>
  <p:notesSz cx="6692900" cy="98679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D685"/>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42" autoAdjust="0"/>
  </p:normalViewPr>
  <p:slideViewPr>
    <p:cSldViewPr snapToGrid="0">
      <p:cViewPr varScale="1">
        <p:scale>
          <a:sx n="101" d="100"/>
          <a:sy n="101"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9AA84-25A5-4177-AC28-758EC405B76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uk-UA"/>
        </a:p>
      </dgm:t>
    </dgm:pt>
    <dgm:pt modelId="{A79563F0-B7D6-4D60-A424-0C544C8EEF20}">
      <dgm:prSet/>
      <dgm:spPr>
        <a:ln>
          <a:solidFill>
            <a:schemeClr val="accent1">
              <a:lumMod val="75000"/>
            </a:schemeClr>
          </a:solidFill>
        </a:ln>
      </dgm:spPr>
      <dgm:t>
        <a:bodyPr/>
        <a:lstStyle/>
        <a:p>
          <a:pPr rtl="0"/>
          <a:r>
            <a:rPr lang="uk-UA" b="1" dirty="0" smtClean="0"/>
            <a:t>РЕЄСТРАЦІЯ</a:t>
          </a:r>
          <a:endParaRPr lang="uk-UA" dirty="0"/>
        </a:p>
      </dgm:t>
    </dgm:pt>
    <dgm:pt modelId="{6D1FBBD0-D3F4-407E-8D2F-BDCB6C74A6A4}" type="parTrans" cxnId="{7F09A1B4-2048-4AC8-B47A-4D9E14E61FC8}">
      <dgm:prSet/>
      <dgm:spPr/>
      <dgm:t>
        <a:bodyPr/>
        <a:lstStyle/>
        <a:p>
          <a:endParaRPr lang="uk-UA"/>
        </a:p>
      </dgm:t>
    </dgm:pt>
    <dgm:pt modelId="{57285B5C-7A50-4ECE-824F-227CDB3B6519}" type="sibTrans" cxnId="{7F09A1B4-2048-4AC8-B47A-4D9E14E61FC8}">
      <dgm:prSet/>
      <dgm:spPr/>
      <dgm:t>
        <a:bodyPr/>
        <a:lstStyle/>
        <a:p>
          <a:endParaRPr lang="uk-UA"/>
        </a:p>
      </dgm:t>
    </dgm:pt>
    <dgm:pt modelId="{F604816C-4A21-432E-94E6-B0FE06CAD3D7}" type="pres">
      <dgm:prSet presAssocID="{26F9AA84-25A5-4177-AC28-758EC405B760}" presName="compositeShape" presStyleCnt="0">
        <dgm:presLayoutVars>
          <dgm:chMax val="7"/>
          <dgm:dir/>
          <dgm:resizeHandles val="exact"/>
        </dgm:presLayoutVars>
      </dgm:prSet>
      <dgm:spPr/>
      <dgm:t>
        <a:bodyPr/>
        <a:lstStyle/>
        <a:p>
          <a:endParaRPr lang="uk-UA"/>
        </a:p>
      </dgm:t>
    </dgm:pt>
    <dgm:pt modelId="{5C020600-C327-4569-824D-63EF3D44136B}" type="pres">
      <dgm:prSet presAssocID="{A79563F0-B7D6-4D60-A424-0C544C8EEF20}" presName="circ1TxSh" presStyleLbl="vennNode1" presStyleIdx="0" presStyleCnt="1"/>
      <dgm:spPr/>
      <dgm:t>
        <a:bodyPr/>
        <a:lstStyle/>
        <a:p>
          <a:endParaRPr lang="uk-UA"/>
        </a:p>
      </dgm:t>
    </dgm:pt>
  </dgm:ptLst>
  <dgm:cxnLst>
    <dgm:cxn modelId="{7F09A1B4-2048-4AC8-B47A-4D9E14E61FC8}" srcId="{26F9AA84-25A5-4177-AC28-758EC405B760}" destId="{A79563F0-B7D6-4D60-A424-0C544C8EEF20}" srcOrd="0" destOrd="0" parTransId="{6D1FBBD0-D3F4-407E-8D2F-BDCB6C74A6A4}" sibTransId="{57285B5C-7A50-4ECE-824F-227CDB3B6519}"/>
    <dgm:cxn modelId="{AB3D59C2-39A9-4EAA-A519-9827D2C0B959}" type="presOf" srcId="{A79563F0-B7D6-4D60-A424-0C544C8EEF20}" destId="{5C020600-C327-4569-824D-63EF3D44136B}" srcOrd="0" destOrd="0" presId="urn:microsoft.com/office/officeart/2005/8/layout/venn1"/>
    <dgm:cxn modelId="{79B25FDA-8988-4290-8448-69481E7D5938}" type="presOf" srcId="{26F9AA84-25A5-4177-AC28-758EC405B760}" destId="{F604816C-4A21-432E-94E6-B0FE06CAD3D7}" srcOrd="0" destOrd="0" presId="urn:microsoft.com/office/officeart/2005/8/layout/venn1"/>
    <dgm:cxn modelId="{F8217D4E-78C1-48CC-998F-B44351A03DF4}" type="presParOf" srcId="{F604816C-4A21-432E-94E6-B0FE06CAD3D7}" destId="{5C020600-C327-4569-824D-63EF3D44136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856D5-BBDA-4C6E-A9AC-D845E3C681DD}" type="doc">
      <dgm:prSet loTypeId="urn:microsoft.com/office/officeart/2009/layout/CircleArrowProcess" loCatId="process" qsTypeId="urn:microsoft.com/office/officeart/2005/8/quickstyle/simple1" qsCatId="simple" csTypeId="urn:microsoft.com/office/officeart/2005/8/colors/accent4_1" csCatId="accent4" phldr="1"/>
      <dgm:spPr/>
      <dgm:t>
        <a:bodyPr/>
        <a:lstStyle/>
        <a:p>
          <a:endParaRPr lang="uk-UA"/>
        </a:p>
      </dgm:t>
    </dgm:pt>
    <dgm:pt modelId="{7C467875-A69A-4555-853B-DDB277BA1E8A}">
      <dgm:prSet phldrT="[Текст]"/>
      <dgm:spPr/>
      <dgm:t>
        <a:bodyPr/>
        <a:lstStyle/>
        <a:p>
          <a:endParaRPr lang="uk-UA" dirty="0"/>
        </a:p>
      </dgm:t>
    </dgm:pt>
    <dgm:pt modelId="{F7D4B362-E49C-41FE-BE0D-78A47F4BBEB9}" type="parTrans" cxnId="{4513107D-5DD9-44C4-A100-1BFAF5553FD0}">
      <dgm:prSet/>
      <dgm:spPr/>
      <dgm:t>
        <a:bodyPr/>
        <a:lstStyle/>
        <a:p>
          <a:endParaRPr lang="uk-UA"/>
        </a:p>
      </dgm:t>
    </dgm:pt>
    <dgm:pt modelId="{B059E938-0178-420B-B26A-F666476AC3AB}" type="sibTrans" cxnId="{4513107D-5DD9-44C4-A100-1BFAF5553FD0}">
      <dgm:prSet/>
      <dgm:spPr/>
      <dgm:t>
        <a:bodyPr/>
        <a:lstStyle/>
        <a:p>
          <a:endParaRPr lang="uk-UA"/>
        </a:p>
      </dgm:t>
    </dgm:pt>
    <dgm:pt modelId="{51920879-6504-43EE-B1E0-9167B105EC30}">
      <dgm:prSet phldrT="[Текст]"/>
      <dgm:spPr/>
      <dgm:t>
        <a:bodyPr/>
        <a:lstStyle/>
        <a:p>
          <a:endParaRPr lang="uk-UA" dirty="0"/>
        </a:p>
      </dgm:t>
    </dgm:pt>
    <dgm:pt modelId="{E4E4824B-19E8-4CA4-9F2A-6ABF1004792C}" type="parTrans" cxnId="{8B245100-9455-41AF-8604-F529094C8DB2}">
      <dgm:prSet/>
      <dgm:spPr/>
      <dgm:t>
        <a:bodyPr/>
        <a:lstStyle/>
        <a:p>
          <a:endParaRPr lang="uk-UA"/>
        </a:p>
      </dgm:t>
    </dgm:pt>
    <dgm:pt modelId="{D754E39C-0187-459F-A409-CF2E631BB638}" type="sibTrans" cxnId="{8B245100-9455-41AF-8604-F529094C8DB2}">
      <dgm:prSet/>
      <dgm:spPr/>
      <dgm:t>
        <a:bodyPr/>
        <a:lstStyle/>
        <a:p>
          <a:endParaRPr lang="uk-UA"/>
        </a:p>
      </dgm:t>
    </dgm:pt>
    <dgm:pt modelId="{5A9DD5BD-F3AC-49B6-BC7B-C44DE558C611}">
      <dgm:prSet phldrT="[Текст]"/>
      <dgm:spPr/>
      <dgm:t>
        <a:bodyPr/>
        <a:lstStyle/>
        <a:p>
          <a:endParaRPr lang="uk-UA" dirty="0"/>
        </a:p>
      </dgm:t>
    </dgm:pt>
    <dgm:pt modelId="{F7577F71-25DD-4E4C-9333-2CC8306B82CF}" type="sibTrans" cxnId="{C275902F-A444-41C8-B679-51F857FEAD54}">
      <dgm:prSet/>
      <dgm:spPr/>
      <dgm:t>
        <a:bodyPr/>
        <a:lstStyle/>
        <a:p>
          <a:endParaRPr lang="uk-UA"/>
        </a:p>
      </dgm:t>
    </dgm:pt>
    <dgm:pt modelId="{F92E6CF5-2514-4E0E-8DC9-351467EA9C27}" type="parTrans" cxnId="{C275902F-A444-41C8-B679-51F857FEAD54}">
      <dgm:prSet/>
      <dgm:spPr/>
      <dgm:t>
        <a:bodyPr/>
        <a:lstStyle/>
        <a:p>
          <a:endParaRPr lang="uk-UA"/>
        </a:p>
      </dgm:t>
    </dgm:pt>
    <dgm:pt modelId="{FD9DCE34-284E-4E0C-A07C-EC45D3F42543}" type="pres">
      <dgm:prSet presAssocID="{90F856D5-BBDA-4C6E-A9AC-D845E3C681DD}" presName="Name0" presStyleCnt="0">
        <dgm:presLayoutVars>
          <dgm:chMax val="7"/>
          <dgm:chPref val="7"/>
          <dgm:dir/>
          <dgm:animLvl val="lvl"/>
        </dgm:presLayoutVars>
      </dgm:prSet>
      <dgm:spPr/>
      <dgm:t>
        <a:bodyPr/>
        <a:lstStyle/>
        <a:p>
          <a:endParaRPr lang="uk-UA"/>
        </a:p>
      </dgm:t>
    </dgm:pt>
    <dgm:pt modelId="{9FE662A0-D86E-47D9-ACD4-7C5B51D7291E}" type="pres">
      <dgm:prSet presAssocID="{7C467875-A69A-4555-853B-DDB277BA1E8A}" presName="Accent1" presStyleCnt="0"/>
      <dgm:spPr/>
      <dgm:t>
        <a:bodyPr/>
        <a:lstStyle/>
        <a:p>
          <a:endParaRPr lang="uk-UA"/>
        </a:p>
      </dgm:t>
    </dgm:pt>
    <dgm:pt modelId="{142919C0-4AD6-48E9-90BD-22B02C363520}" type="pres">
      <dgm:prSet presAssocID="{7C467875-A69A-4555-853B-DDB277BA1E8A}" presName="Accent" presStyleLbl="node1" presStyleIdx="0" presStyleCnt="3"/>
      <dgm:spPr>
        <a:solidFill>
          <a:schemeClr val="accent4"/>
        </a:solidFill>
      </dgm:spPr>
      <dgm:t>
        <a:bodyPr/>
        <a:lstStyle/>
        <a:p>
          <a:endParaRPr lang="uk-UA"/>
        </a:p>
      </dgm:t>
    </dgm:pt>
    <dgm:pt modelId="{5484BB8A-BF71-4238-8435-9C3048278AC9}" type="pres">
      <dgm:prSet presAssocID="{7C467875-A69A-4555-853B-DDB277BA1E8A}" presName="Parent1" presStyleLbl="revTx" presStyleIdx="0" presStyleCnt="3">
        <dgm:presLayoutVars>
          <dgm:chMax val="1"/>
          <dgm:chPref val="1"/>
          <dgm:bulletEnabled val="1"/>
        </dgm:presLayoutVars>
      </dgm:prSet>
      <dgm:spPr/>
      <dgm:t>
        <a:bodyPr/>
        <a:lstStyle/>
        <a:p>
          <a:endParaRPr lang="uk-UA"/>
        </a:p>
      </dgm:t>
    </dgm:pt>
    <dgm:pt modelId="{8E05A4F2-3E14-4D35-A527-F52CF52BBDBB}" type="pres">
      <dgm:prSet presAssocID="{5A9DD5BD-F3AC-49B6-BC7B-C44DE558C611}" presName="Accent2" presStyleCnt="0"/>
      <dgm:spPr/>
      <dgm:t>
        <a:bodyPr/>
        <a:lstStyle/>
        <a:p>
          <a:endParaRPr lang="uk-UA"/>
        </a:p>
      </dgm:t>
    </dgm:pt>
    <dgm:pt modelId="{49C2A95E-E699-4827-8EB9-02D699D22B77}" type="pres">
      <dgm:prSet presAssocID="{5A9DD5BD-F3AC-49B6-BC7B-C44DE558C611}" presName="Accent" presStyleLbl="node1" presStyleIdx="1" presStyleCnt="3"/>
      <dgm:spPr>
        <a:solidFill>
          <a:schemeClr val="accent4"/>
        </a:solidFill>
      </dgm:spPr>
      <dgm:t>
        <a:bodyPr/>
        <a:lstStyle/>
        <a:p>
          <a:endParaRPr lang="uk-UA"/>
        </a:p>
      </dgm:t>
    </dgm:pt>
    <dgm:pt modelId="{258CB11C-D304-4142-B26F-75CBFFE2E395}" type="pres">
      <dgm:prSet presAssocID="{5A9DD5BD-F3AC-49B6-BC7B-C44DE558C611}" presName="Parent2" presStyleLbl="revTx" presStyleIdx="1" presStyleCnt="3">
        <dgm:presLayoutVars>
          <dgm:chMax val="1"/>
          <dgm:chPref val="1"/>
          <dgm:bulletEnabled val="1"/>
        </dgm:presLayoutVars>
      </dgm:prSet>
      <dgm:spPr/>
      <dgm:t>
        <a:bodyPr/>
        <a:lstStyle/>
        <a:p>
          <a:endParaRPr lang="uk-UA"/>
        </a:p>
      </dgm:t>
    </dgm:pt>
    <dgm:pt modelId="{8FAB5A74-186B-4F9D-8727-1E75B3F3AF5C}" type="pres">
      <dgm:prSet presAssocID="{51920879-6504-43EE-B1E0-9167B105EC30}" presName="Accent3" presStyleCnt="0"/>
      <dgm:spPr/>
      <dgm:t>
        <a:bodyPr/>
        <a:lstStyle/>
        <a:p>
          <a:endParaRPr lang="uk-UA"/>
        </a:p>
      </dgm:t>
    </dgm:pt>
    <dgm:pt modelId="{D01F2C18-06CF-46AD-9C24-C1FAC2588EA4}" type="pres">
      <dgm:prSet presAssocID="{51920879-6504-43EE-B1E0-9167B105EC30}" presName="Accent" presStyleLbl="node1" presStyleIdx="2" presStyleCnt="3"/>
      <dgm:spPr>
        <a:solidFill>
          <a:schemeClr val="accent4"/>
        </a:solidFill>
      </dgm:spPr>
      <dgm:t>
        <a:bodyPr/>
        <a:lstStyle/>
        <a:p>
          <a:endParaRPr lang="uk-UA"/>
        </a:p>
      </dgm:t>
    </dgm:pt>
    <dgm:pt modelId="{D60DEC65-7D7F-4BC8-BD15-D36889D08BE6}" type="pres">
      <dgm:prSet presAssocID="{51920879-6504-43EE-B1E0-9167B105EC30}" presName="Parent3" presStyleLbl="revTx" presStyleIdx="2" presStyleCnt="3">
        <dgm:presLayoutVars>
          <dgm:chMax val="1"/>
          <dgm:chPref val="1"/>
          <dgm:bulletEnabled val="1"/>
        </dgm:presLayoutVars>
      </dgm:prSet>
      <dgm:spPr/>
      <dgm:t>
        <a:bodyPr/>
        <a:lstStyle/>
        <a:p>
          <a:endParaRPr lang="uk-UA"/>
        </a:p>
      </dgm:t>
    </dgm:pt>
  </dgm:ptLst>
  <dgm:cxnLst>
    <dgm:cxn modelId="{25DB516E-85CA-4FC6-98F8-BD9B7542310C}" type="presOf" srcId="{7C467875-A69A-4555-853B-DDB277BA1E8A}" destId="{5484BB8A-BF71-4238-8435-9C3048278AC9}" srcOrd="0" destOrd="0" presId="urn:microsoft.com/office/officeart/2009/layout/CircleArrowProcess"/>
    <dgm:cxn modelId="{E3589979-6E05-4C5A-A8DD-2579816BF226}" type="presOf" srcId="{51920879-6504-43EE-B1E0-9167B105EC30}" destId="{D60DEC65-7D7F-4BC8-BD15-D36889D08BE6}" srcOrd="0" destOrd="0" presId="urn:microsoft.com/office/officeart/2009/layout/CircleArrowProcess"/>
    <dgm:cxn modelId="{7798187C-8404-4B70-B28A-2F581A79BF22}" type="presOf" srcId="{5A9DD5BD-F3AC-49B6-BC7B-C44DE558C611}" destId="{258CB11C-D304-4142-B26F-75CBFFE2E395}" srcOrd="0" destOrd="0" presId="urn:microsoft.com/office/officeart/2009/layout/CircleArrowProcess"/>
    <dgm:cxn modelId="{C275902F-A444-41C8-B679-51F857FEAD54}" srcId="{90F856D5-BBDA-4C6E-A9AC-D845E3C681DD}" destId="{5A9DD5BD-F3AC-49B6-BC7B-C44DE558C611}" srcOrd="1" destOrd="0" parTransId="{F92E6CF5-2514-4E0E-8DC9-351467EA9C27}" sibTransId="{F7577F71-25DD-4E4C-9333-2CC8306B82CF}"/>
    <dgm:cxn modelId="{4513107D-5DD9-44C4-A100-1BFAF5553FD0}" srcId="{90F856D5-BBDA-4C6E-A9AC-D845E3C681DD}" destId="{7C467875-A69A-4555-853B-DDB277BA1E8A}" srcOrd="0" destOrd="0" parTransId="{F7D4B362-E49C-41FE-BE0D-78A47F4BBEB9}" sibTransId="{B059E938-0178-420B-B26A-F666476AC3AB}"/>
    <dgm:cxn modelId="{A2046B35-EE4A-411D-B616-6C67C54C4F5E}" type="presOf" srcId="{90F856D5-BBDA-4C6E-A9AC-D845E3C681DD}" destId="{FD9DCE34-284E-4E0C-A07C-EC45D3F42543}" srcOrd="0" destOrd="0" presId="urn:microsoft.com/office/officeart/2009/layout/CircleArrowProcess"/>
    <dgm:cxn modelId="{8B245100-9455-41AF-8604-F529094C8DB2}" srcId="{90F856D5-BBDA-4C6E-A9AC-D845E3C681DD}" destId="{51920879-6504-43EE-B1E0-9167B105EC30}" srcOrd="2" destOrd="0" parTransId="{E4E4824B-19E8-4CA4-9F2A-6ABF1004792C}" sibTransId="{D754E39C-0187-459F-A409-CF2E631BB638}"/>
    <dgm:cxn modelId="{19E9D67B-5F31-407A-AF54-C0A421BE2468}" type="presParOf" srcId="{FD9DCE34-284E-4E0C-A07C-EC45D3F42543}" destId="{9FE662A0-D86E-47D9-ACD4-7C5B51D7291E}" srcOrd="0" destOrd="0" presId="urn:microsoft.com/office/officeart/2009/layout/CircleArrowProcess"/>
    <dgm:cxn modelId="{B95FE16F-1780-420F-AD94-C38714F66DE5}" type="presParOf" srcId="{9FE662A0-D86E-47D9-ACD4-7C5B51D7291E}" destId="{142919C0-4AD6-48E9-90BD-22B02C363520}" srcOrd="0" destOrd="0" presId="urn:microsoft.com/office/officeart/2009/layout/CircleArrowProcess"/>
    <dgm:cxn modelId="{B898647C-E81F-44CB-BEAD-F039C3ACC507}" type="presParOf" srcId="{FD9DCE34-284E-4E0C-A07C-EC45D3F42543}" destId="{5484BB8A-BF71-4238-8435-9C3048278AC9}" srcOrd="1" destOrd="0" presId="urn:microsoft.com/office/officeart/2009/layout/CircleArrowProcess"/>
    <dgm:cxn modelId="{49BA218F-7C8C-4FE8-97A7-7BCC00F21B5C}" type="presParOf" srcId="{FD9DCE34-284E-4E0C-A07C-EC45D3F42543}" destId="{8E05A4F2-3E14-4D35-A527-F52CF52BBDBB}" srcOrd="2" destOrd="0" presId="urn:microsoft.com/office/officeart/2009/layout/CircleArrowProcess"/>
    <dgm:cxn modelId="{04A7E6E9-B15E-45EE-8E86-894A4068661A}" type="presParOf" srcId="{8E05A4F2-3E14-4D35-A527-F52CF52BBDBB}" destId="{49C2A95E-E699-4827-8EB9-02D699D22B77}" srcOrd="0" destOrd="0" presId="urn:microsoft.com/office/officeart/2009/layout/CircleArrowProcess"/>
    <dgm:cxn modelId="{BC2DAE9B-F2ED-4049-9E62-E42570DE778B}" type="presParOf" srcId="{FD9DCE34-284E-4E0C-A07C-EC45D3F42543}" destId="{258CB11C-D304-4142-B26F-75CBFFE2E395}" srcOrd="3" destOrd="0" presId="urn:microsoft.com/office/officeart/2009/layout/CircleArrowProcess"/>
    <dgm:cxn modelId="{20E93418-AFEA-42DC-879C-96D4D4C3720A}" type="presParOf" srcId="{FD9DCE34-284E-4E0C-A07C-EC45D3F42543}" destId="{8FAB5A74-186B-4F9D-8727-1E75B3F3AF5C}" srcOrd="4" destOrd="0" presId="urn:microsoft.com/office/officeart/2009/layout/CircleArrowProcess"/>
    <dgm:cxn modelId="{04607691-6732-4F44-9208-085297DD1654}" type="presParOf" srcId="{8FAB5A74-186B-4F9D-8727-1E75B3F3AF5C}" destId="{D01F2C18-06CF-46AD-9C24-C1FAC2588EA4}" srcOrd="0" destOrd="0" presId="urn:microsoft.com/office/officeart/2009/layout/CircleArrowProcess"/>
    <dgm:cxn modelId="{74E8DC14-22DC-4543-84CF-6B61F3C82771}" type="presParOf" srcId="{FD9DCE34-284E-4E0C-A07C-EC45D3F42543}" destId="{D60DEC65-7D7F-4BC8-BD15-D36889D08BE6}"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20600-C327-4569-824D-63EF3D44136B}">
      <dsp:nvSpPr>
        <dsp:cNvPr id="0" name=""/>
        <dsp:cNvSpPr/>
      </dsp:nvSpPr>
      <dsp:spPr>
        <a:xfrm>
          <a:off x="47021" y="0"/>
          <a:ext cx="2031325" cy="2031325"/>
        </a:xfrm>
        <a:prstGeom prst="ellipse">
          <a:avLst/>
        </a:prstGeom>
        <a:solidFill>
          <a:schemeClr val="accent1">
            <a:alpha val="5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uk-UA" sz="2100" b="1" kern="1200" dirty="0" smtClean="0"/>
            <a:t>РЕЄСТРАЦІЯ</a:t>
          </a:r>
          <a:endParaRPr lang="uk-UA" sz="2100" kern="1200" dirty="0"/>
        </a:p>
      </dsp:txBody>
      <dsp:txXfrm>
        <a:off x="344502" y="297481"/>
        <a:ext cx="1436363" cy="143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19C0-4AD6-48E9-90BD-22B02C363520}">
      <dsp:nvSpPr>
        <dsp:cNvPr id="0" name=""/>
        <dsp:cNvSpPr/>
      </dsp:nvSpPr>
      <dsp:spPr>
        <a:xfrm>
          <a:off x="965511" y="1657185"/>
          <a:ext cx="1670897" cy="1671151"/>
        </a:xfrm>
        <a:prstGeom prst="circularArrow">
          <a:avLst>
            <a:gd name="adj1" fmla="val 10980"/>
            <a:gd name="adj2" fmla="val 1142322"/>
            <a:gd name="adj3" fmla="val 4500000"/>
            <a:gd name="adj4" fmla="val 10800000"/>
            <a:gd name="adj5" fmla="val 12500"/>
          </a:avLst>
        </a:prstGeom>
        <a:solidFill>
          <a:schemeClr val="accent4"/>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4BB8A-BF71-4238-8435-9C3048278AC9}">
      <dsp:nvSpPr>
        <dsp:cNvPr id="0" name=""/>
        <dsp:cNvSpPr/>
      </dsp:nvSpPr>
      <dsp:spPr>
        <a:xfrm>
          <a:off x="1334835" y="2260521"/>
          <a:ext cx="928485" cy="46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uk-UA" sz="3000" kern="1200" dirty="0"/>
        </a:p>
      </dsp:txBody>
      <dsp:txXfrm>
        <a:off x="1334835" y="2260521"/>
        <a:ext cx="928485" cy="464131"/>
      </dsp:txXfrm>
    </dsp:sp>
    <dsp:sp modelId="{49C2A95E-E699-4827-8EB9-02D699D22B77}">
      <dsp:nvSpPr>
        <dsp:cNvPr id="0" name=""/>
        <dsp:cNvSpPr/>
      </dsp:nvSpPr>
      <dsp:spPr>
        <a:xfrm>
          <a:off x="501426" y="2617385"/>
          <a:ext cx="1670897" cy="1671151"/>
        </a:xfrm>
        <a:prstGeom prst="leftCircularArrow">
          <a:avLst>
            <a:gd name="adj1" fmla="val 10980"/>
            <a:gd name="adj2" fmla="val 1142322"/>
            <a:gd name="adj3" fmla="val 6300000"/>
            <a:gd name="adj4" fmla="val 18900000"/>
            <a:gd name="adj5" fmla="val 12500"/>
          </a:avLst>
        </a:prstGeom>
        <a:solidFill>
          <a:schemeClr val="accent4"/>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CB11C-D304-4142-B26F-75CBFFE2E395}">
      <dsp:nvSpPr>
        <dsp:cNvPr id="0" name=""/>
        <dsp:cNvSpPr/>
      </dsp:nvSpPr>
      <dsp:spPr>
        <a:xfrm>
          <a:off x="872631" y="3226276"/>
          <a:ext cx="928485" cy="46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uk-UA" sz="3000" kern="1200" dirty="0"/>
        </a:p>
      </dsp:txBody>
      <dsp:txXfrm>
        <a:off x="872631" y="3226276"/>
        <a:ext cx="928485" cy="464131"/>
      </dsp:txXfrm>
    </dsp:sp>
    <dsp:sp modelId="{D01F2C18-06CF-46AD-9C24-C1FAC2588EA4}">
      <dsp:nvSpPr>
        <dsp:cNvPr id="0" name=""/>
        <dsp:cNvSpPr/>
      </dsp:nvSpPr>
      <dsp:spPr>
        <a:xfrm>
          <a:off x="1084435" y="3692490"/>
          <a:ext cx="1435559" cy="1436134"/>
        </a:xfrm>
        <a:prstGeom prst="blockArc">
          <a:avLst>
            <a:gd name="adj1" fmla="val 13500000"/>
            <a:gd name="adj2" fmla="val 10800000"/>
            <a:gd name="adj3" fmla="val 12740"/>
          </a:avLst>
        </a:prstGeom>
        <a:solidFill>
          <a:schemeClr val="accent4"/>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0DEC65-7D7F-4BC8-BD15-D36889D08BE6}">
      <dsp:nvSpPr>
        <dsp:cNvPr id="0" name=""/>
        <dsp:cNvSpPr/>
      </dsp:nvSpPr>
      <dsp:spPr>
        <a:xfrm>
          <a:off x="1337031" y="4193419"/>
          <a:ext cx="928485" cy="46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uk-UA" sz="3000" kern="1200" dirty="0"/>
        </a:p>
      </dsp:txBody>
      <dsp:txXfrm>
        <a:off x="1337031" y="4193419"/>
        <a:ext cx="928485" cy="4641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00257" cy="495109"/>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791094" y="0"/>
            <a:ext cx="2900257" cy="495109"/>
          </a:xfrm>
          <a:prstGeom prst="rect">
            <a:avLst/>
          </a:prstGeom>
        </p:spPr>
        <p:txBody>
          <a:bodyPr vert="horz" lIns="91440" tIns="45720" rIns="91440" bIns="45720" rtlCol="0"/>
          <a:lstStyle>
            <a:lvl1pPr algn="r">
              <a:defRPr sz="1200"/>
            </a:lvl1pPr>
          </a:lstStyle>
          <a:p>
            <a:fld id="{28074D88-2B94-4545-8E3B-4656370F48EE}" type="datetimeFigureOut">
              <a:rPr lang="uk-UA" smtClean="0"/>
              <a:t>23.08.2023</a:t>
            </a:fld>
            <a:endParaRPr lang="uk-UA"/>
          </a:p>
        </p:txBody>
      </p:sp>
      <p:sp>
        <p:nvSpPr>
          <p:cNvPr id="4" name="Місце для нижнього колонтитула 3"/>
          <p:cNvSpPr>
            <a:spLocks noGrp="1"/>
          </p:cNvSpPr>
          <p:nvPr>
            <p:ph type="ftr" sz="quarter" idx="2"/>
          </p:nvPr>
        </p:nvSpPr>
        <p:spPr>
          <a:xfrm>
            <a:off x="0" y="9372793"/>
            <a:ext cx="2900257" cy="495108"/>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791094" y="9372793"/>
            <a:ext cx="2900257" cy="495108"/>
          </a:xfrm>
          <a:prstGeom prst="rect">
            <a:avLst/>
          </a:prstGeom>
        </p:spPr>
        <p:txBody>
          <a:bodyPr vert="horz" lIns="91440" tIns="45720" rIns="91440" bIns="45720" rtlCol="0" anchor="b"/>
          <a:lstStyle>
            <a:lvl1pPr algn="r">
              <a:defRPr sz="1200"/>
            </a:lvl1pPr>
          </a:lstStyle>
          <a:p>
            <a:fld id="{8716C2BF-E4CB-4496-861C-8E2FD5881C61}" type="slidenum">
              <a:rPr lang="uk-UA" smtClean="0"/>
              <a:t>‹№›</a:t>
            </a:fld>
            <a:endParaRPr lang="uk-UA"/>
          </a:p>
        </p:txBody>
      </p:sp>
    </p:spTree>
    <p:extLst>
      <p:ext uri="{BB962C8B-B14F-4D97-AF65-F5344CB8AC3E}">
        <p14:creationId xmlns:p14="http://schemas.microsoft.com/office/powerpoint/2010/main" val="2696415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00363" cy="4953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790950" y="0"/>
            <a:ext cx="2900363" cy="495300"/>
          </a:xfrm>
          <a:prstGeom prst="rect">
            <a:avLst/>
          </a:prstGeom>
        </p:spPr>
        <p:txBody>
          <a:bodyPr vert="horz" lIns="91440" tIns="45720" rIns="91440" bIns="45720" rtlCol="0"/>
          <a:lstStyle>
            <a:lvl1pPr algn="r">
              <a:defRPr sz="1200"/>
            </a:lvl1pPr>
          </a:lstStyle>
          <a:p>
            <a:fld id="{16DB5358-09AF-4CC7-AC1E-7AB4F859CEE3}" type="datetimeFigureOut">
              <a:rPr lang="uk-UA" smtClean="0"/>
              <a:t>23.08.2023</a:t>
            </a:fld>
            <a:endParaRPr lang="uk-UA"/>
          </a:p>
        </p:txBody>
      </p:sp>
      <p:sp>
        <p:nvSpPr>
          <p:cNvPr id="4" name="Місце для зображення 3"/>
          <p:cNvSpPr>
            <a:spLocks noGrp="1" noRot="1" noChangeAspect="1"/>
          </p:cNvSpPr>
          <p:nvPr>
            <p:ph type="sldImg" idx="2"/>
          </p:nvPr>
        </p:nvSpPr>
        <p:spPr>
          <a:xfrm>
            <a:off x="387350" y="1233488"/>
            <a:ext cx="5918200" cy="3330575"/>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69925" y="4748213"/>
            <a:ext cx="5353050" cy="38862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9372600"/>
            <a:ext cx="2900363" cy="4953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790950" y="9372600"/>
            <a:ext cx="2900363" cy="495300"/>
          </a:xfrm>
          <a:prstGeom prst="rect">
            <a:avLst/>
          </a:prstGeom>
        </p:spPr>
        <p:txBody>
          <a:bodyPr vert="horz" lIns="91440" tIns="45720" rIns="91440" bIns="45720" rtlCol="0" anchor="b"/>
          <a:lstStyle>
            <a:lvl1pPr algn="r">
              <a:defRPr sz="1200"/>
            </a:lvl1pPr>
          </a:lstStyle>
          <a:p>
            <a:fld id="{69B15CEE-FB56-4E73-BCAB-F9509906BE3B}" type="slidenum">
              <a:rPr lang="uk-UA" smtClean="0"/>
              <a:t>‹№›</a:t>
            </a:fld>
            <a:endParaRPr lang="uk-UA"/>
          </a:p>
        </p:txBody>
      </p:sp>
    </p:spTree>
    <p:extLst>
      <p:ext uri="{BB962C8B-B14F-4D97-AF65-F5344CB8AC3E}">
        <p14:creationId xmlns:p14="http://schemas.microsoft.com/office/powerpoint/2010/main" val="276874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69B15CEE-FB56-4E73-BCAB-F9509906BE3B}" type="slidenum">
              <a:rPr lang="uk-UA" smtClean="0"/>
              <a:t>9</a:t>
            </a:fld>
            <a:endParaRPr lang="uk-UA"/>
          </a:p>
        </p:txBody>
      </p:sp>
    </p:spTree>
    <p:extLst>
      <p:ext uri="{BB962C8B-B14F-4D97-AF65-F5344CB8AC3E}">
        <p14:creationId xmlns:p14="http://schemas.microsoft.com/office/powerpoint/2010/main" val="1776152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9.svg"/><Relationship Id="rId3" Type="http://schemas.openxmlformats.org/officeDocument/2006/relationships/image" Target="../media/image25.svg"/><Relationship Id="rId7" Type="http://schemas.openxmlformats.org/officeDocument/2006/relationships/image" Target="../media/image43.svg"/><Relationship Id="rId12"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5.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51.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3.svg"/><Relationship Id="rId5" Type="http://schemas.openxmlformats.org/officeDocument/2006/relationships/image" Target="../media/image43.sv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53.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3.svg"/><Relationship Id="rId7" Type="http://schemas.openxmlformats.org/officeDocument/2006/relationships/image" Target="../media/image53.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51.svg"/><Relationship Id="rId4" Type="http://schemas.openxmlformats.org/officeDocument/2006/relationships/image" Target="../media/image27.png"/><Relationship Id="rId9" Type="http://schemas.openxmlformats.org/officeDocument/2006/relationships/image" Target="../media/image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55.sv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55.sv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69.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71.svg"/><Relationship Id="rId4" Type="http://schemas.openxmlformats.org/officeDocument/2006/relationships/image" Target="../media/image3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73.svg"/><Relationship Id="rId4" Type="http://schemas.openxmlformats.org/officeDocument/2006/relationships/image" Target="../media/image3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67.svg"/><Relationship Id="rId4"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67.sv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67.sv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75.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7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77.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Master" Target="../slideMasters/slideMaster1.xml"/><Relationship Id="rId4" Type="http://schemas.openxmlformats.org/officeDocument/2006/relationships/image" Target="../media/image77.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7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7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7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7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8.png"/><Relationship Id="rId1" Type="http://schemas.openxmlformats.org/officeDocument/2006/relationships/slideMaster" Target="../slideMasters/slideMaster1.xml"/><Relationship Id="rId4" Type="http://schemas.openxmlformats.org/officeDocument/2006/relationships/image" Target="../media/image7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0.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9.svg"/><Relationship Id="rId3" Type="http://schemas.openxmlformats.org/officeDocument/2006/relationships/image" Target="../media/image25.svg"/><Relationship Id="rId7" Type="http://schemas.openxmlformats.org/officeDocument/2006/relationships/image" Target="../media/image37.svg"/><Relationship Id="rId12"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33.svg"/><Relationship Id="rId5" Type="http://schemas.openxmlformats.org/officeDocument/2006/relationships/image" Target="../media/image35.svg"/><Relationship Id="rId10"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2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ка">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4A0E26-9ABC-4AE4-9A68-0B69B7481233}"/>
              </a:ext>
            </a:extLst>
          </p:cNvPr>
          <p:cNvSpPr/>
          <p:nvPr userDrawn="1"/>
        </p:nvSpPr>
        <p:spPr>
          <a:xfrm>
            <a:off x="0" y="1"/>
            <a:ext cx="12192000" cy="6858000"/>
          </a:xfrm>
          <a:prstGeom prst="rect">
            <a:avLst/>
          </a:prstGeom>
          <a:solidFill>
            <a:srgbClr val="00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8" dirty="0"/>
          </a:p>
        </p:txBody>
      </p:sp>
      <p:sp>
        <p:nvSpPr>
          <p:cNvPr id="153" name="Rectangle 152">
            <a:extLst>
              <a:ext uri="{FF2B5EF4-FFF2-40B4-BE49-F238E27FC236}">
                <a16:creationId xmlns:a16="http://schemas.microsoft.com/office/drawing/2014/main" id="{4EE5CF31-9F6D-43C5-A1E7-1E5C495EED82}"/>
              </a:ext>
            </a:extLst>
          </p:cNvPr>
          <p:cNvSpPr/>
          <p:nvPr userDrawn="1"/>
        </p:nvSpPr>
        <p:spPr>
          <a:xfrm>
            <a:off x="1754352" y="1912113"/>
            <a:ext cx="5427038" cy="748795"/>
          </a:xfrm>
          <a:prstGeom prst="rect">
            <a:avLst/>
          </a:prstGeom>
        </p:spPr>
        <p:txBody>
          <a:bodyPr wrap="square">
            <a:spAutoFit/>
          </a:bodyPr>
          <a:lstStyle/>
          <a:p>
            <a:r>
              <a:rPr lang="uk-UA" sz="2133" dirty="0">
                <a:solidFill>
                  <a:schemeClr val="bg1"/>
                </a:solidFill>
                <a:latin typeface="e-Ukraine Bold" panose="00000800000000000000" pitchFamily="50" charset="0"/>
              </a:rPr>
              <a:t>Шаблон публікації з новиною.</a:t>
            </a:r>
            <a:br>
              <a:rPr lang="uk-UA" sz="2133" dirty="0">
                <a:solidFill>
                  <a:schemeClr val="bg1"/>
                </a:solidFill>
                <a:latin typeface="e-Ukraine Bold" panose="00000800000000000000" pitchFamily="50" charset="0"/>
              </a:rPr>
            </a:br>
            <a:r>
              <a:rPr lang="en-US" sz="2133" dirty="0">
                <a:solidFill>
                  <a:schemeClr val="bg1"/>
                </a:solidFill>
                <a:latin typeface="e-Ukraine Bold" panose="00000800000000000000" pitchFamily="50" charset="0"/>
              </a:rPr>
              <a:t>Twitter</a:t>
            </a:r>
            <a:endParaRPr lang="uk-UA" sz="2133" dirty="0">
              <a:solidFill>
                <a:schemeClr val="bg1"/>
              </a:solidFill>
              <a:latin typeface="e-Ukraine Bold" panose="00000800000000000000" pitchFamily="50" charset="0"/>
            </a:endParaRPr>
          </a:p>
        </p:txBody>
      </p:sp>
      <p:sp>
        <p:nvSpPr>
          <p:cNvPr id="158" name="Freeform: Shape 157">
            <a:extLst>
              <a:ext uri="{FF2B5EF4-FFF2-40B4-BE49-F238E27FC236}">
                <a16:creationId xmlns:a16="http://schemas.microsoft.com/office/drawing/2014/main" id="{CC78F789-ACE2-441D-BB93-50C49496E114}"/>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59" name="Group 158">
            <a:extLst>
              <a:ext uri="{FF2B5EF4-FFF2-40B4-BE49-F238E27FC236}">
                <a16:creationId xmlns:a16="http://schemas.microsoft.com/office/drawing/2014/main" id="{29C29CFA-AC45-43A3-86F2-A109B86E2D48}"/>
              </a:ext>
            </a:extLst>
          </p:cNvPr>
          <p:cNvGrpSpPr/>
          <p:nvPr userDrawn="1"/>
        </p:nvGrpSpPr>
        <p:grpSpPr>
          <a:xfrm>
            <a:off x="580192" y="798727"/>
            <a:ext cx="2550948" cy="710534"/>
            <a:chOff x="543930" y="748806"/>
            <a:chExt cx="2391514" cy="666126"/>
          </a:xfrm>
        </p:grpSpPr>
        <p:sp>
          <p:nvSpPr>
            <p:cNvPr id="160" name="Freeform: Shape 159">
              <a:extLst>
                <a:ext uri="{FF2B5EF4-FFF2-40B4-BE49-F238E27FC236}">
                  <a16:creationId xmlns:a16="http://schemas.microsoft.com/office/drawing/2014/main" id="{5FC030F6-4048-451B-B800-21DD887D75B7}"/>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61" name="Freeform: Shape 160">
              <a:extLst>
                <a:ext uri="{FF2B5EF4-FFF2-40B4-BE49-F238E27FC236}">
                  <a16:creationId xmlns:a16="http://schemas.microsoft.com/office/drawing/2014/main" id="{19A485F1-B3A4-4919-BB6E-8D1FED0170D0}"/>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62" name="Freeform: Shape 161">
              <a:extLst>
                <a:ext uri="{FF2B5EF4-FFF2-40B4-BE49-F238E27FC236}">
                  <a16:creationId xmlns:a16="http://schemas.microsoft.com/office/drawing/2014/main" id="{6CCF4BCA-2DAD-44B4-89A9-E8E234210BC1}"/>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63" name="Freeform: Shape 162">
              <a:extLst>
                <a:ext uri="{FF2B5EF4-FFF2-40B4-BE49-F238E27FC236}">
                  <a16:creationId xmlns:a16="http://schemas.microsoft.com/office/drawing/2014/main" id="{4926AE79-0A68-48CB-92BA-4EB2B07D674B}"/>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64" name="Freeform: Shape 163">
              <a:extLst>
                <a:ext uri="{FF2B5EF4-FFF2-40B4-BE49-F238E27FC236}">
                  <a16:creationId xmlns:a16="http://schemas.microsoft.com/office/drawing/2014/main" id="{029A9A62-AD17-4546-A99E-343179B33921}"/>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165" name="Freeform: Shape 164">
              <a:extLst>
                <a:ext uri="{FF2B5EF4-FFF2-40B4-BE49-F238E27FC236}">
                  <a16:creationId xmlns:a16="http://schemas.microsoft.com/office/drawing/2014/main" id="{C3528689-25FA-4F5D-8CA9-772379FB0F83}"/>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166" name="Freeform: Shape 165">
              <a:extLst>
                <a:ext uri="{FF2B5EF4-FFF2-40B4-BE49-F238E27FC236}">
                  <a16:creationId xmlns:a16="http://schemas.microsoft.com/office/drawing/2014/main" id="{8DD44E2E-0D30-438F-ABA1-B7F010385D2F}"/>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67" name="Freeform: Shape 166">
              <a:extLst>
                <a:ext uri="{FF2B5EF4-FFF2-40B4-BE49-F238E27FC236}">
                  <a16:creationId xmlns:a16="http://schemas.microsoft.com/office/drawing/2014/main" id="{E1D0F4B8-A9D5-4875-B688-0139ADEB508B}"/>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68" name="Freeform: Shape 167">
              <a:extLst>
                <a:ext uri="{FF2B5EF4-FFF2-40B4-BE49-F238E27FC236}">
                  <a16:creationId xmlns:a16="http://schemas.microsoft.com/office/drawing/2014/main" id="{CDCA2238-C02B-436E-B11A-86EF65862D04}"/>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169" name="Freeform: Shape 168">
              <a:extLst>
                <a:ext uri="{FF2B5EF4-FFF2-40B4-BE49-F238E27FC236}">
                  <a16:creationId xmlns:a16="http://schemas.microsoft.com/office/drawing/2014/main" id="{94616290-EBD3-4EDC-891C-366DFEAC80F0}"/>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170" name="Freeform: Shape 169">
              <a:extLst>
                <a:ext uri="{FF2B5EF4-FFF2-40B4-BE49-F238E27FC236}">
                  <a16:creationId xmlns:a16="http://schemas.microsoft.com/office/drawing/2014/main" id="{0B9F021B-0918-49D4-8EC6-50E5F6E240CB}"/>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171" name="Freeform: Shape 170">
              <a:extLst>
                <a:ext uri="{FF2B5EF4-FFF2-40B4-BE49-F238E27FC236}">
                  <a16:creationId xmlns:a16="http://schemas.microsoft.com/office/drawing/2014/main" id="{00D59D17-ADBA-4C67-BED9-BE201F66D35C}"/>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172" name="Freeform: Shape 171">
              <a:extLst>
                <a:ext uri="{FF2B5EF4-FFF2-40B4-BE49-F238E27FC236}">
                  <a16:creationId xmlns:a16="http://schemas.microsoft.com/office/drawing/2014/main" id="{45275EA2-462C-4903-9A2D-4678DE67436B}"/>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173" name="Freeform: Shape 172">
              <a:extLst>
                <a:ext uri="{FF2B5EF4-FFF2-40B4-BE49-F238E27FC236}">
                  <a16:creationId xmlns:a16="http://schemas.microsoft.com/office/drawing/2014/main" id="{9AC6D64C-0848-45D2-86E2-2B74A918B7E0}"/>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174" name="Freeform: Shape 173">
              <a:extLst>
                <a:ext uri="{FF2B5EF4-FFF2-40B4-BE49-F238E27FC236}">
                  <a16:creationId xmlns:a16="http://schemas.microsoft.com/office/drawing/2014/main" id="{FB1F69A0-A204-4949-904A-23C0C15AE71E}"/>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175" name="Freeform: Shape 174">
              <a:extLst>
                <a:ext uri="{FF2B5EF4-FFF2-40B4-BE49-F238E27FC236}">
                  <a16:creationId xmlns:a16="http://schemas.microsoft.com/office/drawing/2014/main" id="{F928CD5E-1209-411B-928A-863ABC8EE89C}"/>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176" name="Freeform: Shape 175">
              <a:extLst>
                <a:ext uri="{FF2B5EF4-FFF2-40B4-BE49-F238E27FC236}">
                  <a16:creationId xmlns:a16="http://schemas.microsoft.com/office/drawing/2014/main" id="{71885FFE-6EA0-4A3D-A6FD-2262ED27E207}"/>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177" name="Freeform: Shape 176">
              <a:extLst>
                <a:ext uri="{FF2B5EF4-FFF2-40B4-BE49-F238E27FC236}">
                  <a16:creationId xmlns:a16="http://schemas.microsoft.com/office/drawing/2014/main" id="{8F266AAE-2C38-478D-A3FA-571FEFA1836A}"/>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178" name="Freeform: Shape 177">
              <a:extLst>
                <a:ext uri="{FF2B5EF4-FFF2-40B4-BE49-F238E27FC236}">
                  <a16:creationId xmlns:a16="http://schemas.microsoft.com/office/drawing/2014/main" id="{257C8224-D554-4556-9829-A705E6B3A24E}"/>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179" name="Freeform: Shape 178">
              <a:extLst>
                <a:ext uri="{FF2B5EF4-FFF2-40B4-BE49-F238E27FC236}">
                  <a16:creationId xmlns:a16="http://schemas.microsoft.com/office/drawing/2014/main" id="{E13638B5-3EEE-40B1-92DD-88050862E967}"/>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180" name="Freeform: Shape 179">
              <a:extLst>
                <a:ext uri="{FF2B5EF4-FFF2-40B4-BE49-F238E27FC236}">
                  <a16:creationId xmlns:a16="http://schemas.microsoft.com/office/drawing/2014/main" id="{7628D795-C690-40D3-B5EE-700179050627}"/>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181" name="Freeform: Shape 180">
              <a:extLst>
                <a:ext uri="{FF2B5EF4-FFF2-40B4-BE49-F238E27FC236}">
                  <a16:creationId xmlns:a16="http://schemas.microsoft.com/office/drawing/2014/main" id="{DD35F790-54FB-4161-B992-F4DCA9833DCE}"/>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182" name="Freeform: Shape 181">
              <a:extLst>
                <a:ext uri="{FF2B5EF4-FFF2-40B4-BE49-F238E27FC236}">
                  <a16:creationId xmlns:a16="http://schemas.microsoft.com/office/drawing/2014/main" id="{13609F0B-3AF0-49EA-830B-59579CA3879A}"/>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183" name="Freeform: Shape 182">
              <a:extLst>
                <a:ext uri="{FF2B5EF4-FFF2-40B4-BE49-F238E27FC236}">
                  <a16:creationId xmlns:a16="http://schemas.microsoft.com/office/drawing/2014/main" id="{31B195C0-3ABF-43D1-B606-BFD434E56EEF}"/>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184" name="Freeform: Shape 183">
              <a:extLst>
                <a:ext uri="{FF2B5EF4-FFF2-40B4-BE49-F238E27FC236}">
                  <a16:creationId xmlns:a16="http://schemas.microsoft.com/office/drawing/2014/main" id="{8271D2F6-15B1-4AAA-889F-A43641A31363}"/>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185" name="Freeform: Shape 184">
              <a:extLst>
                <a:ext uri="{FF2B5EF4-FFF2-40B4-BE49-F238E27FC236}">
                  <a16:creationId xmlns:a16="http://schemas.microsoft.com/office/drawing/2014/main" id="{E296EF04-C183-4A29-AB6C-EE291E8749DC}"/>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186" name="Freeform: Shape 185">
              <a:extLst>
                <a:ext uri="{FF2B5EF4-FFF2-40B4-BE49-F238E27FC236}">
                  <a16:creationId xmlns:a16="http://schemas.microsoft.com/office/drawing/2014/main" id="{E13E4456-0274-4972-A127-639415F7AB16}"/>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187" name="Freeform: Shape 186">
              <a:extLst>
                <a:ext uri="{FF2B5EF4-FFF2-40B4-BE49-F238E27FC236}">
                  <a16:creationId xmlns:a16="http://schemas.microsoft.com/office/drawing/2014/main" id="{B06A30CA-2F82-4384-8771-9C975DA70DC6}"/>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188" name="Freeform: Shape 187">
              <a:extLst>
                <a:ext uri="{FF2B5EF4-FFF2-40B4-BE49-F238E27FC236}">
                  <a16:creationId xmlns:a16="http://schemas.microsoft.com/office/drawing/2014/main" id="{B3E7ED0D-5CED-432E-BDC8-5A6B93C2D472}"/>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189" name="Freeform: Shape 188">
              <a:extLst>
                <a:ext uri="{FF2B5EF4-FFF2-40B4-BE49-F238E27FC236}">
                  <a16:creationId xmlns:a16="http://schemas.microsoft.com/office/drawing/2014/main" id="{41305E3D-832C-4D14-88A0-08567ECA9264}"/>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190" name="Freeform: Shape 189">
              <a:extLst>
                <a:ext uri="{FF2B5EF4-FFF2-40B4-BE49-F238E27FC236}">
                  <a16:creationId xmlns:a16="http://schemas.microsoft.com/office/drawing/2014/main" id="{02649220-2B6D-4DCA-A372-229597C7D727}"/>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191" name="Freeform: Shape 190">
              <a:extLst>
                <a:ext uri="{FF2B5EF4-FFF2-40B4-BE49-F238E27FC236}">
                  <a16:creationId xmlns:a16="http://schemas.microsoft.com/office/drawing/2014/main" id="{993EB0E3-7F02-4E8E-A2BC-6DB7CDBEDB71}"/>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192" name="Freeform: Shape 191">
              <a:extLst>
                <a:ext uri="{FF2B5EF4-FFF2-40B4-BE49-F238E27FC236}">
                  <a16:creationId xmlns:a16="http://schemas.microsoft.com/office/drawing/2014/main" id="{58ACFD61-EA56-4D04-A0EF-58C4694A4C83}"/>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193" name="Freeform: Shape 192">
              <a:extLst>
                <a:ext uri="{FF2B5EF4-FFF2-40B4-BE49-F238E27FC236}">
                  <a16:creationId xmlns:a16="http://schemas.microsoft.com/office/drawing/2014/main" id="{CDD31C1A-89AB-49CF-AC23-51C4052505AB}"/>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194" name="Freeform: Shape 193">
              <a:extLst>
                <a:ext uri="{FF2B5EF4-FFF2-40B4-BE49-F238E27FC236}">
                  <a16:creationId xmlns:a16="http://schemas.microsoft.com/office/drawing/2014/main" id="{64BDFBCF-E77B-467F-841E-BB0F2D5CB5C9}"/>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195" name="Freeform: Shape 194">
              <a:extLst>
                <a:ext uri="{FF2B5EF4-FFF2-40B4-BE49-F238E27FC236}">
                  <a16:creationId xmlns:a16="http://schemas.microsoft.com/office/drawing/2014/main" id="{286952EC-8813-4FA6-B989-AB79B2B1B9C6}"/>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196" name="Freeform: Shape 195">
              <a:extLst>
                <a:ext uri="{FF2B5EF4-FFF2-40B4-BE49-F238E27FC236}">
                  <a16:creationId xmlns:a16="http://schemas.microsoft.com/office/drawing/2014/main" id="{C417C2A5-A40A-4189-A9C1-8D0BA0970F75}"/>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197" name="Freeform: Shape 196">
              <a:extLst>
                <a:ext uri="{FF2B5EF4-FFF2-40B4-BE49-F238E27FC236}">
                  <a16:creationId xmlns:a16="http://schemas.microsoft.com/office/drawing/2014/main" id="{772292A2-95AD-4132-ADF1-FBD2C53E083F}"/>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198" name="Freeform: Shape 197">
              <a:extLst>
                <a:ext uri="{FF2B5EF4-FFF2-40B4-BE49-F238E27FC236}">
                  <a16:creationId xmlns:a16="http://schemas.microsoft.com/office/drawing/2014/main" id="{97D253F3-B14A-4926-B4E4-1A2DA3214E46}"/>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199" name="Freeform: Shape 198">
              <a:extLst>
                <a:ext uri="{FF2B5EF4-FFF2-40B4-BE49-F238E27FC236}">
                  <a16:creationId xmlns:a16="http://schemas.microsoft.com/office/drawing/2014/main" id="{29580EDD-40C7-4027-BFAA-21980DF44CA8}"/>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200" name="Freeform: Shape 199">
              <a:extLst>
                <a:ext uri="{FF2B5EF4-FFF2-40B4-BE49-F238E27FC236}">
                  <a16:creationId xmlns:a16="http://schemas.microsoft.com/office/drawing/2014/main" id="{986AF5D0-486A-4C73-8C0E-C280FD1478F1}"/>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201" name="Freeform: Shape 200">
              <a:extLst>
                <a:ext uri="{FF2B5EF4-FFF2-40B4-BE49-F238E27FC236}">
                  <a16:creationId xmlns:a16="http://schemas.microsoft.com/office/drawing/2014/main" id="{C728781E-0145-4F95-99AB-594C68A16D2E}"/>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202" name="Freeform: Shape 201">
              <a:extLst>
                <a:ext uri="{FF2B5EF4-FFF2-40B4-BE49-F238E27FC236}">
                  <a16:creationId xmlns:a16="http://schemas.microsoft.com/office/drawing/2014/main" id="{4B5BB4BB-761D-404D-8B06-19F25A8949B3}"/>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203" name="Freeform: Shape 202">
              <a:extLst>
                <a:ext uri="{FF2B5EF4-FFF2-40B4-BE49-F238E27FC236}">
                  <a16:creationId xmlns:a16="http://schemas.microsoft.com/office/drawing/2014/main" id="{A66BFD49-5C0A-40B5-9419-DC8B45A6765C}"/>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204" name="Freeform: Shape 203">
              <a:extLst>
                <a:ext uri="{FF2B5EF4-FFF2-40B4-BE49-F238E27FC236}">
                  <a16:creationId xmlns:a16="http://schemas.microsoft.com/office/drawing/2014/main" id="{A8CAA3AF-920D-4E91-83E7-0A1CEB893308}"/>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205" name="Freeform: Shape 204">
              <a:extLst>
                <a:ext uri="{FF2B5EF4-FFF2-40B4-BE49-F238E27FC236}">
                  <a16:creationId xmlns:a16="http://schemas.microsoft.com/office/drawing/2014/main" id="{7392A901-34B7-4E6B-AFD9-4B72FDBF8309}"/>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pic>
        <p:nvPicPr>
          <p:cNvPr id="207" name="Graphic 206">
            <a:extLst>
              <a:ext uri="{FF2B5EF4-FFF2-40B4-BE49-F238E27FC236}">
                <a16:creationId xmlns:a16="http://schemas.microsoft.com/office/drawing/2014/main" id="{AA5A127A-65FB-4833-A48A-91C03A5312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73936" y="1964087"/>
            <a:ext cx="2615764" cy="3829892"/>
          </a:xfrm>
          <a:prstGeom prst="rect">
            <a:avLst/>
          </a:prstGeom>
        </p:spPr>
      </p:pic>
      <p:pic>
        <p:nvPicPr>
          <p:cNvPr id="208" name="Graphic 207">
            <a:extLst>
              <a:ext uri="{FF2B5EF4-FFF2-40B4-BE49-F238E27FC236}">
                <a16:creationId xmlns:a16="http://schemas.microsoft.com/office/drawing/2014/main" id="{0F68FF1D-9A07-4C47-B7D7-F2500279FF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344828" y="2280410"/>
            <a:ext cx="1410033" cy="2104368"/>
          </a:xfrm>
          <a:prstGeom prst="rect">
            <a:avLst/>
          </a:prstGeom>
        </p:spPr>
      </p:pic>
      <p:sp>
        <p:nvSpPr>
          <p:cNvPr id="209" name="Graphic 2">
            <a:extLst>
              <a:ext uri="{FF2B5EF4-FFF2-40B4-BE49-F238E27FC236}">
                <a16:creationId xmlns:a16="http://schemas.microsoft.com/office/drawing/2014/main" id="{F29A7A3F-1999-4D9A-A890-A8E0C524A591}"/>
              </a:ext>
            </a:extLst>
          </p:cNvPr>
          <p:cNvSpPr/>
          <p:nvPr userDrawn="1"/>
        </p:nvSpPr>
        <p:spPr>
          <a:xfrm>
            <a:off x="9233765" y="1710764"/>
            <a:ext cx="882153" cy="1248131"/>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sp>
        <p:nvSpPr>
          <p:cNvPr id="210" name="Graphic 2">
            <a:extLst>
              <a:ext uri="{FF2B5EF4-FFF2-40B4-BE49-F238E27FC236}">
                <a16:creationId xmlns:a16="http://schemas.microsoft.com/office/drawing/2014/main" id="{30FB2778-94C5-4908-A851-CB875E1ABE27}"/>
              </a:ext>
            </a:extLst>
          </p:cNvPr>
          <p:cNvSpPr/>
          <p:nvPr userDrawn="1"/>
        </p:nvSpPr>
        <p:spPr>
          <a:xfrm>
            <a:off x="-208038" y="3651866"/>
            <a:ext cx="1760595" cy="249101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21049" cap="flat">
            <a:solidFill>
              <a:srgbClr val="0057B8"/>
            </a:solidFill>
            <a:prstDash val="solid"/>
            <a:miter/>
          </a:ln>
        </p:spPr>
        <p:txBody>
          <a:bodyPr rtlCol="0" anchor="ctr"/>
          <a:lstStyle/>
          <a:p>
            <a:endParaRPr lang="uk-UA" sz="3001"/>
          </a:p>
        </p:txBody>
      </p:sp>
      <p:grpSp>
        <p:nvGrpSpPr>
          <p:cNvPr id="211" name="Graphic 7">
            <a:extLst>
              <a:ext uri="{FF2B5EF4-FFF2-40B4-BE49-F238E27FC236}">
                <a16:creationId xmlns:a16="http://schemas.microsoft.com/office/drawing/2014/main" id="{E62BC627-E67C-48CA-B889-2A8FC3553588}"/>
              </a:ext>
            </a:extLst>
          </p:cNvPr>
          <p:cNvGrpSpPr/>
          <p:nvPr userDrawn="1"/>
        </p:nvGrpSpPr>
        <p:grpSpPr>
          <a:xfrm>
            <a:off x="3542387" y="2528726"/>
            <a:ext cx="5107226" cy="3421426"/>
            <a:chOff x="2786062" y="3752850"/>
            <a:chExt cx="5857875" cy="3924300"/>
          </a:xfrm>
        </p:grpSpPr>
        <p:sp>
          <p:nvSpPr>
            <p:cNvPr id="212" name="Freeform: Shape 211">
              <a:extLst>
                <a:ext uri="{FF2B5EF4-FFF2-40B4-BE49-F238E27FC236}">
                  <a16:creationId xmlns:a16="http://schemas.microsoft.com/office/drawing/2014/main" id="{5A13A87E-A915-45A3-86D2-9A93B9A5D393}"/>
                </a:ext>
              </a:extLst>
            </p:cNvPr>
            <p:cNvSpPr/>
            <p:nvPr/>
          </p:nvSpPr>
          <p:spPr>
            <a:xfrm>
              <a:off x="7094219" y="4206240"/>
              <a:ext cx="1143000" cy="285750"/>
            </a:xfrm>
            <a:custGeom>
              <a:avLst/>
              <a:gdLst>
                <a:gd name="connsiteX0" fmla="*/ 14288 w 1143000"/>
                <a:gd name="connsiteY0" fmla="*/ 14288 h 285750"/>
                <a:gd name="connsiteX1" fmla="*/ 1023938 w 1143000"/>
                <a:gd name="connsiteY1" fmla="*/ 14288 h 285750"/>
                <a:gd name="connsiteX2" fmla="*/ 1023938 w 1143000"/>
                <a:gd name="connsiteY2" fmla="*/ 74295 h 285750"/>
                <a:gd name="connsiteX3" fmla="*/ 1103948 w 1143000"/>
                <a:gd name="connsiteY3" fmla="*/ 74295 h 285750"/>
                <a:gd name="connsiteX4" fmla="*/ 1132523 w 1143000"/>
                <a:gd name="connsiteY4" fmla="*/ 27527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285750">
                  <a:moveTo>
                    <a:pt x="14288" y="14288"/>
                  </a:moveTo>
                  <a:lnTo>
                    <a:pt x="1023938" y="14288"/>
                  </a:lnTo>
                  <a:lnTo>
                    <a:pt x="1023938" y="74295"/>
                  </a:lnTo>
                  <a:lnTo>
                    <a:pt x="1103948" y="74295"/>
                  </a:lnTo>
                  <a:lnTo>
                    <a:pt x="1132523" y="275273"/>
                  </a:lnTo>
                </a:path>
              </a:pathLst>
            </a:custGeom>
            <a:noFill/>
            <a:ln w="28575" cap="flat">
              <a:solidFill>
                <a:schemeClr val="bg1"/>
              </a:solidFill>
              <a:prstDash val="solid"/>
              <a:miter/>
            </a:ln>
          </p:spPr>
          <p:txBody>
            <a:bodyPr rtlCol="0" anchor="ctr"/>
            <a:lstStyle/>
            <a:p>
              <a:endParaRPr lang="uk-UA" sz="1920"/>
            </a:p>
          </p:txBody>
        </p:sp>
        <p:sp>
          <p:nvSpPr>
            <p:cNvPr id="213" name="Freeform: Shape 212">
              <a:extLst>
                <a:ext uri="{FF2B5EF4-FFF2-40B4-BE49-F238E27FC236}">
                  <a16:creationId xmlns:a16="http://schemas.microsoft.com/office/drawing/2014/main" id="{9D76D824-BCE3-4107-8BC6-02775BBC46EC}"/>
                </a:ext>
              </a:extLst>
            </p:cNvPr>
            <p:cNvSpPr/>
            <p:nvPr/>
          </p:nvSpPr>
          <p:spPr>
            <a:xfrm>
              <a:off x="6147435" y="5286375"/>
              <a:ext cx="219075" cy="304800"/>
            </a:xfrm>
            <a:custGeom>
              <a:avLst/>
              <a:gdLst>
                <a:gd name="connsiteX0" fmla="*/ 14287 w 219075"/>
                <a:gd name="connsiteY0" fmla="*/ 14288 h 304800"/>
                <a:gd name="connsiteX1" fmla="*/ 206693 w 219075"/>
                <a:gd name="connsiteY1" fmla="*/ 14288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8"/>
                  </a:moveTo>
                  <a:lnTo>
                    <a:pt x="206693" y="14288"/>
                  </a:lnTo>
                  <a:lnTo>
                    <a:pt x="206693"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214" name="Freeform: Shape 213">
              <a:extLst>
                <a:ext uri="{FF2B5EF4-FFF2-40B4-BE49-F238E27FC236}">
                  <a16:creationId xmlns:a16="http://schemas.microsoft.com/office/drawing/2014/main" id="{7D6D3C5E-BDAD-440D-AE08-249F34F876E7}"/>
                </a:ext>
              </a:extLst>
            </p:cNvPr>
            <p:cNvSpPr/>
            <p:nvPr/>
          </p:nvSpPr>
          <p:spPr>
            <a:xfrm>
              <a:off x="6053137" y="6207443"/>
              <a:ext cx="371475" cy="1476375"/>
            </a:xfrm>
            <a:custGeom>
              <a:avLst/>
              <a:gdLst>
                <a:gd name="connsiteX0" fmla="*/ 313372 w 371475"/>
                <a:gd name="connsiteY0" fmla="*/ 1462088 h 1476375"/>
                <a:gd name="connsiteX1" fmla="*/ 313372 w 371475"/>
                <a:gd name="connsiteY1" fmla="*/ 59055 h 1476375"/>
                <a:gd name="connsiteX2" fmla="*/ 14288 w 371475"/>
                <a:gd name="connsiteY2" fmla="*/ 59055 h 1476375"/>
                <a:gd name="connsiteX3" fmla="*/ 28575 w 371475"/>
                <a:gd name="connsiteY3" fmla="*/ 14288 h 1476375"/>
                <a:gd name="connsiteX4" fmla="*/ 358140 w 371475"/>
                <a:gd name="connsiteY4" fmla="*/ 14288 h 1476375"/>
                <a:gd name="connsiteX5" fmla="*/ 358140 w 371475"/>
                <a:gd name="connsiteY5" fmla="*/ 1462088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1476375">
                  <a:moveTo>
                    <a:pt x="313372" y="1462088"/>
                  </a:moveTo>
                  <a:lnTo>
                    <a:pt x="313372" y="59055"/>
                  </a:lnTo>
                  <a:lnTo>
                    <a:pt x="14288" y="59055"/>
                  </a:lnTo>
                  <a:lnTo>
                    <a:pt x="28575" y="14288"/>
                  </a:lnTo>
                  <a:lnTo>
                    <a:pt x="358140" y="14288"/>
                  </a:lnTo>
                  <a:lnTo>
                    <a:pt x="358140" y="1462088"/>
                  </a:lnTo>
                </a:path>
              </a:pathLst>
            </a:custGeom>
            <a:noFill/>
            <a:ln w="28575" cap="flat">
              <a:solidFill>
                <a:schemeClr val="bg1"/>
              </a:solidFill>
              <a:prstDash val="solid"/>
              <a:miter/>
            </a:ln>
          </p:spPr>
          <p:txBody>
            <a:bodyPr rtlCol="0" anchor="ctr"/>
            <a:lstStyle/>
            <a:p>
              <a:endParaRPr lang="uk-UA" sz="1920"/>
            </a:p>
          </p:txBody>
        </p:sp>
        <p:sp>
          <p:nvSpPr>
            <p:cNvPr id="215" name="Freeform: Shape 214">
              <a:extLst>
                <a:ext uri="{FF2B5EF4-FFF2-40B4-BE49-F238E27FC236}">
                  <a16:creationId xmlns:a16="http://schemas.microsoft.com/office/drawing/2014/main" id="{8920ADDF-B261-4B8C-8CA4-0F246E79AA07}"/>
                </a:ext>
              </a:extLst>
            </p:cNvPr>
            <p:cNvSpPr/>
            <p:nvPr/>
          </p:nvSpPr>
          <p:spPr>
            <a:xfrm>
              <a:off x="5226367" y="6417945"/>
              <a:ext cx="990600" cy="1257300"/>
            </a:xfrm>
            <a:custGeom>
              <a:avLst/>
              <a:gdLst>
                <a:gd name="connsiteX0" fmla="*/ 14288 w 990600"/>
                <a:gd name="connsiteY0" fmla="*/ 1249680 h 1257300"/>
                <a:gd name="connsiteX1" fmla="*/ 14288 w 990600"/>
                <a:gd name="connsiteY1" fmla="*/ 14288 h 1257300"/>
                <a:gd name="connsiteX2" fmla="*/ 982027 w 990600"/>
                <a:gd name="connsiteY2" fmla="*/ 14288 h 1257300"/>
                <a:gd name="connsiteX3" fmla="*/ 982027 w 990600"/>
                <a:gd name="connsiteY3" fmla="*/ 1250633 h 1257300"/>
              </a:gdLst>
              <a:ahLst/>
              <a:cxnLst>
                <a:cxn ang="0">
                  <a:pos x="connsiteX0" y="connsiteY0"/>
                </a:cxn>
                <a:cxn ang="0">
                  <a:pos x="connsiteX1" y="connsiteY1"/>
                </a:cxn>
                <a:cxn ang="0">
                  <a:pos x="connsiteX2" y="connsiteY2"/>
                </a:cxn>
                <a:cxn ang="0">
                  <a:pos x="connsiteX3" y="connsiteY3"/>
                </a:cxn>
              </a:cxnLst>
              <a:rect l="l" t="t" r="r" b="b"/>
              <a:pathLst>
                <a:path w="990600" h="1257300">
                  <a:moveTo>
                    <a:pt x="14288" y="1249680"/>
                  </a:moveTo>
                  <a:lnTo>
                    <a:pt x="14288" y="14288"/>
                  </a:lnTo>
                  <a:lnTo>
                    <a:pt x="982027" y="14288"/>
                  </a:lnTo>
                  <a:lnTo>
                    <a:pt x="982027" y="1250633"/>
                  </a:lnTo>
                </a:path>
              </a:pathLst>
            </a:custGeom>
            <a:noFill/>
            <a:ln w="28575" cap="flat">
              <a:solidFill>
                <a:schemeClr val="bg1"/>
              </a:solidFill>
              <a:prstDash val="solid"/>
              <a:miter/>
            </a:ln>
          </p:spPr>
          <p:txBody>
            <a:bodyPr rtlCol="0" anchor="ctr"/>
            <a:lstStyle/>
            <a:p>
              <a:endParaRPr lang="uk-UA" sz="1920"/>
            </a:p>
          </p:txBody>
        </p:sp>
        <p:sp>
          <p:nvSpPr>
            <p:cNvPr id="216" name="Freeform: Shape 215">
              <a:extLst>
                <a:ext uri="{FF2B5EF4-FFF2-40B4-BE49-F238E27FC236}">
                  <a16:creationId xmlns:a16="http://schemas.microsoft.com/office/drawing/2014/main" id="{E11BEFDD-D153-4EC5-AE43-055D53987480}"/>
                </a:ext>
              </a:extLst>
            </p:cNvPr>
            <p:cNvSpPr/>
            <p:nvPr/>
          </p:nvSpPr>
          <p:spPr>
            <a:xfrm>
              <a:off x="2771775" y="3738563"/>
              <a:ext cx="28575" cy="28575"/>
            </a:xfrm>
            <a:custGeom>
              <a:avLst/>
              <a:gdLst/>
              <a:ahLst/>
              <a:cxnLst/>
              <a:rect l="l" t="t" r="r" b="b"/>
              <a:pathLst>
                <a:path w="28575" h="28575"/>
              </a:pathLst>
            </a:custGeom>
            <a:noFill/>
            <a:ln w="28575" cap="flat">
              <a:solidFill>
                <a:schemeClr val="bg1"/>
              </a:solidFill>
              <a:prstDash val="solid"/>
              <a:miter/>
            </a:ln>
          </p:spPr>
          <p:txBody>
            <a:bodyPr rtlCol="0" anchor="ctr"/>
            <a:lstStyle/>
            <a:p>
              <a:endParaRPr lang="uk-UA" sz="1920"/>
            </a:p>
          </p:txBody>
        </p:sp>
        <p:sp>
          <p:nvSpPr>
            <p:cNvPr id="217" name="Freeform: Shape 216">
              <a:extLst>
                <a:ext uri="{FF2B5EF4-FFF2-40B4-BE49-F238E27FC236}">
                  <a16:creationId xmlns:a16="http://schemas.microsoft.com/office/drawing/2014/main" id="{177A096D-5C8F-44F7-892B-7968A3CD811D}"/>
                </a:ext>
              </a:extLst>
            </p:cNvPr>
            <p:cNvSpPr/>
            <p:nvPr/>
          </p:nvSpPr>
          <p:spPr>
            <a:xfrm>
              <a:off x="6580822" y="5220653"/>
              <a:ext cx="114300" cy="2457450"/>
            </a:xfrm>
            <a:custGeom>
              <a:avLst/>
              <a:gdLst>
                <a:gd name="connsiteX0" fmla="*/ 14288 w 114300"/>
                <a:gd name="connsiteY0" fmla="*/ 14288 h 2457450"/>
                <a:gd name="connsiteX1" fmla="*/ 14288 w 114300"/>
                <a:gd name="connsiteY1" fmla="*/ 1415415 h 2457450"/>
                <a:gd name="connsiteX2" fmla="*/ 102870 w 114300"/>
                <a:gd name="connsiteY2" fmla="*/ 1415415 h 2457450"/>
                <a:gd name="connsiteX3" fmla="*/ 14288 w 114300"/>
                <a:gd name="connsiteY3" fmla="*/ 1497330 h 2457450"/>
                <a:gd name="connsiteX4" fmla="*/ 14288 w 114300"/>
                <a:gd name="connsiteY4" fmla="*/ 2446020 h 245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457450">
                  <a:moveTo>
                    <a:pt x="14288" y="14288"/>
                  </a:moveTo>
                  <a:lnTo>
                    <a:pt x="14288" y="1415415"/>
                  </a:lnTo>
                  <a:lnTo>
                    <a:pt x="102870" y="1415415"/>
                  </a:lnTo>
                  <a:lnTo>
                    <a:pt x="14288" y="1497330"/>
                  </a:lnTo>
                  <a:lnTo>
                    <a:pt x="14288" y="2446020"/>
                  </a:lnTo>
                </a:path>
              </a:pathLst>
            </a:custGeom>
            <a:noFill/>
            <a:ln w="28575" cap="flat">
              <a:solidFill>
                <a:schemeClr val="bg1"/>
              </a:solidFill>
              <a:prstDash val="solid"/>
              <a:miter/>
            </a:ln>
          </p:spPr>
          <p:txBody>
            <a:bodyPr rtlCol="0" anchor="ctr"/>
            <a:lstStyle/>
            <a:p>
              <a:endParaRPr lang="uk-UA" sz="1920"/>
            </a:p>
          </p:txBody>
        </p:sp>
        <p:sp>
          <p:nvSpPr>
            <p:cNvPr id="218" name="Freeform: Shape 217">
              <a:extLst>
                <a:ext uri="{FF2B5EF4-FFF2-40B4-BE49-F238E27FC236}">
                  <a16:creationId xmlns:a16="http://schemas.microsoft.com/office/drawing/2014/main" id="{EF69AF8A-C5AC-4E0F-AEAD-5EB47B5113E7}"/>
                </a:ext>
              </a:extLst>
            </p:cNvPr>
            <p:cNvSpPr/>
            <p:nvPr/>
          </p:nvSpPr>
          <p:spPr>
            <a:xfrm>
              <a:off x="6936105" y="3929063"/>
              <a:ext cx="180975" cy="1123950"/>
            </a:xfrm>
            <a:custGeom>
              <a:avLst/>
              <a:gdLst>
                <a:gd name="connsiteX0" fmla="*/ 173355 w 180975"/>
                <a:gd name="connsiteY0" fmla="*/ 1112520 h 1123950"/>
                <a:gd name="connsiteX1" fmla="*/ 171450 w 180975"/>
                <a:gd name="connsiteY1" fmla="*/ 80963 h 1123950"/>
                <a:gd name="connsiteX2" fmla="*/ 93345 w 180975"/>
                <a:gd name="connsiteY2" fmla="*/ 14288 h 1123950"/>
                <a:gd name="connsiteX3" fmla="*/ 14288 w 180975"/>
                <a:gd name="connsiteY3" fmla="*/ 80963 h 1123950"/>
                <a:gd name="connsiteX4" fmla="*/ 14288 w 180975"/>
                <a:gd name="connsiteY4" fmla="*/ 903923 h 1123950"/>
                <a:gd name="connsiteX5" fmla="*/ 172402 w 180975"/>
                <a:gd name="connsiteY5" fmla="*/ 90392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123950">
                  <a:moveTo>
                    <a:pt x="173355" y="1112520"/>
                  </a:moveTo>
                  <a:lnTo>
                    <a:pt x="171450" y="80963"/>
                  </a:lnTo>
                  <a:cubicBezTo>
                    <a:pt x="171450" y="80963"/>
                    <a:pt x="163830" y="14288"/>
                    <a:pt x="93345" y="14288"/>
                  </a:cubicBezTo>
                  <a:cubicBezTo>
                    <a:pt x="22860" y="14288"/>
                    <a:pt x="14288" y="80963"/>
                    <a:pt x="14288" y="80963"/>
                  </a:cubicBezTo>
                  <a:lnTo>
                    <a:pt x="14288" y="903923"/>
                  </a:lnTo>
                  <a:lnTo>
                    <a:pt x="172402" y="903923"/>
                  </a:lnTo>
                </a:path>
              </a:pathLst>
            </a:custGeom>
            <a:noFill/>
            <a:ln w="28575" cap="flat">
              <a:solidFill>
                <a:schemeClr val="bg1"/>
              </a:solidFill>
              <a:prstDash val="solid"/>
              <a:miter/>
            </a:ln>
          </p:spPr>
          <p:txBody>
            <a:bodyPr rtlCol="0" anchor="ctr"/>
            <a:lstStyle/>
            <a:p>
              <a:endParaRPr lang="uk-UA" sz="1920"/>
            </a:p>
          </p:txBody>
        </p:sp>
        <p:sp>
          <p:nvSpPr>
            <p:cNvPr id="219" name="Freeform: Shape 218">
              <a:extLst>
                <a:ext uri="{FF2B5EF4-FFF2-40B4-BE49-F238E27FC236}">
                  <a16:creationId xmlns:a16="http://schemas.microsoft.com/office/drawing/2014/main" id="{3A92D0CC-A2EF-46A5-B4AB-560A80D70472}"/>
                </a:ext>
              </a:extLst>
            </p:cNvPr>
            <p:cNvSpPr/>
            <p:nvPr/>
          </p:nvSpPr>
          <p:spPr>
            <a:xfrm>
              <a:off x="6383655" y="4810125"/>
              <a:ext cx="180975" cy="28575"/>
            </a:xfrm>
            <a:custGeom>
              <a:avLst/>
              <a:gdLst>
                <a:gd name="connsiteX0" fmla="*/ 14288 w 180975"/>
                <a:gd name="connsiteY0" fmla="*/ 14288 h 28575"/>
                <a:gd name="connsiteX1" fmla="*/ 172402 w 180975"/>
                <a:gd name="connsiteY1" fmla="*/ 14288 h 28575"/>
              </a:gdLst>
              <a:ahLst/>
              <a:cxnLst>
                <a:cxn ang="0">
                  <a:pos x="connsiteX0" y="connsiteY0"/>
                </a:cxn>
                <a:cxn ang="0">
                  <a:pos x="connsiteX1" y="connsiteY1"/>
                </a:cxn>
              </a:cxnLst>
              <a:rect l="l" t="t" r="r" b="b"/>
              <a:pathLst>
                <a:path w="180975" h="28575">
                  <a:moveTo>
                    <a:pt x="14288" y="14288"/>
                  </a:moveTo>
                  <a:lnTo>
                    <a:pt x="172402" y="14288"/>
                  </a:lnTo>
                </a:path>
              </a:pathLst>
            </a:custGeom>
            <a:ln w="28575" cap="flat">
              <a:solidFill>
                <a:schemeClr val="bg1"/>
              </a:solidFill>
              <a:prstDash val="solid"/>
              <a:miter/>
            </a:ln>
          </p:spPr>
          <p:txBody>
            <a:bodyPr rtlCol="0" anchor="ctr"/>
            <a:lstStyle/>
            <a:p>
              <a:endParaRPr lang="uk-UA" sz="1920"/>
            </a:p>
          </p:txBody>
        </p:sp>
        <p:sp>
          <p:nvSpPr>
            <p:cNvPr id="220" name="Freeform: Shape 219">
              <a:extLst>
                <a:ext uri="{FF2B5EF4-FFF2-40B4-BE49-F238E27FC236}">
                  <a16:creationId xmlns:a16="http://schemas.microsoft.com/office/drawing/2014/main" id="{416DB16A-E9E8-42A8-B9A0-A642BD72EB7B}"/>
                </a:ext>
              </a:extLst>
            </p:cNvPr>
            <p:cNvSpPr/>
            <p:nvPr/>
          </p:nvSpPr>
          <p:spPr>
            <a:xfrm>
              <a:off x="6383655" y="3948113"/>
              <a:ext cx="180975" cy="1238250"/>
            </a:xfrm>
            <a:custGeom>
              <a:avLst/>
              <a:gdLst>
                <a:gd name="connsiteX0" fmla="*/ 172402 w 180975"/>
                <a:gd name="connsiteY0" fmla="*/ 1227773 h 1238250"/>
                <a:gd name="connsiteX1" fmla="*/ 171450 w 180975"/>
                <a:gd name="connsiteY1" fmla="*/ 80963 h 1238250"/>
                <a:gd name="connsiteX2" fmla="*/ 93345 w 180975"/>
                <a:gd name="connsiteY2" fmla="*/ 14288 h 1238250"/>
                <a:gd name="connsiteX3" fmla="*/ 14288 w 180975"/>
                <a:gd name="connsiteY3" fmla="*/ 80963 h 1238250"/>
                <a:gd name="connsiteX4" fmla="*/ 14288 w 180975"/>
                <a:gd name="connsiteY4" fmla="*/ 1227773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38250">
                  <a:moveTo>
                    <a:pt x="172402" y="1227773"/>
                  </a:moveTo>
                  <a:lnTo>
                    <a:pt x="171450" y="80963"/>
                  </a:lnTo>
                  <a:cubicBezTo>
                    <a:pt x="171450" y="80963"/>
                    <a:pt x="163830" y="14288"/>
                    <a:pt x="93345" y="14288"/>
                  </a:cubicBezTo>
                  <a:cubicBezTo>
                    <a:pt x="22860" y="14288"/>
                    <a:pt x="14288" y="80963"/>
                    <a:pt x="14288" y="80963"/>
                  </a:cubicBezTo>
                  <a:lnTo>
                    <a:pt x="14288" y="1227773"/>
                  </a:lnTo>
                </a:path>
              </a:pathLst>
            </a:custGeom>
            <a:noFill/>
            <a:ln w="28575" cap="flat">
              <a:solidFill>
                <a:schemeClr val="bg1"/>
              </a:solidFill>
              <a:prstDash val="solid"/>
              <a:miter/>
            </a:ln>
          </p:spPr>
          <p:txBody>
            <a:bodyPr rtlCol="0" anchor="ctr"/>
            <a:lstStyle/>
            <a:p>
              <a:endParaRPr lang="uk-UA" sz="1920"/>
            </a:p>
          </p:txBody>
        </p:sp>
        <p:sp>
          <p:nvSpPr>
            <p:cNvPr id="221" name="Freeform: Shape 220">
              <a:extLst>
                <a:ext uri="{FF2B5EF4-FFF2-40B4-BE49-F238E27FC236}">
                  <a16:creationId xmlns:a16="http://schemas.microsoft.com/office/drawing/2014/main" id="{1D8FBB36-DBBD-4E93-B102-E944EB636EE2}"/>
                </a:ext>
              </a:extLst>
            </p:cNvPr>
            <p:cNvSpPr/>
            <p:nvPr/>
          </p:nvSpPr>
          <p:spPr>
            <a:xfrm>
              <a:off x="6936105" y="4817745"/>
              <a:ext cx="28575" cy="352425"/>
            </a:xfrm>
            <a:custGeom>
              <a:avLst/>
              <a:gdLst>
                <a:gd name="connsiteX0" fmla="*/ 14288 w 28575"/>
                <a:gd name="connsiteY0" fmla="*/ 14288 h 352425"/>
                <a:gd name="connsiteX1" fmla="*/ 14288 w 28575"/>
                <a:gd name="connsiteY1" fmla="*/ 346710 h 352425"/>
              </a:gdLst>
              <a:ahLst/>
              <a:cxnLst>
                <a:cxn ang="0">
                  <a:pos x="connsiteX0" y="connsiteY0"/>
                </a:cxn>
                <a:cxn ang="0">
                  <a:pos x="connsiteX1" y="connsiteY1"/>
                </a:cxn>
              </a:cxnLst>
              <a:rect l="l" t="t" r="r" b="b"/>
              <a:pathLst>
                <a:path w="28575" h="352425">
                  <a:moveTo>
                    <a:pt x="14288" y="14288"/>
                  </a:moveTo>
                  <a:lnTo>
                    <a:pt x="14288" y="346710"/>
                  </a:lnTo>
                </a:path>
              </a:pathLst>
            </a:custGeom>
            <a:ln w="28575" cap="flat">
              <a:solidFill>
                <a:schemeClr val="bg1"/>
              </a:solidFill>
              <a:prstDash val="solid"/>
              <a:miter/>
            </a:ln>
          </p:spPr>
          <p:txBody>
            <a:bodyPr rtlCol="0" anchor="ctr"/>
            <a:lstStyle/>
            <a:p>
              <a:endParaRPr lang="uk-UA" sz="1920"/>
            </a:p>
          </p:txBody>
        </p:sp>
        <p:sp>
          <p:nvSpPr>
            <p:cNvPr id="222" name="Freeform: Shape 221">
              <a:extLst>
                <a:ext uri="{FF2B5EF4-FFF2-40B4-BE49-F238E27FC236}">
                  <a16:creationId xmlns:a16="http://schemas.microsoft.com/office/drawing/2014/main" id="{41127BD2-412B-4364-ADAE-B44320315615}"/>
                </a:ext>
              </a:extLst>
            </p:cNvPr>
            <p:cNvSpPr/>
            <p:nvPr/>
          </p:nvSpPr>
          <p:spPr>
            <a:xfrm>
              <a:off x="6936105" y="5150167"/>
              <a:ext cx="1619250" cy="76200"/>
            </a:xfrm>
            <a:custGeom>
              <a:avLst/>
              <a:gdLst>
                <a:gd name="connsiteX0" fmla="*/ 1513522 w 1619250"/>
                <a:gd name="connsiteY0" fmla="*/ 66675 h 76200"/>
                <a:gd name="connsiteX1" fmla="*/ 45720 w 1619250"/>
                <a:gd name="connsiteY1" fmla="*/ 66675 h 76200"/>
                <a:gd name="connsiteX2" fmla="*/ 14288 w 1619250"/>
                <a:gd name="connsiteY2" fmla="*/ 14288 h 76200"/>
                <a:gd name="connsiteX3" fmla="*/ 1613535 w 1619250"/>
                <a:gd name="connsiteY3" fmla="*/ 14288 h 76200"/>
              </a:gdLst>
              <a:ahLst/>
              <a:cxnLst>
                <a:cxn ang="0">
                  <a:pos x="connsiteX0" y="connsiteY0"/>
                </a:cxn>
                <a:cxn ang="0">
                  <a:pos x="connsiteX1" y="connsiteY1"/>
                </a:cxn>
                <a:cxn ang="0">
                  <a:pos x="connsiteX2" y="connsiteY2"/>
                </a:cxn>
                <a:cxn ang="0">
                  <a:pos x="connsiteX3" y="connsiteY3"/>
                </a:cxn>
              </a:cxnLst>
              <a:rect l="l" t="t" r="r" b="b"/>
              <a:pathLst>
                <a:path w="1619250" h="76200">
                  <a:moveTo>
                    <a:pt x="1513522" y="66675"/>
                  </a:moveTo>
                  <a:lnTo>
                    <a:pt x="45720" y="66675"/>
                  </a:lnTo>
                  <a:lnTo>
                    <a:pt x="14288" y="14288"/>
                  </a:lnTo>
                  <a:lnTo>
                    <a:pt x="1613535" y="14288"/>
                  </a:lnTo>
                </a:path>
              </a:pathLst>
            </a:custGeom>
            <a:noFill/>
            <a:ln w="28575" cap="flat">
              <a:solidFill>
                <a:schemeClr val="bg1"/>
              </a:solidFill>
              <a:prstDash val="solid"/>
              <a:miter/>
            </a:ln>
          </p:spPr>
          <p:txBody>
            <a:bodyPr rtlCol="0" anchor="ctr"/>
            <a:lstStyle/>
            <a:p>
              <a:endParaRPr lang="uk-UA" sz="1920"/>
            </a:p>
          </p:txBody>
        </p:sp>
        <p:sp>
          <p:nvSpPr>
            <p:cNvPr id="223" name="Freeform: Shape 222">
              <a:extLst>
                <a:ext uri="{FF2B5EF4-FFF2-40B4-BE49-F238E27FC236}">
                  <a16:creationId xmlns:a16="http://schemas.microsoft.com/office/drawing/2014/main" id="{F043CCCE-E238-4520-8416-643E5A90AF24}"/>
                </a:ext>
              </a:extLst>
            </p:cNvPr>
            <p:cNvSpPr/>
            <p:nvPr/>
          </p:nvSpPr>
          <p:spPr>
            <a:xfrm>
              <a:off x="6967537" y="5202555"/>
              <a:ext cx="28575" cy="2476500"/>
            </a:xfrm>
            <a:custGeom>
              <a:avLst/>
              <a:gdLst>
                <a:gd name="connsiteX0" fmla="*/ 14288 w 28575"/>
                <a:gd name="connsiteY0" fmla="*/ 14287 h 2476500"/>
                <a:gd name="connsiteX1" fmla="*/ 14288 w 28575"/>
                <a:gd name="connsiteY1" fmla="*/ 2464118 h 2476500"/>
              </a:gdLst>
              <a:ahLst/>
              <a:cxnLst>
                <a:cxn ang="0">
                  <a:pos x="connsiteX0" y="connsiteY0"/>
                </a:cxn>
                <a:cxn ang="0">
                  <a:pos x="connsiteX1" y="connsiteY1"/>
                </a:cxn>
              </a:cxnLst>
              <a:rect l="l" t="t" r="r" b="b"/>
              <a:pathLst>
                <a:path w="28575" h="2476500">
                  <a:moveTo>
                    <a:pt x="14288" y="14287"/>
                  </a:moveTo>
                  <a:lnTo>
                    <a:pt x="14288" y="2464118"/>
                  </a:lnTo>
                </a:path>
              </a:pathLst>
            </a:custGeom>
            <a:ln w="28575" cap="flat">
              <a:solidFill>
                <a:schemeClr val="bg1"/>
              </a:solidFill>
              <a:prstDash val="solid"/>
              <a:miter/>
            </a:ln>
          </p:spPr>
          <p:txBody>
            <a:bodyPr rtlCol="0" anchor="ctr"/>
            <a:lstStyle/>
            <a:p>
              <a:endParaRPr lang="uk-UA" sz="1920"/>
            </a:p>
          </p:txBody>
        </p:sp>
        <p:sp>
          <p:nvSpPr>
            <p:cNvPr id="224" name="Freeform: Shape 223">
              <a:extLst>
                <a:ext uri="{FF2B5EF4-FFF2-40B4-BE49-F238E27FC236}">
                  <a16:creationId xmlns:a16="http://schemas.microsoft.com/office/drawing/2014/main" id="{9338C9DF-A6FA-4E29-A6E9-88260A72BF4D}"/>
                </a:ext>
              </a:extLst>
            </p:cNvPr>
            <p:cNvSpPr/>
            <p:nvPr/>
          </p:nvSpPr>
          <p:spPr>
            <a:xfrm>
              <a:off x="6967537" y="6621780"/>
              <a:ext cx="1495425" cy="28575"/>
            </a:xfrm>
            <a:custGeom>
              <a:avLst/>
              <a:gdLst>
                <a:gd name="connsiteX0" fmla="*/ 1482090 w 1495425"/>
                <a:gd name="connsiteY0" fmla="*/ 14288 h 28575"/>
                <a:gd name="connsiteX1" fmla="*/ 14288 w 1495425"/>
                <a:gd name="connsiteY1" fmla="*/ 14288 h 28575"/>
              </a:gdLst>
              <a:ahLst/>
              <a:cxnLst>
                <a:cxn ang="0">
                  <a:pos x="connsiteX0" y="connsiteY0"/>
                </a:cxn>
                <a:cxn ang="0">
                  <a:pos x="connsiteX1" y="connsiteY1"/>
                </a:cxn>
              </a:cxnLst>
              <a:rect l="l" t="t" r="r" b="b"/>
              <a:pathLst>
                <a:path w="1495425" h="28575">
                  <a:moveTo>
                    <a:pt x="1482090" y="14288"/>
                  </a:moveTo>
                  <a:lnTo>
                    <a:pt x="14288" y="14288"/>
                  </a:lnTo>
                </a:path>
              </a:pathLst>
            </a:custGeom>
            <a:ln w="28575" cap="flat">
              <a:solidFill>
                <a:schemeClr val="bg1"/>
              </a:solidFill>
              <a:prstDash val="solid"/>
              <a:miter/>
            </a:ln>
          </p:spPr>
          <p:txBody>
            <a:bodyPr rtlCol="0" anchor="ctr"/>
            <a:lstStyle/>
            <a:p>
              <a:endParaRPr lang="uk-UA" sz="1920"/>
            </a:p>
          </p:txBody>
        </p:sp>
        <p:sp>
          <p:nvSpPr>
            <p:cNvPr id="225" name="Freeform: Shape 224">
              <a:extLst>
                <a:ext uri="{FF2B5EF4-FFF2-40B4-BE49-F238E27FC236}">
                  <a16:creationId xmlns:a16="http://schemas.microsoft.com/office/drawing/2014/main" id="{24966529-3084-4911-8004-E25A28D3B2EB}"/>
                </a:ext>
              </a:extLst>
            </p:cNvPr>
            <p:cNvSpPr/>
            <p:nvPr/>
          </p:nvSpPr>
          <p:spPr>
            <a:xfrm>
              <a:off x="6967537" y="6742748"/>
              <a:ext cx="1504950" cy="28575"/>
            </a:xfrm>
            <a:custGeom>
              <a:avLst/>
              <a:gdLst>
                <a:gd name="connsiteX0" fmla="*/ 14288 w 1504950"/>
                <a:gd name="connsiteY0" fmla="*/ 14287 h 28575"/>
                <a:gd name="connsiteX1" fmla="*/ 1493520 w 1504950"/>
                <a:gd name="connsiteY1" fmla="*/ 14287 h 28575"/>
              </a:gdLst>
              <a:ahLst/>
              <a:cxnLst>
                <a:cxn ang="0">
                  <a:pos x="connsiteX0" y="connsiteY0"/>
                </a:cxn>
                <a:cxn ang="0">
                  <a:pos x="connsiteX1" y="connsiteY1"/>
                </a:cxn>
              </a:cxnLst>
              <a:rect l="l" t="t" r="r" b="b"/>
              <a:pathLst>
                <a:path w="1504950" h="28575">
                  <a:moveTo>
                    <a:pt x="14288" y="14287"/>
                  </a:moveTo>
                  <a:lnTo>
                    <a:pt x="1493520" y="14287"/>
                  </a:lnTo>
                </a:path>
              </a:pathLst>
            </a:custGeom>
            <a:ln w="28575" cap="flat">
              <a:solidFill>
                <a:schemeClr val="bg1"/>
              </a:solidFill>
              <a:prstDash val="solid"/>
              <a:miter/>
            </a:ln>
          </p:spPr>
          <p:txBody>
            <a:bodyPr rtlCol="0" anchor="ctr"/>
            <a:lstStyle/>
            <a:p>
              <a:endParaRPr lang="uk-UA" sz="1920"/>
            </a:p>
          </p:txBody>
        </p:sp>
        <p:sp>
          <p:nvSpPr>
            <p:cNvPr id="226" name="Freeform: Shape 225">
              <a:extLst>
                <a:ext uri="{FF2B5EF4-FFF2-40B4-BE49-F238E27FC236}">
                  <a16:creationId xmlns:a16="http://schemas.microsoft.com/office/drawing/2014/main" id="{35FFACDF-891C-4627-BB68-B20F8B2E4FEF}"/>
                </a:ext>
              </a:extLst>
            </p:cNvPr>
            <p:cNvSpPr/>
            <p:nvPr/>
          </p:nvSpPr>
          <p:spPr>
            <a:xfrm>
              <a:off x="7100887" y="4507230"/>
              <a:ext cx="1533525" cy="95250"/>
            </a:xfrm>
            <a:custGeom>
              <a:avLst/>
              <a:gdLst>
                <a:gd name="connsiteX0" fmla="*/ 1524952 w 1533525"/>
                <a:gd name="connsiteY0" fmla="*/ 14288 h 95250"/>
                <a:gd name="connsiteX1" fmla="*/ 47625 w 1533525"/>
                <a:gd name="connsiteY1" fmla="*/ 14288 h 95250"/>
                <a:gd name="connsiteX2" fmla="*/ 14288 w 1533525"/>
                <a:gd name="connsiteY2" fmla="*/ 85725 h 95250"/>
                <a:gd name="connsiteX3" fmla="*/ 1453515 w 1533525"/>
                <a:gd name="connsiteY3" fmla="*/ 85725 h 95250"/>
              </a:gdLst>
              <a:ahLst/>
              <a:cxnLst>
                <a:cxn ang="0">
                  <a:pos x="connsiteX0" y="connsiteY0"/>
                </a:cxn>
                <a:cxn ang="0">
                  <a:pos x="connsiteX1" y="connsiteY1"/>
                </a:cxn>
                <a:cxn ang="0">
                  <a:pos x="connsiteX2" y="connsiteY2"/>
                </a:cxn>
                <a:cxn ang="0">
                  <a:pos x="connsiteX3" y="connsiteY3"/>
                </a:cxn>
              </a:cxnLst>
              <a:rect l="l" t="t" r="r" b="b"/>
              <a:pathLst>
                <a:path w="1533525" h="95250">
                  <a:moveTo>
                    <a:pt x="1524952" y="14288"/>
                  </a:moveTo>
                  <a:lnTo>
                    <a:pt x="47625" y="14288"/>
                  </a:lnTo>
                  <a:lnTo>
                    <a:pt x="14288" y="85725"/>
                  </a:lnTo>
                  <a:lnTo>
                    <a:pt x="1453515" y="85725"/>
                  </a:lnTo>
                </a:path>
              </a:pathLst>
            </a:custGeom>
            <a:noFill/>
            <a:ln w="28575" cap="flat">
              <a:solidFill>
                <a:schemeClr val="bg1"/>
              </a:solidFill>
              <a:prstDash val="solid"/>
              <a:miter/>
            </a:ln>
          </p:spPr>
          <p:txBody>
            <a:bodyPr rtlCol="0" anchor="ctr"/>
            <a:lstStyle/>
            <a:p>
              <a:endParaRPr lang="uk-UA" sz="1920"/>
            </a:p>
          </p:txBody>
        </p:sp>
        <p:sp>
          <p:nvSpPr>
            <p:cNvPr id="227" name="Freeform: Shape 226">
              <a:extLst>
                <a:ext uri="{FF2B5EF4-FFF2-40B4-BE49-F238E27FC236}">
                  <a16:creationId xmlns:a16="http://schemas.microsoft.com/office/drawing/2014/main" id="{952426A6-B225-47C4-98A3-F544BA9A3792}"/>
                </a:ext>
              </a:extLst>
            </p:cNvPr>
            <p:cNvSpPr/>
            <p:nvPr/>
          </p:nvSpPr>
          <p:spPr>
            <a:xfrm>
              <a:off x="7095172" y="4706303"/>
              <a:ext cx="1343025" cy="28575"/>
            </a:xfrm>
            <a:custGeom>
              <a:avLst/>
              <a:gdLst>
                <a:gd name="connsiteX0" fmla="*/ 1328738 w 1343025"/>
                <a:gd name="connsiteY0" fmla="*/ 14287 h 28575"/>
                <a:gd name="connsiteX1" fmla="*/ 14287 w 1343025"/>
                <a:gd name="connsiteY1" fmla="*/ 14287 h 28575"/>
              </a:gdLst>
              <a:ahLst/>
              <a:cxnLst>
                <a:cxn ang="0">
                  <a:pos x="connsiteX0" y="connsiteY0"/>
                </a:cxn>
                <a:cxn ang="0">
                  <a:pos x="connsiteX1" y="connsiteY1"/>
                </a:cxn>
              </a:cxnLst>
              <a:rect l="l" t="t" r="r" b="b"/>
              <a:pathLst>
                <a:path w="1343025" h="28575">
                  <a:moveTo>
                    <a:pt x="1328738" y="14287"/>
                  </a:moveTo>
                  <a:lnTo>
                    <a:pt x="14287" y="14287"/>
                  </a:lnTo>
                </a:path>
              </a:pathLst>
            </a:custGeom>
            <a:ln w="28575" cap="flat">
              <a:solidFill>
                <a:schemeClr val="bg1"/>
              </a:solidFill>
              <a:prstDash val="solid"/>
              <a:miter/>
            </a:ln>
          </p:spPr>
          <p:txBody>
            <a:bodyPr rtlCol="0" anchor="ctr"/>
            <a:lstStyle/>
            <a:p>
              <a:endParaRPr lang="uk-UA" sz="1920"/>
            </a:p>
          </p:txBody>
        </p:sp>
        <p:sp>
          <p:nvSpPr>
            <p:cNvPr id="228" name="Freeform: Shape 227">
              <a:extLst>
                <a:ext uri="{FF2B5EF4-FFF2-40B4-BE49-F238E27FC236}">
                  <a16:creationId xmlns:a16="http://schemas.microsoft.com/office/drawing/2014/main" id="{49629145-C62A-4E98-8948-A961E2A69BFD}"/>
                </a:ext>
              </a:extLst>
            </p:cNvPr>
            <p:cNvSpPr/>
            <p:nvPr/>
          </p:nvSpPr>
          <p:spPr>
            <a:xfrm>
              <a:off x="7095172" y="5027295"/>
              <a:ext cx="1200150" cy="142875"/>
            </a:xfrm>
            <a:custGeom>
              <a:avLst/>
              <a:gdLst>
                <a:gd name="connsiteX0" fmla="*/ 1193483 w 1200150"/>
                <a:gd name="connsiteY0" fmla="*/ 137160 h 142875"/>
                <a:gd name="connsiteX1" fmla="*/ 1193483 w 1200150"/>
                <a:gd name="connsiteY1" fmla="*/ 14288 h 142875"/>
                <a:gd name="connsiteX2" fmla="*/ 14288 w 1200150"/>
                <a:gd name="connsiteY2" fmla="*/ 14288 h 142875"/>
                <a:gd name="connsiteX3" fmla="*/ 14288 w 1200150"/>
                <a:gd name="connsiteY3" fmla="*/ 137160 h 142875"/>
              </a:gdLst>
              <a:ahLst/>
              <a:cxnLst>
                <a:cxn ang="0">
                  <a:pos x="connsiteX0" y="connsiteY0"/>
                </a:cxn>
                <a:cxn ang="0">
                  <a:pos x="connsiteX1" y="connsiteY1"/>
                </a:cxn>
                <a:cxn ang="0">
                  <a:pos x="connsiteX2" y="connsiteY2"/>
                </a:cxn>
                <a:cxn ang="0">
                  <a:pos x="connsiteX3" y="connsiteY3"/>
                </a:cxn>
              </a:cxnLst>
              <a:rect l="l" t="t" r="r" b="b"/>
              <a:pathLst>
                <a:path w="1200150" h="142875">
                  <a:moveTo>
                    <a:pt x="1193483" y="137160"/>
                  </a:moveTo>
                  <a:lnTo>
                    <a:pt x="1193483" y="14288"/>
                  </a:lnTo>
                  <a:lnTo>
                    <a:pt x="14288" y="14288"/>
                  </a:lnTo>
                  <a:lnTo>
                    <a:pt x="14288" y="137160"/>
                  </a:lnTo>
                </a:path>
              </a:pathLst>
            </a:custGeom>
            <a:noFill/>
            <a:ln w="28575" cap="flat">
              <a:solidFill>
                <a:schemeClr val="bg1"/>
              </a:solidFill>
              <a:prstDash val="solid"/>
              <a:miter/>
            </a:ln>
          </p:spPr>
          <p:txBody>
            <a:bodyPr rtlCol="0" anchor="ctr"/>
            <a:lstStyle/>
            <a:p>
              <a:endParaRPr lang="uk-UA" sz="1920"/>
            </a:p>
          </p:txBody>
        </p:sp>
        <p:sp>
          <p:nvSpPr>
            <p:cNvPr id="229" name="Freeform: Shape 228">
              <a:extLst>
                <a:ext uri="{FF2B5EF4-FFF2-40B4-BE49-F238E27FC236}">
                  <a16:creationId xmlns:a16="http://schemas.microsoft.com/office/drawing/2014/main" id="{E6F9EDD0-E55E-4510-A4A3-56A6DEEB3462}"/>
                </a:ext>
              </a:extLst>
            </p:cNvPr>
            <p:cNvSpPr/>
            <p:nvPr/>
          </p:nvSpPr>
          <p:spPr>
            <a:xfrm>
              <a:off x="6448425" y="3748088"/>
              <a:ext cx="514350" cy="304800"/>
            </a:xfrm>
            <a:custGeom>
              <a:avLst/>
              <a:gdLst>
                <a:gd name="connsiteX0" fmla="*/ 501968 w 514350"/>
                <a:gd name="connsiteY0" fmla="*/ 261938 h 304800"/>
                <a:gd name="connsiteX1" fmla="*/ 482918 w 514350"/>
                <a:gd name="connsiteY1" fmla="*/ 260985 h 304800"/>
                <a:gd name="connsiteX2" fmla="*/ 462915 w 514350"/>
                <a:gd name="connsiteY2" fmla="*/ 290513 h 304800"/>
                <a:gd name="connsiteX3" fmla="*/ 429578 w 514350"/>
                <a:gd name="connsiteY3" fmla="*/ 290513 h 304800"/>
                <a:gd name="connsiteX4" fmla="*/ 392430 w 514350"/>
                <a:gd name="connsiteY4" fmla="*/ 140018 h 304800"/>
                <a:gd name="connsiteX5" fmla="*/ 416243 w 514350"/>
                <a:gd name="connsiteY5" fmla="*/ 71438 h 304800"/>
                <a:gd name="connsiteX6" fmla="*/ 416243 w 514350"/>
                <a:gd name="connsiteY6" fmla="*/ 14288 h 304800"/>
                <a:gd name="connsiteX7" fmla="*/ 60960 w 514350"/>
                <a:gd name="connsiteY7" fmla="*/ 14288 h 304800"/>
                <a:gd name="connsiteX8" fmla="*/ 14288 w 514350"/>
                <a:gd name="connsiteY8" fmla="*/ 21907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304800">
                  <a:moveTo>
                    <a:pt x="501968" y="261938"/>
                  </a:moveTo>
                  <a:lnTo>
                    <a:pt x="482918" y="260985"/>
                  </a:lnTo>
                  <a:lnTo>
                    <a:pt x="462915" y="290513"/>
                  </a:lnTo>
                  <a:lnTo>
                    <a:pt x="429578" y="290513"/>
                  </a:lnTo>
                  <a:lnTo>
                    <a:pt x="392430" y="140018"/>
                  </a:lnTo>
                  <a:lnTo>
                    <a:pt x="416243" y="71438"/>
                  </a:lnTo>
                  <a:lnTo>
                    <a:pt x="416243" y="14288"/>
                  </a:lnTo>
                  <a:lnTo>
                    <a:pt x="60960" y="14288"/>
                  </a:lnTo>
                  <a:lnTo>
                    <a:pt x="14288" y="219075"/>
                  </a:lnTo>
                </a:path>
              </a:pathLst>
            </a:custGeom>
            <a:noFill/>
            <a:ln w="28575" cap="flat">
              <a:solidFill>
                <a:schemeClr val="bg1"/>
              </a:solidFill>
              <a:prstDash val="solid"/>
              <a:miter/>
            </a:ln>
          </p:spPr>
          <p:txBody>
            <a:bodyPr rtlCol="0" anchor="ctr"/>
            <a:lstStyle/>
            <a:p>
              <a:endParaRPr lang="uk-UA" sz="1920"/>
            </a:p>
          </p:txBody>
        </p:sp>
        <p:sp>
          <p:nvSpPr>
            <p:cNvPr id="230" name="Freeform: Shape 229">
              <a:extLst>
                <a:ext uri="{FF2B5EF4-FFF2-40B4-BE49-F238E27FC236}">
                  <a16:creationId xmlns:a16="http://schemas.microsoft.com/office/drawing/2014/main" id="{148DB1B0-8B19-473F-B309-2540FE68B683}"/>
                </a:ext>
              </a:extLst>
            </p:cNvPr>
            <p:cNvSpPr/>
            <p:nvPr/>
          </p:nvSpPr>
          <p:spPr>
            <a:xfrm>
              <a:off x="7544752" y="5286375"/>
              <a:ext cx="352425" cy="1362075"/>
            </a:xfrm>
            <a:custGeom>
              <a:avLst/>
              <a:gdLst>
                <a:gd name="connsiteX0" fmla="*/ 14288 w 352425"/>
                <a:gd name="connsiteY0" fmla="*/ 1349693 h 1362075"/>
                <a:gd name="connsiteX1" fmla="*/ 14288 w 352425"/>
                <a:gd name="connsiteY1" fmla="*/ 14288 h 1362075"/>
                <a:gd name="connsiteX2" fmla="*/ 346710 w 352425"/>
                <a:gd name="connsiteY2" fmla="*/ 14288 h 1362075"/>
                <a:gd name="connsiteX3" fmla="*/ 346710 w 352425"/>
                <a:gd name="connsiteY3" fmla="*/ 1349693 h 1362075"/>
              </a:gdLst>
              <a:ahLst/>
              <a:cxnLst>
                <a:cxn ang="0">
                  <a:pos x="connsiteX0" y="connsiteY0"/>
                </a:cxn>
                <a:cxn ang="0">
                  <a:pos x="connsiteX1" y="connsiteY1"/>
                </a:cxn>
                <a:cxn ang="0">
                  <a:pos x="connsiteX2" y="connsiteY2"/>
                </a:cxn>
                <a:cxn ang="0">
                  <a:pos x="connsiteX3" y="connsiteY3"/>
                </a:cxn>
              </a:cxnLst>
              <a:rect l="l" t="t" r="r" b="b"/>
              <a:pathLst>
                <a:path w="352425" h="1362075">
                  <a:moveTo>
                    <a:pt x="14288" y="1349693"/>
                  </a:moveTo>
                  <a:lnTo>
                    <a:pt x="14288" y="14288"/>
                  </a:lnTo>
                  <a:lnTo>
                    <a:pt x="346710" y="14288"/>
                  </a:lnTo>
                  <a:lnTo>
                    <a:pt x="346710" y="1349693"/>
                  </a:lnTo>
                </a:path>
              </a:pathLst>
            </a:custGeom>
            <a:noFill/>
            <a:ln w="28575" cap="flat">
              <a:solidFill>
                <a:schemeClr val="bg1"/>
              </a:solidFill>
              <a:prstDash val="solid"/>
              <a:miter/>
            </a:ln>
          </p:spPr>
          <p:txBody>
            <a:bodyPr rtlCol="0" anchor="ctr"/>
            <a:lstStyle/>
            <a:p>
              <a:endParaRPr lang="uk-UA" sz="1920"/>
            </a:p>
          </p:txBody>
        </p:sp>
        <p:sp>
          <p:nvSpPr>
            <p:cNvPr id="231" name="Freeform: Shape 230">
              <a:extLst>
                <a:ext uri="{FF2B5EF4-FFF2-40B4-BE49-F238E27FC236}">
                  <a16:creationId xmlns:a16="http://schemas.microsoft.com/office/drawing/2014/main" id="{5E58DC8A-D47D-4B18-B656-19B3C3D18DDE}"/>
                </a:ext>
              </a:extLst>
            </p:cNvPr>
            <p:cNvSpPr/>
            <p:nvPr/>
          </p:nvSpPr>
          <p:spPr>
            <a:xfrm>
              <a:off x="2784157" y="4471988"/>
              <a:ext cx="5848350" cy="3209925"/>
            </a:xfrm>
            <a:custGeom>
              <a:avLst/>
              <a:gdLst>
                <a:gd name="connsiteX0" fmla="*/ 238125 w 5848350"/>
                <a:gd name="connsiteY0" fmla="*/ 14288 h 3209925"/>
                <a:gd name="connsiteX1" fmla="*/ 40005 w 5848350"/>
                <a:gd name="connsiteY1" fmla="*/ 14288 h 3209925"/>
                <a:gd name="connsiteX2" fmla="*/ 14288 w 5848350"/>
                <a:gd name="connsiteY2" fmla="*/ 49530 h 3209925"/>
                <a:gd name="connsiteX3" fmla="*/ 216218 w 5848350"/>
                <a:gd name="connsiteY3" fmla="*/ 247650 h 3209925"/>
                <a:gd name="connsiteX4" fmla="*/ 216218 w 5848350"/>
                <a:gd name="connsiteY4" fmla="*/ 660083 h 3209925"/>
                <a:gd name="connsiteX5" fmla="*/ 112395 w 5848350"/>
                <a:gd name="connsiteY5" fmla="*/ 660083 h 3209925"/>
                <a:gd name="connsiteX6" fmla="*/ 90488 w 5848350"/>
                <a:gd name="connsiteY6" fmla="*/ 692468 h 3209925"/>
                <a:gd name="connsiteX7" fmla="*/ 191453 w 5848350"/>
                <a:gd name="connsiteY7" fmla="*/ 744855 h 3209925"/>
                <a:gd name="connsiteX8" fmla="*/ 191453 w 5848350"/>
                <a:gd name="connsiteY8" fmla="*/ 1047750 h 3209925"/>
                <a:gd name="connsiteX9" fmla="*/ 191453 w 5848350"/>
                <a:gd name="connsiteY9" fmla="*/ 2164080 h 3209925"/>
                <a:gd name="connsiteX10" fmla="*/ 80963 w 5848350"/>
                <a:gd name="connsiteY10" fmla="*/ 2164080 h 3209925"/>
                <a:gd name="connsiteX11" fmla="*/ 179070 w 5848350"/>
                <a:gd name="connsiteY11" fmla="*/ 2293620 h 3209925"/>
                <a:gd name="connsiteX12" fmla="*/ 179070 w 5848350"/>
                <a:gd name="connsiteY12" fmla="*/ 3195638 h 3209925"/>
                <a:gd name="connsiteX13" fmla="*/ 5676900 w 5848350"/>
                <a:gd name="connsiteY13" fmla="*/ 3195638 h 3209925"/>
                <a:gd name="connsiteX14" fmla="*/ 5676900 w 5848350"/>
                <a:gd name="connsiteY14" fmla="*/ 2293620 h 3209925"/>
                <a:gd name="connsiteX15" fmla="*/ 5775008 w 5848350"/>
                <a:gd name="connsiteY15" fmla="*/ 2164080 h 3209925"/>
                <a:gd name="connsiteX16" fmla="*/ 5665470 w 5848350"/>
                <a:gd name="connsiteY16" fmla="*/ 2164080 h 3209925"/>
                <a:gd name="connsiteX17" fmla="*/ 5665470 w 5848350"/>
                <a:gd name="connsiteY17" fmla="*/ 1047750 h 3209925"/>
                <a:gd name="connsiteX18" fmla="*/ 5665470 w 5848350"/>
                <a:gd name="connsiteY18" fmla="*/ 744855 h 3209925"/>
                <a:gd name="connsiteX19" fmla="*/ 5765483 w 5848350"/>
                <a:gd name="connsiteY19" fmla="*/ 692468 h 3209925"/>
                <a:gd name="connsiteX20" fmla="*/ 5743575 w 5848350"/>
                <a:gd name="connsiteY20" fmla="*/ 660083 h 3209925"/>
                <a:gd name="connsiteX21" fmla="*/ 5639753 w 5848350"/>
                <a:gd name="connsiteY21" fmla="*/ 660083 h 3209925"/>
                <a:gd name="connsiteX22" fmla="*/ 5639753 w 5848350"/>
                <a:gd name="connsiteY22" fmla="*/ 247650 h 3209925"/>
                <a:gd name="connsiteX23" fmla="*/ 5841683 w 5848350"/>
                <a:gd name="connsiteY23" fmla="*/ 49530 h 3209925"/>
                <a:gd name="connsiteX24" fmla="*/ 5816918 w 5848350"/>
                <a:gd name="connsiteY24" fmla="*/ 14288 h 3209925"/>
                <a:gd name="connsiteX25" fmla="*/ 5618798 w 5848350"/>
                <a:gd name="connsiteY25" fmla="*/ 14288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48350" h="3209925">
                  <a:moveTo>
                    <a:pt x="238125" y="14288"/>
                  </a:moveTo>
                  <a:lnTo>
                    <a:pt x="40005" y="14288"/>
                  </a:lnTo>
                  <a:lnTo>
                    <a:pt x="14288" y="49530"/>
                  </a:lnTo>
                  <a:lnTo>
                    <a:pt x="216218" y="247650"/>
                  </a:lnTo>
                  <a:lnTo>
                    <a:pt x="216218" y="660083"/>
                  </a:lnTo>
                  <a:lnTo>
                    <a:pt x="112395" y="660083"/>
                  </a:lnTo>
                  <a:lnTo>
                    <a:pt x="90488" y="692468"/>
                  </a:lnTo>
                  <a:lnTo>
                    <a:pt x="191453" y="744855"/>
                  </a:lnTo>
                  <a:lnTo>
                    <a:pt x="191453" y="1047750"/>
                  </a:lnTo>
                  <a:lnTo>
                    <a:pt x="191453" y="2164080"/>
                  </a:lnTo>
                  <a:lnTo>
                    <a:pt x="80963" y="2164080"/>
                  </a:lnTo>
                  <a:lnTo>
                    <a:pt x="179070" y="2293620"/>
                  </a:lnTo>
                  <a:lnTo>
                    <a:pt x="179070" y="3195638"/>
                  </a:lnTo>
                  <a:lnTo>
                    <a:pt x="5676900" y="3195638"/>
                  </a:lnTo>
                  <a:lnTo>
                    <a:pt x="5676900" y="2293620"/>
                  </a:lnTo>
                  <a:lnTo>
                    <a:pt x="5775008" y="2164080"/>
                  </a:lnTo>
                  <a:lnTo>
                    <a:pt x="5665470" y="2164080"/>
                  </a:lnTo>
                  <a:lnTo>
                    <a:pt x="5665470" y="1047750"/>
                  </a:lnTo>
                  <a:lnTo>
                    <a:pt x="5665470" y="744855"/>
                  </a:lnTo>
                  <a:lnTo>
                    <a:pt x="5765483" y="692468"/>
                  </a:lnTo>
                  <a:lnTo>
                    <a:pt x="5743575" y="660083"/>
                  </a:lnTo>
                  <a:lnTo>
                    <a:pt x="5639753" y="660083"/>
                  </a:lnTo>
                  <a:lnTo>
                    <a:pt x="5639753" y="247650"/>
                  </a:lnTo>
                  <a:lnTo>
                    <a:pt x="5841683" y="49530"/>
                  </a:lnTo>
                  <a:lnTo>
                    <a:pt x="5816918" y="14288"/>
                  </a:lnTo>
                  <a:lnTo>
                    <a:pt x="5618798" y="14288"/>
                  </a:lnTo>
                </a:path>
              </a:pathLst>
            </a:custGeom>
            <a:noFill/>
            <a:ln w="28575" cap="flat">
              <a:solidFill>
                <a:schemeClr val="bg1"/>
              </a:solidFill>
              <a:prstDash val="solid"/>
              <a:miter/>
            </a:ln>
          </p:spPr>
          <p:txBody>
            <a:bodyPr rtlCol="0" anchor="ctr"/>
            <a:lstStyle/>
            <a:p>
              <a:endParaRPr lang="uk-UA" sz="1920"/>
            </a:p>
          </p:txBody>
        </p:sp>
        <p:sp>
          <p:nvSpPr>
            <p:cNvPr id="232" name="Freeform: Shape 231">
              <a:extLst>
                <a:ext uri="{FF2B5EF4-FFF2-40B4-BE49-F238E27FC236}">
                  <a16:creationId xmlns:a16="http://schemas.microsoft.com/office/drawing/2014/main" id="{4895AB99-DD78-450A-A76B-E8C2D1AD5C9D}"/>
                </a:ext>
              </a:extLst>
            </p:cNvPr>
            <p:cNvSpPr/>
            <p:nvPr/>
          </p:nvSpPr>
          <p:spPr>
            <a:xfrm>
              <a:off x="6147435" y="5797868"/>
              <a:ext cx="219075" cy="304800"/>
            </a:xfrm>
            <a:custGeom>
              <a:avLst/>
              <a:gdLst>
                <a:gd name="connsiteX0" fmla="*/ 14287 w 219075"/>
                <a:gd name="connsiteY0" fmla="*/ 14287 h 304800"/>
                <a:gd name="connsiteX1" fmla="*/ 206693 w 219075"/>
                <a:gd name="connsiteY1" fmla="*/ 14287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7"/>
                  </a:moveTo>
                  <a:lnTo>
                    <a:pt x="206693" y="14287"/>
                  </a:lnTo>
                  <a:lnTo>
                    <a:pt x="206693"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233" name="Freeform: Shape 232">
              <a:extLst>
                <a:ext uri="{FF2B5EF4-FFF2-40B4-BE49-F238E27FC236}">
                  <a16:creationId xmlns:a16="http://schemas.microsoft.com/office/drawing/2014/main" id="{1C4C024F-5DAF-48C8-A87E-B78BDAF0C965}"/>
                </a:ext>
              </a:extLst>
            </p:cNvPr>
            <p:cNvSpPr/>
            <p:nvPr/>
          </p:nvSpPr>
          <p:spPr>
            <a:xfrm>
              <a:off x="5833110" y="5286375"/>
              <a:ext cx="219075" cy="304800"/>
            </a:xfrm>
            <a:custGeom>
              <a:avLst/>
              <a:gdLst>
                <a:gd name="connsiteX0" fmla="*/ 14287 w 219075"/>
                <a:gd name="connsiteY0" fmla="*/ 14288 h 304800"/>
                <a:gd name="connsiteX1" fmla="*/ 206693 w 219075"/>
                <a:gd name="connsiteY1" fmla="*/ 14288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8"/>
                  </a:moveTo>
                  <a:lnTo>
                    <a:pt x="206693" y="14288"/>
                  </a:lnTo>
                  <a:lnTo>
                    <a:pt x="206693"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234" name="Freeform: Shape 233">
              <a:extLst>
                <a:ext uri="{FF2B5EF4-FFF2-40B4-BE49-F238E27FC236}">
                  <a16:creationId xmlns:a16="http://schemas.microsoft.com/office/drawing/2014/main" id="{521FE233-F2B9-41E3-8D25-E2E7931BA3F4}"/>
                </a:ext>
              </a:extLst>
            </p:cNvPr>
            <p:cNvSpPr/>
            <p:nvPr/>
          </p:nvSpPr>
          <p:spPr>
            <a:xfrm>
              <a:off x="5833110" y="5797868"/>
              <a:ext cx="219075" cy="304800"/>
            </a:xfrm>
            <a:custGeom>
              <a:avLst/>
              <a:gdLst>
                <a:gd name="connsiteX0" fmla="*/ 14287 w 219075"/>
                <a:gd name="connsiteY0" fmla="*/ 14287 h 304800"/>
                <a:gd name="connsiteX1" fmla="*/ 206693 w 219075"/>
                <a:gd name="connsiteY1" fmla="*/ 14287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7"/>
                  </a:moveTo>
                  <a:lnTo>
                    <a:pt x="206693" y="14287"/>
                  </a:lnTo>
                  <a:lnTo>
                    <a:pt x="206693"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235" name="Freeform: Shape 234">
              <a:extLst>
                <a:ext uri="{FF2B5EF4-FFF2-40B4-BE49-F238E27FC236}">
                  <a16:creationId xmlns:a16="http://schemas.microsoft.com/office/drawing/2014/main" id="{5170A52B-5668-4CC9-BD70-11D28DF77185}"/>
                </a:ext>
              </a:extLst>
            </p:cNvPr>
            <p:cNvSpPr/>
            <p:nvPr/>
          </p:nvSpPr>
          <p:spPr>
            <a:xfrm>
              <a:off x="7184707" y="5286375"/>
              <a:ext cx="209550" cy="304800"/>
            </a:xfrm>
            <a:custGeom>
              <a:avLst/>
              <a:gdLst>
                <a:gd name="connsiteX0" fmla="*/ 14287 w 209550"/>
                <a:gd name="connsiteY0" fmla="*/ 14288 h 304800"/>
                <a:gd name="connsiteX1" fmla="*/ 195262 w 209550"/>
                <a:gd name="connsiteY1" fmla="*/ 14288 h 304800"/>
                <a:gd name="connsiteX2" fmla="*/ 195262 w 209550"/>
                <a:gd name="connsiteY2" fmla="*/ 299085 h 304800"/>
                <a:gd name="connsiteX3" fmla="*/ 14287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7" y="14288"/>
                  </a:moveTo>
                  <a:lnTo>
                    <a:pt x="195262" y="14288"/>
                  </a:lnTo>
                  <a:lnTo>
                    <a:pt x="195262"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236" name="Freeform: Shape 235">
              <a:extLst>
                <a:ext uri="{FF2B5EF4-FFF2-40B4-BE49-F238E27FC236}">
                  <a16:creationId xmlns:a16="http://schemas.microsoft.com/office/drawing/2014/main" id="{E4788592-7748-4F23-9143-5E313184662D}"/>
                </a:ext>
              </a:extLst>
            </p:cNvPr>
            <p:cNvSpPr/>
            <p:nvPr/>
          </p:nvSpPr>
          <p:spPr>
            <a:xfrm>
              <a:off x="7184707" y="5851208"/>
              <a:ext cx="209550" cy="304800"/>
            </a:xfrm>
            <a:custGeom>
              <a:avLst/>
              <a:gdLst>
                <a:gd name="connsiteX0" fmla="*/ 14287 w 209550"/>
                <a:gd name="connsiteY0" fmla="*/ 14288 h 304800"/>
                <a:gd name="connsiteX1" fmla="*/ 195262 w 209550"/>
                <a:gd name="connsiteY1" fmla="*/ 14288 h 304800"/>
                <a:gd name="connsiteX2" fmla="*/ 195262 w 209550"/>
                <a:gd name="connsiteY2" fmla="*/ 299085 h 304800"/>
                <a:gd name="connsiteX3" fmla="*/ 14287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7" y="14288"/>
                  </a:moveTo>
                  <a:lnTo>
                    <a:pt x="195262" y="14288"/>
                  </a:lnTo>
                  <a:lnTo>
                    <a:pt x="195262"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237" name="Freeform: Shape 236">
              <a:extLst>
                <a:ext uri="{FF2B5EF4-FFF2-40B4-BE49-F238E27FC236}">
                  <a16:creationId xmlns:a16="http://schemas.microsoft.com/office/drawing/2014/main" id="{47ADB56A-3B3B-4353-9BE9-E73A2BC285CD}"/>
                </a:ext>
              </a:extLst>
            </p:cNvPr>
            <p:cNvSpPr/>
            <p:nvPr/>
          </p:nvSpPr>
          <p:spPr>
            <a:xfrm>
              <a:off x="8052435" y="5286375"/>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238" name="Freeform: Shape 237">
              <a:extLst>
                <a:ext uri="{FF2B5EF4-FFF2-40B4-BE49-F238E27FC236}">
                  <a16:creationId xmlns:a16="http://schemas.microsoft.com/office/drawing/2014/main" id="{16D3FA67-8008-4CA0-B44F-F4AF914B7D4B}"/>
                </a:ext>
              </a:extLst>
            </p:cNvPr>
            <p:cNvSpPr/>
            <p:nvPr/>
          </p:nvSpPr>
          <p:spPr>
            <a:xfrm>
              <a:off x="8052435" y="5851208"/>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239" name="Freeform: Shape 238">
              <a:extLst>
                <a:ext uri="{FF2B5EF4-FFF2-40B4-BE49-F238E27FC236}">
                  <a16:creationId xmlns:a16="http://schemas.microsoft.com/office/drawing/2014/main" id="{8DB48C16-AF0F-4C9C-B19E-A158EADE3AC7}"/>
                </a:ext>
              </a:extLst>
            </p:cNvPr>
            <p:cNvSpPr/>
            <p:nvPr/>
          </p:nvSpPr>
          <p:spPr>
            <a:xfrm>
              <a:off x="7184707" y="6879908"/>
              <a:ext cx="209550" cy="447675"/>
            </a:xfrm>
            <a:custGeom>
              <a:avLst/>
              <a:gdLst>
                <a:gd name="connsiteX0" fmla="*/ 14287 w 209550"/>
                <a:gd name="connsiteY0" fmla="*/ 14287 h 447675"/>
                <a:gd name="connsiteX1" fmla="*/ 195262 w 209550"/>
                <a:gd name="connsiteY1" fmla="*/ 14287 h 447675"/>
                <a:gd name="connsiteX2" fmla="*/ 195262 w 209550"/>
                <a:gd name="connsiteY2" fmla="*/ 441960 h 447675"/>
                <a:gd name="connsiteX3" fmla="*/ 14287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7" y="14287"/>
                  </a:moveTo>
                  <a:lnTo>
                    <a:pt x="195262" y="14287"/>
                  </a:lnTo>
                  <a:lnTo>
                    <a:pt x="195262" y="441960"/>
                  </a:lnTo>
                  <a:lnTo>
                    <a:pt x="14287" y="441960"/>
                  </a:lnTo>
                  <a:close/>
                </a:path>
              </a:pathLst>
            </a:custGeom>
            <a:noFill/>
            <a:ln w="28575" cap="flat">
              <a:solidFill>
                <a:schemeClr val="bg1"/>
              </a:solidFill>
              <a:prstDash val="solid"/>
              <a:miter/>
            </a:ln>
          </p:spPr>
          <p:txBody>
            <a:bodyPr rtlCol="0" anchor="ctr"/>
            <a:lstStyle/>
            <a:p>
              <a:endParaRPr lang="uk-UA" sz="1920"/>
            </a:p>
          </p:txBody>
        </p:sp>
        <p:sp>
          <p:nvSpPr>
            <p:cNvPr id="240" name="Freeform: Shape 239">
              <a:extLst>
                <a:ext uri="{FF2B5EF4-FFF2-40B4-BE49-F238E27FC236}">
                  <a16:creationId xmlns:a16="http://schemas.microsoft.com/office/drawing/2014/main" id="{642BACDB-6A77-40C7-BB16-58B893D06892}"/>
                </a:ext>
              </a:extLst>
            </p:cNvPr>
            <p:cNvSpPr/>
            <p:nvPr/>
          </p:nvSpPr>
          <p:spPr>
            <a:xfrm>
              <a:off x="8052435" y="6879908"/>
              <a:ext cx="209550" cy="447675"/>
            </a:xfrm>
            <a:custGeom>
              <a:avLst/>
              <a:gdLst>
                <a:gd name="connsiteX0" fmla="*/ 14288 w 209550"/>
                <a:gd name="connsiteY0" fmla="*/ 14287 h 447675"/>
                <a:gd name="connsiteX1" fmla="*/ 195263 w 209550"/>
                <a:gd name="connsiteY1" fmla="*/ 14287 h 447675"/>
                <a:gd name="connsiteX2" fmla="*/ 195263 w 209550"/>
                <a:gd name="connsiteY2" fmla="*/ 441960 h 447675"/>
                <a:gd name="connsiteX3" fmla="*/ 14288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8" y="14287"/>
                  </a:moveTo>
                  <a:lnTo>
                    <a:pt x="195263" y="14287"/>
                  </a:lnTo>
                  <a:lnTo>
                    <a:pt x="195263" y="441960"/>
                  </a:lnTo>
                  <a:lnTo>
                    <a:pt x="14288" y="441960"/>
                  </a:lnTo>
                  <a:close/>
                </a:path>
              </a:pathLst>
            </a:custGeom>
            <a:noFill/>
            <a:ln w="28575" cap="flat">
              <a:solidFill>
                <a:schemeClr val="bg1"/>
              </a:solidFill>
              <a:prstDash val="solid"/>
              <a:miter/>
            </a:ln>
          </p:spPr>
          <p:txBody>
            <a:bodyPr rtlCol="0" anchor="ctr"/>
            <a:lstStyle/>
            <a:p>
              <a:endParaRPr lang="uk-UA" sz="1920"/>
            </a:p>
          </p:txBody>
        </p:sp>
        <p:sp>
          <p:nvSpPr>
            <p:cNvPr id="241" name="Freeform: Shape 240">
              <a:extLst>
                <a:ext uri="{FF2B5EF4-FFF2-40B4-BE49-F238E27FC236}">
                  <a16:creationId xmlns:a16="http://schemas.microsoft.com/office/drawing/2014/main" id="{BC4AAF53-9957-432E-B613-19C507ACD789}"/>
                </a:ext>
              </a:extLst>
            </p:cNvPr>
            <p:cNvSpPr/>
            <p:nvPr/>
          </p:nvSpPr>
          <p:spPr>
            <a:xfrm>
              <a:off x="7182802" y="6417945"/>
              <a:ext cx="209550" cy="228600"/>
            </a:xfrm>
            <a:custGeom>
              <a:avLst/>
              <a:gdLst>
                <a:gd name="connsiteX0" fmla="*/ 14288 w 209550"/>
                <a:gd name="connsiteY0" fmla="*/ 14287 h 228600"/>
                <a:gd name="connsiteX1" fmla="*/ 195263 w 209550"/>
                <a:gd name="connsiteY1" fmla="*/ 14287 h 228600"/>
                <a:gd name="connsiteX2" fmla="*/ 195263 w 209550"/>
                <a:gd name="connsiteY2" fmla="*/ 218122 h 228600"/>
                <a:gd name="connsiteX3" fmla="*/ 14288 w 209550"/>
                <a:gd name="connsiteY3" fmla="*/ 218122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8" y="14287"/>
                  </a:moveTo>
                  <a:lnTo>
                    <a:pt x="195263" y="14287"/>
                  </a:lnTo>
                  <a:lnTo>
                    <a:pt x="195263" y="218122"/>
                  </a:lnTo>
                  <a:lnTo>
                    <a:pt x="14288" y="218122"/>
                  </a:lnTo>
                  <a:close/>
                </a:path>
              </a:pathLst>
            </a:custGeom>
            <a:noFill/>
            <a:ln w="28575" cap="flat">
              <a:solidFill>
                <a:schemeClr val="bg1"/>
              </a:solidFill>
              <a:prstDash val="solid"/>
              <a:miter/>
            </a:ln>
          </p:spPr>
          <p:txBody>
            <a:bodyPr rtlCol="0" anchor="ctr"/>
            <a:lstStyle/>
            <a:p>
              <a:endParaRPr lang="uk-UA" sz="1920"/>
            </a:p>
          </p:txBody>
        </p:sp>
        <p:sp>
          <p:nvSpPr>
            <p:cNvPr id="242" name="Freeform: Shape 241">
              <a:extLst>
                <a:ext uri="{FF2B5EF4-FFF2-40B4-BE49-F238E27FC236}">
                  <a16:creationId xmlns:a16="http://schemas.microsoft.com/office/drawing/2014/main" id="{64923026-36FD-4EBA-94B0-78ECD780F322}"/>
                </a:ext>
              </a:extLst>
            </p:cNvPr>
            <p:cNvSpPr/>
            <p:nvPr/>
          </p:nvSpPr>
          <p:spPr>
            <a:xfrm>
              <a:off x="8048625" y="6416040"/>
              <a:ext cx="209550" cy="228600"/>
            </a:xfrm>
            <a:custGeom>
              <a:avLst/>
              <a:gdLst>
                <a:gd name="connsiteX0" fmla="*/ 14288 w 209550"/>
                <a:gd name="connsiteY0" fmla="*/ 14288 h 228600"/>
                <a:gd name="connsiteX1" fmla="*/ 195263 w 209550"/>
                <a:gd name="connsiteY1" fmla="*/ 14288 h 228600"/>
                <a:gd name="connsiteX2" fmla="*/ 195263 w 209550"/>
                <a:gd name="connsiteY2" fmla="*/ 218123 h 228600"/>
                <a:gd name="connsiteX3" fmla="*/ 14288 w 209550"/>
                <a:gd name="connsiteY3" fmla="*/ 218123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8" y="14288"/>
                  </a:moveTo>
                  <a:lnTo>
                    <a:pt x="195263" y="14288"/>
                  </a:lnTo>
                  <a:lnTo>
                    <a:pt x="195263" y="218123"/>
                  </a:lnTo>
                  <a:lnTo>
                    <a:pt x="14288" y="218123"/>
                  </a:lnTo>
                  <a:close/>
                </a:path>
              </a:pathLst>
            </a:custGeom>
            <a:noFill/>
            <a:ln w="28575" cap="flat">
              <a:solidFill>
                <a:schemeClr val="bg1"/>
              </a:solidFill>
              <a:prstDash val="solid"/>
              <a:miter/>
            </a:ln>
          </p:spPr>
          <p:txBody>
            <a:bodyPr rtlCol="0" anchor="ctr"/>
            <a:lstStyle/>
            <a:p>
              <a:endParaRPr lang="uk-UA" sz="1920"/>
            </a:p>
          </p:txBody>
        </p:sp>
        <p:sp>
          <p:nvSpPr>
            <p:cNvPr id="243" name="Freeform: Shape 242">
              <a:extLst>
                <a:ext uri="{FF2B5EF4-FFF2-40B4-BE49-F238E27FC236}">
                  <a16:creationId xmlns:a16="http://schemas.microsoft.com/office/drawing/2014/main" id="{E44F2406-C4A5-4B75-BB4E-AD18E86358DA}"/>
                </a:ext>
              </a:extLst>
            </p:cNvPr>
            <p:cNvSpPr/>
            <p:nvPr/>
          </p:nvSpPr>
          <p:spPr>
            <a:xfrm>
              <a:off x="5185409" y="4687252"/>
              <a:ext cx="1047750" cy="114300"/>
            </a:xfrm>
            <a:custGeom>
              <a:avLst/>
              <a:gdLst>
                <a:gd name="connsiteX0" fmla="*/ 14288 w 1047750"/>
                <a:gd name="connsiteY0" fmla="*/ 104775 h 114300"/>
                <a:gd name="connsiteX1" fmla="*/ 525780 w 1047750"/>
                <a:gd name="connsiteY1" fmla="*/ 14288 h 114300"/>
                <a:gd name="connsiteX2" fmla="*/ 1041083 w 1047750"/>
                <a:gd name="connsiteY2" fmla="*/ 107633 h 114300"/>
              </a:gdLst>
              <a:ahLst/>
              <a:cxnLst>
                <a:cxn ang="0">
                  <a:pos x="connsiteX0" y="connsiteY0"/>
                </a:cxn>
                <a:cxn ang="0">
                  <a:pos x="connsiteX1" y="connsiteY1"/>
                </a:cxn>
                <a:cxn ang="0">
                  <a:pos x="connsiteX2" y="connsiteY2"/>
                </a:cxn>
              </a:cxnLst>
              <a:rect l="l" t="t" r="r" b="b"/>
              <a:pathLst>
                <a:path w="1047750" h="114300">
                  <a:moveTo>
                    <a:pt x="14288" y="104775"/>
                  </a:moveTo>
                  <a:cubicBezTo>
                    <a:pt x="14288" y="104775"/>
                    <a:pt x="223838" y="14288"/>
                    <a:pt x="525780" y="14288"/>
                  </a:cubicBezTo>
                  <a:cubicBezTo>
                    <a:pt x="827722" y="14288"/>
                    <a:pt x="1041083" y="107633"/>
                    <a:pt x="1041083" y="107633"/>
                  </a:cubicBezTo>
                </a:path>
              </a:pathLst>
            </a:custGeom>
            <a:noFill/>
            <a:ln w="28575" cap="flat">
              <a:solidFill>
                <a:schemeClr val="bg1"/>
              </a:solidFill>
              <a:prstDash val="solid"/>
              <a:miter/>
            </a:ln>
          </p:spPr>
          <p:txBody>
            <a:bodyPr rtlCol="0" anchor="ctr"/>
            <a:lstStyle/>
            <a:p>
              <a:endParaRPr lang="uk-UA" sz="1920"/>
            </a:p>
          </p:txBody>
        </p:sp>
        <p:sp>
          <p:nvSpPr>
            <p:cNvPr id="244" name="Freeform: Shape 243">
              <a:extLst>
                <a:ext uri="{FF2B5EF4-FFF2-40B4-BE49-F238E27FC236}">
                  <a16:creationId xmlns:a16="http://schemas.microsoft.com/office/drawing/2014/main" id="{69F92675-207F-45A2-9648-010B10D47A46}"/>
                </a:ext>
              </a:extLst>
            </p:cNvPr>
            <p:cNvSpPr/>
            <p:nvPr/>
          </p:nvSpPr>
          <p:spPr>
            <a:xfrm>
              <a:off x="5185409" y="4873942"/>
              <a:ext cx="1047750" cy="114300"/>
            </a:xfrm>
            <a:custGeom>
              <a:avLst/>
              <a:gdLst>
                <a:gd name="connsiteX0" fmla="*/ 14288 w 1047750"/>
                <a:gd name="connsiteY0" fmla="*/ 104775 h 114300"/>
                <a:gd name="connsiteX1" fmla="*/ 533400 w 1047750"/>
                <a:gd name="connsiteY1" fmla="*/ 14288 h 114300"/>
                <a:gd name="connsiteX2" fmla="*/ 1041083 w 1047750"/>
                <a:gd name="connsiteY2" fmla="*/ 104775 h 114300"/>
              </a:gdLst>
              <a:ahLst/>
              <a:cxnLst>
                <a:cxn ang="0">
                  <a:pos x="connsiteX0" y="connsiteY0"/>
                </a:cxn>
                <a:cxn ang="0">
                  <a:pos x="connsiteX1" y="connsiteY1"/>
                </a:cxn>
                <a:cxn ang="0">
                  <a:pos x="connsiteX2" y="connsiteY2"/>
                </a:cxn>
              </a:cxnLst>
              <a:rect l="l" t="t" r="r" b="b"/>
              <a:pathLst>
                <a:path w="1047750" h="114300">
                  <a:moveTo>
                    <a:pt x="14288" y="104775"/>
                  </a:moveTo>
                  <a:cubicBezTo>
                    <a:pt x="14288" y="104775"/>
                    <a:pt x="230505" y="14288"/>
                    <a:pt x="533400" y="14288"/>
                  </a:cubicBezTo>
                  <a:cubicBezTo>
                    <a:pt x="836295" y="14288"/>
                    <a:pt x="1041083" y="104775"/>
                    <a:pt x="1041083" y="104775"/>
                  </a:cubicBezTo>
                </a:path>
              </a:pathLst>
            </a:custGeom>
            <a:noFill/>
            <a:ln w="28575" cap="flat">
              <a:solidFill>
                <a:schemeClr val="bg1"/>
              </a:solidFill>
              <a:prstDash val="solid"/>
              <a:miter/>
            </a:ln>
          </p:spPr>
          <p:txBody>
            <a:bodyPr rtlCol="0" anchor="ctr"/>
            <a:lstStyle/>
            <a:p>
              <a:endParaRPr lang="uk-UA" sz="1920"/>
            </a:p>
          </p:txBody>
        </p:sp>
        <p:sp>
          <p:nvSpPr>
            <p:cNvPr id="245" name="Freeform: Shape 244">
              <a:extLst>
                <a:ext uri="{FF2B5EF4-FFF2-40B4-BE49-F238E27FC236}">
                  <a16:creationId xmlns:a16="http://schemas.microsoft.com/office/drawing/2014/main" id="{9A0EA48B-4BEB-4A3C-BB89-9E6317813DA9}"/>
                </a:ext>
              </a:extLst>
            </p:cNvPr>
            <p:cNvSpPr/>
            <p:nvPr/>
          </p:nvSpPr>
          <p:spPr>
            <a:xfrm>
              <a:off x="5185410" y="4992053"/>
              <a:ext cx="1047750" cy="28575"/>
            </a:xfrm>
            <a:custGeom>
              <a:avLst/>
              <a:gdLst>
                <a:gd name="connsiteX0" fmla="*/ 14287 w 1047750"/>
                <a:gd name="connsiteY0" fmla="*/ 14288 h 28575"/>
                <a:gd name="connsiteX1" fmla="*/ 1040130 w 1047750"/>
                <a:gd name="connsiteY1" fmla="*/ 14288 h 28575"/>
              </a:gdLst>
              <a:ahLst/>
              <a:cxnLst>
                <a:cxn ang="0">
                  <a:pos x="connsiteX0" y="connsiteY0"/>
                </a:cxn>
                <a:cxn ang="0">
                  <a:pos x="connsiteX1" y="connsiteY1"/>
                </a:cxn>
              </a:cxnLst>
              <a:rect l="l" t="t" r="r" b="b"/>
              <a:pathLst>
                <a:path w="1047750" h="28575">
                  <a:moveTo>
                    <a:pt x="14287" y="14288"/>
                  </a:moveTo>
                  <a:lnTo>
                    <a:pt x="1040130" y="14288"/>
                  </a:lnTo>
                </a:path>
              </a:pathLst>
            </a:custGeom>
            <a:ln w="28575" cap="flat">
              <a:solidFill>
                <a:schemeClr val="bg1"/>
              </a:solidFill>
              <a:prstDash val="solid"/>
              <a:miter/>
            </a:ln>
          </p:spPr>
          <p:txBody>
            <a:bodyPr rtlCol="0" anchor="ctr"/>
            <a:lstStyle/>
            <a:p>
              <a:endParaRPr lang="uk-UA" sz="1920"/>
            </a:p>
          </p:txBody>
        </p:sp>
        <p:sp>
          <p:nvSpPr>
            <p:cNvPr id="246" name="Freeform: Shape 245">
              <a:extLst>
                <a:ext uri="{FF2B5EF4-FFF2-40B4-BE49-F238E27FC236}">
                  <a16:creationId xmlns:a16="http://schemas.microsoft.com/office/drawing/2014/main" id="{8C24AE89-DDB2-4186-8E3F-8E4D36F149C5}"/>
                </a:ext>
              </a:extLst>
            </p:cNvPr>
            <p:cNvSpPr/>
            <p:nvPr/>
          </p:nvSpPr>
          <p:spPr>
            <a:xfrm>
              <a:off x="6595109" y="4345305"/>
              <a:ext cx="285750" cy="781050"/>
            </a:xfrm>
            <a:custGeom>
              <a:avLst/>
              <a:gdLst>
                <a:gd name="connsiteX0" fmla="*/ 49530 w 285750"/>
                <a:gd name="connsiteY0" fmla="*/ 14288 h 781050"/>
                <a:gd name="connsiteX1" fmla="*/ 239078 w 285750"/>
                <a:gd name="connsiteY1" fmla="*/ 14288 h 781050"/>
                <a:gd name="connsiteX2" fmla="*/ 279083 w 285750"/>
                <a:gd name="connsiteY2" fmla="*/ 307658 h 781050"/>
                <a:gd name="connsiteX3" fmla="*/ 279083 w 285750"/>
                <a:gd name="connsiteY3" fmla="*/ 775335 h 781050"/>
                <a:gd name="connsiteX4" fmla="*/ 14288 w 285750"/>
                <a:gd name="connsiteY4" fmla="*/ 775335 h 781050"/>
                <a:gd name="connsiteX5" fmla="*/ 14288 w 285750"/>
                <a:gd name="connsiteY5" fmla="*/ 31051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781050">
                  <a:moveTo>
                    <a:pt x="49530" y="14288"/>
                  </a:moveTo>
                  <a:lnTo>
                    <a:pt x="239078" y="14288"/>
                  </a:lnTo>
                  <a:lnTo>
                    <a:pt x="279083" y="307658"/>
                  </a:lnTo>
                  <a:lnTo>
                    <a:pt x="279083" y="775335"/>
                  </a:lnTo>
                  <a:lnTo>
                    <a:pt x="14288" y="775335"/>
                  </a:lnTo>
                  <a:lnTo>
                    <a:pt x="14288" y="310515"/>
                  </a:lnTo>
                  <a:close/>
                </a:path>
              </a:pathLst>
            </a:custGeom>
            <a:noFill/>
            <a:ln w="28575" cap="flat">
              <a:solidFill>
                <a:schemeClr val="bg1"/>
              </a:solidFill>
              <a:prstDash val="solid"/>
              <a:miter/>
            </a:ln>
          </p:spPr>
          <p:txBody>
            <a:bodyPr rtlCol="0" anchor="ctr"/>
            <a:lstStyle/>
            <a:p>
              <a:endParaRPr lang="uk-UA" sz="1920"/>
            </a:p>
          </p:txBody>
        </p:sp>
        <p:sp>
          <p:nvSpPr>
            <p:cNvPr id="247" name="Freeform: Shape 246">
              <a:extLst>
                <a:ext uri="{FF2B5EF4-FFF2-40B4-BE49-F238E27FC236}">
                  <a16:creationId xmlns:a16="http://schemas.microsoft.com/office/drawing/2014/main" id="{A830D6FA-5407-4990-B568-61607D1D23C9}"/>
                </a:ext>
              </a:extLst>
            </p:cNvPr>
            <p:cNvSpPr/>
            <p:nvPr/>
          </p:nvSpPr>
          <p:spPr>
            <a:xfrm>
              <a:off x="6540817" y="3931920"/>
              <a:ext cx="419100" cy="161925"/>
            </a:xfrm>
            <a:custGeom>
              <a:avLst/>
              <a:gdLst>
                <a:gd name="connsiteX0" fmla="*/ 14288 w 419100"/>
                <a:gd name="connsiteY0" fmla="*/ 151448 h 161925"/>
                <a:gd name="connsiteX1" fmla="*/ 78105 w 419100"/>
                <a:gd name="connsiteY1" fmla="*/ 151448 h 161925"/>
                <a:gd name="connsiteX2" fmla="*/ 107632 w 419100"/>
                <a:gd name="connsiteY2" fmla="*/ 14288 h 161925"/>
                <a:gd name="connsiteX3" fmla="*/ 223838 w 419100"/>
                <a:gd name="connsiteY3" fmla="*/ 14288 h 161925"/>
                <a:gd name="connsiteX4" fmla="*/ 245745 w 419100"/>
                <a:gd name="connsiteY4" fmla="*/ 151448 h 161925"/>
                <a:gd name="connsiteX5" fmla="*/ 406717 w 419100"/>
                <a:gd name="connsiteY5" fmla="*/ 15144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61925">
                  <a:moveTo>
                    <a:pt x="14288" y="151448"/>
                  </a:moveTo>
                  <a:lnTo>
                    <a:pt x="78105" y="151448"/>
                  </a:lnTo>
                  <a:lnTo>
                    <a:pt x="107632" y="14288"/>
                  </a:lnTo>
                  <a:lnTo>
                    <a:pt x="223838" y="14288"/>
                  </a:lnTo>
                  <a:lnTo>
                    <a:pt x="245745" y="151448"/>
                  </a:lnTo>
                  <a:lnTo>
                    <a:pt x="406717" y="151448"/>
                  </a:lnTo>
                </a:path>
              </a:pathLst>
            </a:custGeom>
            <a:noFill/>
            <a:ln w="28575" cap="flat">
              <a:solidFill>
                <a:schemeClr val="bg1"/>
              </a:solidFill>
              <a:prstDash val="solid"/>
              <a:miter/>
            </a:ln>
          </p:spPr>
          <p:txBody>
            <a:bodyPr rtlCol="0" anchor="ctr"/>
            <a:lstStyle/>
            <a:p>
              <a:endParaRPr lang="uk-UA" sz="1920"/>
            </a:p>
          </p:txBody>
        </p:sp>
        <p:sp>
          <p:nvSpPr>
            <p:cNvPr id="248" name="Freeform: Shape 247">
              <a:extLst>
                <a:ext uri="{FF2B5EF4-FFF2-40B4-BE49-F238E27FC236}">
                  <a16:creationId xmlns:a16="http://schemas.microsoft.com/office/drawing/2014/main" id="{C091E2B9-790A-4C9F-B940-EBEB4D8739B2}"/>
                </a:ext>
              </a:extLst>
            </p:cNvPr>
            <p:cNvSpPr/>
            <p:nvPr/>
          </p:nvSpPr>
          <p:spPr>
            <a:xfrm>
              <a:off x="2771775" y="3738563"/>
              <a:ext cx="28575" cy="28575"/>
            </a:xfrm>
            <a:custGeom>
              <a:avLst/>
              <a:gdLst/>
              <a:ahLst/>
              <a:cxnLst/>
              <a:rect l="l" t="t" r="r" b="b"/>
              <a:pathLst>
                <a:path w="28575" h="28575"/>
              </a:pathLst>
            </a:custGeom>
            <a:noFill/>
            <a:ln w="28575" cap="flat">
              <a:solidFill>
                <a:schemeClr val="bg1"/>
              </a:solidFill>
              <a:prstDash val="solid"/>
              <a:miter/>
            </a:ln>
          </p:spPr>
          <p:txBody>
            <a:bodyPr rtlCol="0" anchor="ctr"/>
            <a:lstStyle/>
            <a:p>
              <a:endParaRPr lang="uk-UA" sz="1920"/>
            </a:p>
          </p:txBody>
        </p:sp>
        <p:sp>
          <p:nvSpPr>
            <p:cNvPr id="249" name="Freeform: Shape 248">
              <a:extLst>
                <a:ext uri="{FF2B5EF4-FFF2-40B4-BE49-F238E27FC236}">
                  <a16:creationId xmlns:a16="http://schemas.microsoft.com/office/drawing/2014/main" id="{FAE867F5-AF09-420D-BC21-13509D19FEE3}"/>
                </a:ext>
              </a:extLst>
            </p:cNvPr>
            <p:cNvSpPr/>
            <p:nvPr/>
          </p:nvSpPr>
          <p:spPr>
            <a:xfrm>
              <a:off x="2771775" y="3738563"/>
              <a:ext cx="28575" cy="28575"/>
            </a:xfrm>
            <a:custGeom>
              <a:avLst/>
              <a:gdLst/>
              <a:ahLst/>
              <a:cxnLst/>
              <a:rect l="l" t="t" r="r" b="b"/>
              <a:pathLst>
                <a:path w="28575" h="28575"/>
              </a:pathLst>
            </a:custGeom>
            <a:noFill/>
            <a:ln w="28575" cap="flat">
              <a:solidFill>
                <a:schemeClr val="bg1"/>
              </a:solidFill>
              <a:prstDash val="solid"/>
              <a:miter/>
            </a:ln>
          </p:spPr>
          <p:txBody>
            <a:bodyPr rtlCol="0" anchor="ctr"/>
            <a:lstStyle/>
            <a:p>
              <a:endParaRPr lang="uk-UA" sz="1920"/>
            </a:p>
          </p:txBody>
        </p:sp>
        <p:sp>
          <p:nvSpPr>
            <p:cNvPr id="250" name="Freeform: Shape 249">
              <a:extLst>
                <a:ext uri="{FF2B5EF4-FFF2-40B4-BE49-F238E27FC236}">
                  <a16:creationId xmlns:a16="http://schemas.microsoft.com/office/drawing/2014/main" id="{4294D8B2-49F7-4873-8CE2-C3959B0864E0}"/>
                </a:ext>
              </a:extLst>
            </p:cNvPr>
            <p:cNvSpPr/>
            <p:nvPr/>
          </p:nvSpPr>
          <p:spPr>
            <a:xfrm>
              <a:off x="7950517" y="4266248"/>
              <a:ext cx="180975" cy="228600"/>
            </a:xfrm>
            <a:custGeom>
              <a:avLst/>
              <a:gdLst>
                <a:gd name="connsiteX0" fmla="*/ 14288 w 180975"/>
                <a:gd name="connsiteY0" fmla="*/ 215265 h 228600"/>
                <a:gd name="connsiteX1" fmla="*/ 39052 w 180975"/>
                <a:gd name="connsiteY1" fmla="*/ 14288 h 228600"/>
                <a:gd name="connsiteX2" fmla="*/ 167640 w 180975"/>
                <a:gd name="connsiteY2" fmla="*/ 14288 h 228600"/>
              </a:gdLst>
              <a:ahLst/>
              <a:cxnLst>
                <a:cxn ang="0">
                  <a:pos x="connsiteX0" y="connsiteY0"/>
                </a:cxn>
                <a:cxn ang="0">
                  <a:pos x="connsiteX1" y="connsiteY1"/>
                </a:cxn>
                <a:cxn ang="0">
                  <a:pos x="connsiteX2" y="connsiteY2"/>
                </a:cxn>
              </a:cxnLst>
              <a:rect l="l" t="t" r="r" b="b"/>
              <a:pathLst>
                <a:path w="180975" h="228600">
                  <a:moveTo>
                    <a:pt x="14288" y="215265"/>
                  </a:moveTo>
                  <a:lnTo>
                    <a:pt x="39052" y="14288"/>
                  </a:lnTo>
                  <a:lnTo>
                    <a:pt x="167640" y="14288"/>
                  </a:lnTo>
                </a:path>
              </a:pathLst>
            </a:custGeom>
            <a:noFill/>
            <a:ln w="28575" cap="flat">
              <a:solidFill>
                <a:schemeClr val="bg1"/>
              </a:solidFill>
              <a:prstDash val="solid"/>
              <a:miter/>
            </a:ln>
          </p:spPr>
          <p:txBody>
            <a:bodyPr rtlCol="0" anchor="ctr"/>
            <a:lstStyle/>
            <a:p>
              <a:endParaRPr lang="uk-UA" sz="1920"/>
            </a:p>
          </p:txBody>
        </p:sp>
        <p:sp>
          <p:nvSpPr>
            <p:cNvPr id="251" name="Freeform: Shape 250">
              <a:extLst>
                <a:ext uri="{FF2B5EF4-FFF2-40B4-BE49-F238E27FC236}">
                  <a16:creationId xmlns:a16="http://schemas.microsoft.com/office/drawing/2014/main" id="{E5C1AD9E-693E-45F3-B4E5-FF848550F990}"/>
                </a:ext>
              </a:extLst>
            </p:cNvPr>
            <p:cNvSpPr/>
            <p:nvPr/>
          </p:nvSpPr>
          <p:spPr>
            <a:xfrm>
              <a:off x="7437119" y="4246245"/>
              <a:ext cx="457200" cy="247650"/>
            </a:xfrm>
            <a:custGeom>
              <a:avLst/>
              <a:gdLst>
                <a:gd name="connsiteX0" fmla="*/ 448628 w 457200"/>
                <a:gd name="connsiteY0" fmla="*/ 240030 h 247650"/>
                <a:gd name="connsiteX1" fmla="*/ 406718 w 457200"/>
                <a:gd name="connsiteY1" fmla="*/ 14288 h 247650"/>
                <a:gd name="connsiteX2" fmla="*/ 57150 w 457200"/>
                <a:gd name="connsiteY2" fmla="*/ 14288 h 247650"/>
                <a:gd name="connsiteX3" fmla="*/ 14288 w 457200"/>
                <a:gd name="connsiteY3" fmla="*/ 240030 h 247650"/>
              </a:gdLst>
              <a:ahLst/>
              <a:cxnLst>
                <a:cxn ang="0">
                  <a:pos x="connsiteX0" y="connsiteY0"/>
                </a:cxn>
                <a:cxn ang="0">
                  <a:pos x="connsiteX1" y="connsiteY1"/>
                </a:cxn>
                <a:cxn ang="0">
                  <a:pos x="connsiteX2" y="connsiteY2"/>
                </a:cxn>
                <a:cxn ang="0">
                  <a:pos x="connsiteX3" y="connsiteY3"/>
                </a:cxn>
              </a:cxnLst>
              <a:rect l="l" t="t" r="r" b="b"/>
              <a:pathLst>
                <a:path w="457200" h="247650">
                  <a:moveTo>
                    <a:pt x="448628" y="240030"/>
                  </a:moveTo>
                  <a:lnTo>
                    <a:pt x="406718" y="14288"/>
                  </a:lnTo>
                  <a:lnTo>
                    <a:pt x="57150" y="14288"/>
                  </a:lnTo>
                  <a:lnTo>
                    <a:pt x="14288" y="240030"/>
                  </a:lnTo>
                </a:path>
              </a:pathLst>
            </a:custGeom>
            <a:noFill/>
            <a:ln w="28575" cap="flat">
              <a:solidFill>
                <a:schemeClr val="bg1"/>
              </a:solidFill>
              <a:prstDash val="solid"/>
              <a:miter/>
            </a:ln>
          </p:spPr>
          <p:txBody>
            <a:bodyPr rtlCol="0" anchor="ctr"/>
            <a:lstStyle/>
            <a:p>
              <a:endParaRPr lang="uk-UA" sz="1920"/>
            </a:p>
          </p:txBody>
        </p:sp>
        <p:sp>
          <p:nvSpPr>
            <p:cNvPr id="252" name="Freeform: Shape 251">
              <a:extLst>
                <a:ext uri="{FF2B5EF4-FFF2-40B4-BE49-F238E27FC236}">
                  <a16:creationId xmlns:a16="http://schemas.microsoft.com/office/drawing/2014/main" id="{18A343BF-E844-4D9C-92CC-FAF3C45A5712}"/>
                </a:ext>
              </a:extLst>
            </p:cNvPr>
            <p:cNvSpPr/>
            <p:nvPr/>
          </p:nvSpPr>
          <p:spPr>
            <a:xfrm>
              <a:off x="7389494" y="4246245"/>
              <a:ext cx="114300" cy="247650"/>
            </a:xfrm>
            <a:custGeom>
              <a:avLst/>
              <a:gdLst>
                <a:gd name="connsiteX0" fmla="*/ 104775 w 114300"/>
                <a:gd name="connsiteY0" fmla="*/ 14288 h 247650"/>
                <a:gd name="connsiteX1" fmla="*/ 14288 w 114300"/>
                <a:gd name="connsiteY1" fmla="*/ 144780 h 247650"/>
                <a:gd name="connsiteX2" fmla="*/ 61913 w 114300"/>
                <a:gd name="connsiteY2" fmla="*/ 235268 h 247650"/>
              </a:gdLst>
              <a:ahLst/>
              <a:cxnLst>
                <a:cxn ang="0">
                  <a:pos x="connsiteX0" y="connsiteY0"/>
                </a:cxn>
                <a:cxn ang="0">
                  <a:pos x="connsiteX1" y="connsiteY1"/>
                </a:cxn>
                <a:cxn ang="0">
                  <a:pos x="connsiteX2" y="connsiteY2"/>
                </a:cxn>
              </a:cxnLst>
              <a:rect l="l" t="t" r="r" b="b"/>
              <a:pathLst>
                <a:path w="114300" h="247650">
                  <a:moveTo>
                    <a:pt x="104775" y="14288"/>
                  </a:moveTo>
                  <a:lnTo>
                    <a:pt x="14288" y="144780"/>
                  </a:lnTo>
                  <a:lnTo>
                    <a:pt x="61913" y="235268"/>
                  </a:lnTo>
                </a:path>
              </a:pathLst>
            </a:custGeom>
            <a:noFill/>
            <a:ln w="28575" cap="flat">
              <a:solidFill>
                <a:schemeClr val="bg1"/>
              </a:solidFill>
              <a:prstDash val="solid"/>
              <a:miter/>
            </a:ln>
          </p:spPr>
          <p:txBody>
            <a:bodyPr rtlCol="0" anchor="ctr"/>
            <a:lstStyle/>
            <a:p>
              <a:endParaRPr lang="uk-UA" sz="1920"/>
            </a:p>
          </p:txBody>
        </p:sp>
        <p:sp>
          <p:nvSpPr>
            <p:cNvPr id="253" name="Freeform: Shape 252">
              <a:extLst>
                <a:ext uri="{FF2B5EF4-FFF2-40B4-BE49-F238E27FC236}">
                  <a16:creationId xmlns:a16="http://schemas.microsoft.com/office/drawing/2014/main" id="{FABABE84-6849-449A-8EDC-0CD6156FE89C}"/>
                </a:ext>
              </a:extLst>
            </p:cNvPr>
            <p:cNvSpPr/>
            <p:nvPr/>
          </p:nvSpPr>
          <p:spPr>
            <a:xfrm>
              <a:off x="7899082" y="4266248"/>
              <a:ext cx="104775" cy="228600"/>
            </a:xfrm>
            <a:custGeom>
              <a:avLst/>
              <a:gdLst>
                <a:gd name="connsiteX0" fmla="*/ 90488 w 104775"/>
                <a:gd name="connsiteY0" fmla="*/ 14288 h 228600"/>
                <a:gd name="connsiteX1" fmla="*/ 14288 w 104775"/>
                <a:gd name="connsiteY1" fmla="*/ 124777 h 228600"/>
                <a:gd name="connsiteX2" fmla="*/ 61913 w 104775"/>
                <a:gd name="connsiteY2" fmla="*/ 215265 h 228600"/>
              </a:gdLst>
              <a:ahLst/>
              <a:cxnLst>
                <a:cxn ang="0">
                  <a:pos x="connsiteX0" y="connsiteY0"/>
                </a:cxn>
                <a:cxn ang="0">
                  <a:pos x="connsiteX1" y="connsiteY1"/>
                </a:cxn>
                <a:cxn ang="0">
                  <a:pos x="connsiteX2" y="connsiteY2"/>
                </a:cxn>
              </a:cxnLst>
              <a:rect l="l" t="t" r="r" b="b"/>
              <a:pathLst>
                <a:path w="104775" h="228600">
                  <a:moveTo>
                    <a:pt x="90488" y="14288"/>
                  </a:moveTo>
                  <a:lnTo>
                    <a:pt x="14288" y="124777"/>
                  </a:lnTo>
                  <a:lnTo>
                    <a:pt x="61913" y="215265"/>
                  </a:lnTo>
                </a:path>
              </a:pathLst>
            </a:custGeom>
            <a:noFill/>
            <a:ln w="28575" cap="flat">
              <a:solidFill>
                <a:schemeClr val="bg1"/>
              </a:solidFill>
              <a:prstDash val="solid"/>
              <a:miter/>
            </a:ln>
          </p:spPr>
          <p:txBody>
            <a:bodyPr rtlCol="0" anchor="ctr"/>
            <a:lstStyle/>
            <a:p>
              <a:endParaRPr lang="uk-UA" sz="1920"/>
            </a:p>
          </p:txBody>
        </p:sp>
        <p:sp>
          <p:nvSpPr>
            <p:cNvPr id="254" name="Freeform: Shape 253">
              <a:extLst>
                <a:ext uri="{FF2B5EF4-FFF2-40B4-BE49-F238E27FC236}">
                  <a16:creationId xmlns:a16="http://schemas.microsoft.com/office/drawing/2014/main" id="{5A485778-26B9-4674-8211-1E605E2AEEF1}"/>
                </a:ext>
              </a:extLst>
            </p:cNvPr>
            <p:cNvSpPr/>
            <p:nvPr/>
          </p:nvSpPr>
          <p:spPr>
            <a:xfrm>
              <a:off x="7094219" y="4266248"/>
              <a:ext cx="285750" cy="228600"/>
            </a:xfrm>
            <a:custGeom>
              <a:avLst/>
              <a:gdLst>
                <a:gd name="connsiteX0" fmla="*/ 280035 w 285750"/>
                <a:gd name="connsiteY0" fmla="*/ 220027 h 228600"/>
                <a:gd name="connsiteX1" fmla="*/ 248603 w 285750"/>
                <a:gd name="connsiteY1" fmla="*/ 14288 h 228600"/>
                <a:gd name="connsiteX2" fmla="*/ 46673 w 285750"/>
                <a:gd name="connsiteY2" fmla="*/ 14288 h 228600"/>
                <a:gd name="connsiteX3" fmla="*/ 14288 w 285750"/>
                <a:gd name="connsiteY3" fmla="*/ 189548 h 228600"/>
              </a:gdLst>
              <a:ahLst/>
              <a:cxnLst>
                <a:cxn ang="0">
                  <a:pos x="connsiteX0" y="connsiteY0"/>
                </a:cxn>
                <a:cxn ang="0">
                  <a:pos x="connsiteX1" y="connsiteY1"/>
                </a:cxn>
                <a:cxn ang="0">
                  <a:pos x="connsiteX2" y="connsiteY2"/>
                </a:cxn>
                <a:cxn ang="0">
                  <a:pos x="connsiteX3" y="connsiteY3"/>
                </a:cxn>
              </a:cxnLst>
              <a:rect l="l" t="t" r="r" b="b"/>
              <a:pathLst>
                <a:path w="285750" h="228600">
                  <a:moveTo>
                    <a:pt x="280035" y="220027"/>
                  </a:moveTo>
                  <a:lnTo>
                    <a:pt x="248603" y="14288"/>
                  </a:lnTo>
                  <a:lnTo>
                    <a:pt x="46673" y="14288"/>
                  </a:lnTo>
                  <a:lnTo>
                    <a:pt x="14288" y="189548"/>
                  </a:lnTo>
                </a:path>
              </a:pathLst>
            </a:custGeom>
            <a:noFill/>
            <a:ln w="28575" cap="flat">
              <a:solidFill>
                <a:schemeClr val="bg1"/>
              </a:solidFill>
              <a:prstDash val="solid"/>
              <a:miter/>
            </a:ln>
          </p:spPr>
          <p:txBody>
            <a:bodyPr rtlCol="0" anchor="ctr"/>
            <a:lstStyle/>
            <a:p>
              <a:endParaRPr lang="uk-UA" sz="1920"/>
            </a:p>
          </p:txBody>
        </p:sp>
        <p:sp>
          <p:nvSpPr>
            <p:cNvPr id="255" name="Freeform: Shape 254">
              <a:extLst>
                <a:ext uri="{FF2B5EF4-FFF2-40B4-BE49-F238E27FC236}">
                  <a16:creationId xmlns:a16="http://schemas.microsoft.com/office/drawing/2014/main" id="{9029E44F-9358-4CEF-8B48-F2933A758592}"/>
                </a:ext>
              </a:extLst>
            </p:cNvPr>
            <p:cNvSpPr/>
            <p:nvPr/>
          </p:nvSpPr>
          <p:spPr>
            <a:xfrm>
              <a:off x="7094220" y="4471988"/>
              <a:ext cx="1314450" cy="28575"/>
            </a:xfrm>
            <a:custGeom>
              <a:avLst/>
              <a:gdLst>
                <a:gd name="connsiteX0" fmla="*/ 1308735 w 1314450"/>
                <a:gd name="connsiteY0" fmla="*/ 14288 h 28575"/>
                <a:gd name="connsiteX1" fmla="*/ 14287 w 1314450"/>
                <a:gd name="connsiteY1" fmla="*/ 14288 h 28575"/>
              </a:gdLst>
              <a:ahLst/>
              <a:cxnLst>
                <a:cxn ang="0">
                  <a:pos x="connsiteX0" y="connsiteY0"/>
                </a:cxn>
                <a:cxn ang="0">
                  <a:pos x="connsiteX1" y="connsiteY1"/>
                </a:cxn>
              </a:cxnLst>
              <a:rect l="l" t="t" r="r" b="b"/>
              <a:pathLst>
                <a:path w="1314450" h="28575">
                  <a:moveTo>
                    <a:pt x="1308735" y="14288"/>
                  </a:moveTo>
                  <a:lnTo>
                    <a:pt x="14287" y="14288"/>
                  </a:lnTo>
                </a:path>
              </a:pathLst>
            </a:custGeom>
            <a:ln w="28575" cap="flat">
              <a:solidFill>
                <a:schemeClr val="bg1"/>
              </a:solidFill>
              <a:prstDash val="solid"/>
              <a:miter/>
            </a:ln>
          </p:spPr>
          <p:txBody>
            <a:bodyPr rtlCol="0" anchor="ctr"/>
            <a:lstStyle/>
            <a:p>
              <a:endParaRPr lang="uk-UA" sz="1920"/>
            </a:p>
          </p:txBody>
        </p:sp>
        <p:sp>
          <p:nvSpPr>
            <p:cNvPr id="256" name="Freeform: Shape 255">
              <a:extLst>
                <a:ext uri="{FF2B5EF4-FFF2-40B4-BE49-F238E27FC236}">
                  <a16:creationId xmlns:a16="http://schemas.microsoft.com/office/drawing/2014/main" id="{DBC95254-22E5-4C13-B611-C7E455CBA7F9}"/>
                </a:ext>
              </a:extLst>
            </p:cNvPr>
            <p:cNvSpPr/>
            <p:nvPr/>
          </p:nvSpPr>
          <p:spPr>
            <a:xfrm>
              <a:off x="7178992" y="4832985"/>
              <a:ext cx="209550" cy="219075"/>
            </a:xfrm>
            <a:custGeom>
              <a:avLst/>
              <a:gdLst>
                <a:gd name="connsiteX0" fmla="*/ 14288 w 209550"/>
                <a:gd name="connsiteY0" fmla="*/ 208598 h 219075"/>
                <a:gd name="connsiteX1" fmla="*/ 14288 w 209550"/>
                <a:gd name="connsiteY1" fmla="*/ 14288 h 219075"/>
                <a:gd name="connsiteX2" fmla="*/ 195263 w 209550"/>
                <a:gd name="connsiteY2" fmla="*/ 14288 h 219075"/>
                <a:gd name="connsiteX3" fmla="*/ 195263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4288" y="208598"/>
                  </a:moveTo>
                  <a:lnTo>
                    <a:pt x="14288" y="14288"/>
                  </a:lnTo>
                  <a:lnTo>
                    <a:pt x="195263" y="14288"/>
                  </a:lnTo>
                  <a:lnTo>
                    <a:pt x="195263" y="208598"/>
                  </a:lnTo>
                </a:path>
              </a:pathLst>
            </a:custGeom>
            <a:noFill/>
            <a:ln w="28575" cap="flat">
              <a:solidFill>
                <a:schemeClr val="bg1"/>
              </a:solidFill>
              <a:prstDash val="solid"/>
              <a:miter/>
            </a:ln>
          </p:spPr>
          <p:txBody>
            <a:bodyPr rtlCol="0" anchor="ctr"/>
            <a:lstStyle/>
            <a:p>
              <a:endParaRPr lang="uk-UA" sz="1920"/>
            </a:p>
          </p:txBody>
        </p:sp>
        <p:sp>
          <p:nvSpPr>
            <p:cNvPr id="257" name="Freeform: Shape 256">
              <a:extLst>
                <a:ext uri="{FF2B5EF4-FFF2-40B4-BE49-F238E27FC236}">
                  <a16:creationId xmlns:a16="http://schemas.microsoft.com/office/drawing/2014/main" id="{05263720-E0E1-4669-A16E-D0799A31AA2B}"/>
                </a:ext>
              </a:extLst>
            </p:cNvPr>
            <p:cNvSpPr/>
            <p:nvPr/>
          </p:nvSpPr>
          <p:spPr>
            <a:xfrm>
              <a:off x="8052435" y="4832985"/>
              <a:ext cx="209550" cy="219075"/>
            </a:xfrm>
            <a:custGeom>
              <a:avLst/>
              <a:gdLst>
                <a:gd name="connsiteX0" fmla="*/ 14288 w 209550"/>
                <a:gd name="connsiteY0" fmla="*/ 213360 h 219075"/>
                <a:gd name="connsiteX1" fmla="*/ 14288 w 209550"/>
                <a:gd name="connsiteY1" fmla="*/ 14288 h 219075"/>
                <a:gd name="connsiteX2" fmla="*/ 196215 w 209550"/>
                <a:gd name="connsiteY2" fmla="*/ 14288 h 219075"/>
                <a:gd name="connsiteX3" fmla="*/ 196215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4288" y="213360"/>
                  </a:moveTo>
                  <a:lnTo>
                    <a:pt x="14288" y="14288"/>
                  </a:lnTo>
                  <a:lnTo>
                    <a:pt x="196215" y="14288"/>
                  </a:lnTo>
                  <a:lnTo>
                    <a:pt x="196215" y="208598"/>
                  </a:lnTo>
                </a:path>
              </a:pathLst>
            </a:custGeom>
            <a:noFill/>
            <a:ln w="28575" cap="flat">
              <a:solidFill>
                <a:schemeClr val="bg1"/>
              </a:solidFill>
              <a:prstDash val="solid"/>
              <a:miter/>
            </a:ln>
          </p:spPr>
          <p:txBody>
            <a:bodyPr rtlCol="0" anchor="ctr"/>
            <a:lstStyle/>
            <a:p>
              <a:endParaRPr lang="uk-UA" sz="1920"/>
            </a:p>
          </p:txBody>
        </p:sp>
        <p:sp>
          <p:nvSpPr>
            <p:cNvPr id="258" name="Freeform: Shape 257">
              <a:extLst>
                <a:ext uri="{FF2B5EF4-FFF2-40B4-BE49-F238E27FC236}">
                  <a16:creationId xmlns:a16="http://schemas.microsoft.com/office/drawing/2014/main" id="{AB890E85-2526-4907-A080-A4B401853183}"/>
                </a:ext>
              </a:extLst>
            </p:cNvPr>
            <p:cNvSpPr/>
            <p:nvPr/>
          </p:nvSpPr>
          <p:spPr>
            <a:xfrm>
              <a:off x="7543800" y="4832985"/>
              <a:ext cx="361950" cy="219075"/>
            </a:xfrm>
            <a:custGeom>
              <a:avLst/>
              <a:gdLst>
                <a:gd name="connsiteX0" fmla="*/ 348615 w 361950"/>
                <a:gd name="connsiteY0" fmla="*/ 213360 h 219075"/>
                <a:gd name="connsiteX1" fmla="*/ 348615 w 361950"/>
                <a:gd name="connsiteY1" fmla="*/ 14288 h 219075"/>
                <a:gd name="connsiteX2" fmla="*/ 14288 w 361950"/>
                <a:gd name="connsiteY2" fmla="*/ 14288 h 219075"/>
                <a:gd name="connsiteX3" fmla="*/ 14288 w 3619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361950" h="219075">
                  <a:moveTo>
                    <a:pt x="348615" y="213360"/>
                  </a:moveTo>
                  <a:lnTo>
                    <a:pt x="348615" y="14288"/>
                  </a:lnTo>
                  <a:lnTo>
                    <a:pt x="14288" y="14288"/>
                  </a:lnTo>
                  <a:lnTo>
                    <a:pt x="14288" y="208598"/>
                  </a:lnTo>
                </a:path>
              </a:pathLst>
            </a:custGeom>
            <a:noFill/>
            <a:ln w="28575" cap="flat">
              <a:solidFill>
                <a:schemeClr val="bg1"/>
              </a:solidFill>
              <a:prstDash val="solid"/>
              <a:miter/>
            </a:ln>
          </p:spPr>
          <p:txBody>
            <a:bodyPr rtlCol="0" anchor="ctr"/>
            <a:lstStyle/>
            <a:p>
              <a:endParaRPr lang="uk-UA" sz="1920"/>
            </a:p>
          </p:txBody>
        </p:sp>
        <p:sp>
          <p:nvSpPr>
            <p:cNvPr id="259" name="Freeform: Shape 258">
              <a:extLst>
                <a:ext uri="{FF2B5EF4-FFF2-40B4-BE49-F238E27FC236}">
                  <a16:creationId xmlns:a16="http://schemas.microsoft.com/office/drawing/2014/main" id="{7A654CE5-2B95-4C56-A8A9-D66F0D247A07}"/>
                </a:ext>
              </a:extLst>
            </p:cNvPr>
            <p:cNvSpPr/>
            <p:nvPr/>
          </p:nvSpPr>
          <p:spPr>
            <a:xfrm>
              <a:off x="8234362" y="5505450"/>
              <a:ext cx="228600" cy="28575"/>
            </a:xfrm>
            <a:custGeom>
              <a:avLst/>
              <a:gdLst>
                <a:gd name="connsiteX0" fmla="*/ 14288 w 228600"/>
                <a:gd name="connsiteY0" fmla="*/ 14288 h 28575"/>
                <a:gd name="connsiteX1" fmla="*/ 215265 w 228600"/>
                <a:gd name="connsiteY1" fmla="*/ 14288 h 28575"/>
              </a:gdLst>
              <a:ahLst/>
              <a:cxnLst>
                <a:cxn ang="0">
                  <a:pos x="connsiteX0" y="connsiteY0"/>
                </a:cxn>
                <a:cxn ang="0">
                  <a:pos x="connsiteX1" y="connsiteY1"/>
                </a:cxn>
              </a:cxnLst>
              <a:rect l="l" t="t" r="r" b="b"/>
              <a:pathLst>
                <a:path w="228600" h="28575">
                  <a:moveTo>
                    <a:pt x="14288" y="14288"/>
                  </a:moveTo>
                  <a:lnTo>
                    <a:pt x="215265" y="14288"/>
                  </a:lnTo>
                </a:path>
              </a:pathLst>
            </a:custGeom>
            <a:ln w="28575" cap="flat">
              <a:solidFill>
                <a:schemeClr val="bg1"/>
              </a:solidFill>
              <a:prstDash val="solid"/>
              <a:miter/>
            </a:ln>
          </p:spPr>
          <p:txBody>
            <a:bodyPr rtlCol="0" anchor="ctr"/>
            <a:lstStyle/>
            <a:p>
              <a:endParaRPr lang="uk-UA" sz="1920"/>
            </a:p>
          </p:txBody>
        </p:sp>
        <p:sp>
          <p:nvSpPr>
            <p:cNvPr id="260" name="Freeform: Shape 259">
              <a:extLst>
                <a:ext uri="{FF2B5EF4-FFF2-40B4-BE49-F238E27FC236}">
                  <a16:creationId xmlns:a16="http://schemas.microsoft.com/office/drawing/2014/main" id="{4A290A12-D217-4565-8F9F-60ECC4F95C07}"/>
                </a:ext>
              </a:extLst>
            </p:cNvPr>
            <p:cNvSpPr/>
            <p:nvPr/>
          </p:nvSpPr>
          <p:spPr>
            <a:xfrm>
              <a:off x="7874317" y="5505450"/>
              <a:ext cx="200025" cy="28575"/>
            </a:xfrm>
            <a:custGeom>
              <a:avLst/>
              <a:gdLst>
                <a:gd name="connsiteX0" fmla="*/ 14288 w 200025"/>
                <a:gd name="connsiteY0" fmla="*/ 14288 h 28575"/>
                <a:gd name="connsiteX1" fmla="*/ 192405 w 200025"/>
                <a:gd name="connsiteY1" fmla="*/ 14288 h 28575"/>
              </a:gdLst>
              <a:ahLst/>
              <a:cxnLst>
                <a:cxn ang="0">
                  <a:pos x="connsiteX0" y="connsiteY0"/>
                </a:cxn>
                <a:cxn ang="0">
                  <a:pos x="connsiteX1" y="connsiteY1"/>
                </a:cxn>
              </a:cxnLst>
              <a:rect l="l" t="t" r="r" b="b"/>
              <a:pathLst>
                <a:path w="200025" h="28575">
                  <a:moveTo>
                    <a:pt x="14288" y="14288"/>
                  </a:moveTo>
                  <a:lnTo>
                    <a:pt x="192405" y="14288"/>
                  </a:lnTo>
                </a:path>
              </a:pathLst>
            </a:custGeom>
            <a:ln w="28575" cap="flat">
              <a:solidFill>
                <a:schemeClr val="bg1"/>
              </a:solidFill>
              <a:prstDash val="solid"/>
              <a:miter/>
            </a:ln>
          </p:spPr>
          <p:txBody>
            <a:bodyPr rtlCol="0" anchor="ctr"/>
            <a:lstStyle/>
            <a:p>
              <a:endParaRPr lang="uk-UA" sz="1920"/>
            </a:p>
          </p:txBody>
        </p:sp>
        <p:sp>
          <p:nvSpPr>
            <p:cNvPr id="261" name="Freeform: Shape 260">
              <a:extLst>
                <a:ext uri="{FF2B5EF4-FFF2-40B4-BE49-F238E27FC236}">
                  <a16:creationId xmlns:a16="http://schemas.microsoft.com/office/drawing/2014/main" id="{9C463F3E-F222-47DF-9A0C-A21541CE23EB}"/>
                </a:ext>
              </a:extLst>
            </p:cNvPr>
            <p:cNvSpPr/>
            <p:nvPr/>
          </p:nvSpPr>
          <p:spPr>
            <a:xfrm>
              <a:off x="7367587" y="5505450"/>
              <a:ext cx="200025" cy="28575"/>
            </a:xfrm>
            <a:custGeom>
              <a:avLst/>
              <a:gdLst>
                <a:gd name="connsiteX0" fmla="*/ 14288 w 200025"/>
                <a:gd name="connsiteY0" fmla="*/ 14288 h 28575"/>
                <a:gd name="connsiteX1" fmla="*/ 192405 w 200025"/>
                <a:gd name="connsiteY1" fmla="*/ 14288 h 28575"/>
              </a:gdLst>
              <a:ahLst/>
              <a:cxnLst>
                <a:cxn ang="0">
                  <a:pos x="connsiteX0" y="connsiteY0"/>
                </a:cxn>
                <a:cxn ang="0">
                  <a:pos x="connsiteX1" y="connsiteY1"/>
                </a:cxn>
              </a:cxnLst>
              <a:rect l="l" t="t" r="r" b="b"/>
              <a:pathLst>
                <a:path w="200025" h="28575">
                  <a:moveTo>
                    <a:pt x="14288" y="14288"/>
                  </a:moveTo>
                  <a:lnTo>
                    <a:pt x="192405" y="14288"/>
                  </a:lnTo>
                </a:path>
              </a:pathLst>
            </a:custGeom>
            <a:ln w="28575" cap="flat">
              <a:solidFill>
                <a:schemeClr val="bg1"/>
              </a:solidFill>
              <a:prstDash val="solid"/>
              <a:miter/>
            </a:ln>
          </p:spPr>
          <p:txBody>
            <a:bodyPr rtlCol="0" anchor="ctr"/>
            <a:lstStyle/>
            <a:p>
              <a:endParaRPr lang="uk-UA" sz="1920"/>
            </a:p>
          </p:txBody>
        </p:sp>
        <p:sp>
          <p:nvSpPr>
            <p:cNvPr id="262" name="Freeform: Shape 261">
              <a:extLst>
                <a:ext uri="{FF2B5EF4-FFF2-40B4-BE49-F238E27FC236}">
                  <a16:creationId xmlns:a16="http://schemas.microsoft.com/office/drawing/2014/main" id="{8553CDDA-3012-4B2A-88AF-EEC8742B74A3}"/>
                </a:ext>
              </a:extLst>
            </p:cNvPr>
            <p:cNvSpPr/>
            <p:nvPr/>
          </p:nvSpPr>
          <p:spPr>
            <a:xfrm>
              <a:off x="6967537" y="5505450"/>
              <a:ext cx="238125" cy="28575"/>
            </a:xfrm>
            <a:custGeom>
              <a:avLst/>
              <a:gdLst>
                <a:gd name="connsiteX0" fmla="*/ 14288 w 238125"/>
                <a:gd name="connsiteY0" fmla="*/ 14288 h 28575"/>
                <a:gd name="connsiteX1" fmla="*/ 231457 w 238125"/>
                <a:gd name="connsiteY1" fmla="*/ 14288 h 28575"/>
              </a:gdLst>
              <a:ahLst/>
              <a:cxnLst>
                <a:cxn ang="0">
                  <a:pos x="connsiteX0" y="connsiteY0"/>
                </a:cxn>
                <a:cxn ang="0">
                  <a:pos x="connsiteX1" y="connsiteY1"/>
                </a:cxn>
              </a:cxnLst>
              <a:rect l="l" t="t" r="r" b="b"/>
              <a:pathLst>
                <a:path w="238125" h="28575">
                  <a:moveTo>
                    <a:pt x="14288" y="14288"/>
                  </a:moveTo>
                  <a:lnTo>
                    <a:pt x="231457" y="14288"/>
                  </a:lnTo>
                </a:path>
              </a:pathLst>
            </a:custGeom>
            <a:ln w="28575" cap="flat">
              <a:solidFill>
                <a:schemeClr val="bg1"/>
              </a:solidFill>
              <a:prstDash val="solid"/>
              <a:miter/>
            </a:ln>
          </p:spPr>
          <p:txBody>
            <a:bodyPr rtlCol="0" anchor="ctr"/>
            <a:lstStyle/>
            <a:p>
              <a:endParaRPr lang="uk-UA" sz="1920"/>
            </a:p>
          </p:txBody>
        </p:sp>
        <p:sp>
          <p:nvSpPr>
            <p:cNvPr id="263" name="Freeform: Shape 262">
              <a:extLst>
                <a:ext uri="{FF2B5EF4-FFF2-40B4-BE49-F238E27FC236}">
                  <a16:creationId xmlns:a16="http://schemas.microsoft.com/office/drawing/2014/main" id="{E3D58648-7128-4AAA-BCFC-25BB4678F093}"/>
                </a:ext>
              </a:extLst>
            </p:cNvPr>
            <p:cNvSpPr/>
            <p:nvPr/>
          </p:nvSpPr>
          <p:spPr>
            <a:xfrm>
              <a:off x="6580822" y="5358765"/>
              <a:ext cx="304800" cy="1409700"/>
            </a:xfrm>
            <a:custGeom>
              <a:avLst/>
              <a:gdLst>
                <a:gd name="connsiteX0" fmla="*/ 16193 w 304800"/>
                <a:gd name="connsiteY0" fmla="*/ 14288 h 1409700"/>
                <a:gd name="connsiteX1" fmla="*/ 293370 w 304800"/>
                <a:gd name="connsiteY1" fmla="*/ 14288 h 1409700"/>
                <a:gd name="connsiteX2" fmla="*/ 293370 w 304800"/>
                <a:gd name="connsiteY2" fmla="*/ 1398270 h 1409700"/>
                <a:gd name="connsiteX3" fmla="*/ 14288 w 304800"/>
                <a:gd name="connsiteY3" fmla="*/ 1398270 h 1409700"/>
              </a:gdLst>
              <a:ahLst/>
              <a:cxnLst>
                <a:cxn ang="0">
                  <a:pos x="connsiteX0" y="connsiteY0"/>
                </a:cxn>
                <a:cxn ang="0">
                  <a:pos x="connsiteX1" y="connsiteY1"/>
                </a:cxn>
                <a:cxn ang="0">
                  <a:pos x="connsiteX2" y="connsiteY2"/>
                </a:cxn>
                <a:cxn ang="0">
                  <a:pos x="connsiteX3" y="connsiteY3"/>
                </a:cxn>
              </a:cxnLst>
              <a:rect l="l" t="t" r="r" b="b"/>
              <a:pathLst>
                <a:path w="304800" h="1409700">
                  <a:moveTo>
                    <a:pt x="16193" y="14288"/>
                  </a:moveTo>
                  <a:lnTo>
                    <a:pt x="293370" y="14288"/>
                  </a:lnTo>
                  <a:lnTo>
                    <a:pt x="293370" y="1398270"/>
                  </a:lnTo>
                  <a:lnTo>
                    <a:pt x="14288" y="1398270"/>
                  </a:lnTo>
                </a:path>
              </a:pathLst>
            </a:custGeom>
            <a:noFill/>
            <a:ln w="28575" cap="flat">
              <a:solidFill>
                <a:schemeClr val="bg1"/>
              </a:solidFill>
              <a:prstDash val="solid"/>
              <a:miter/>
            </a:ln>
          </p:spPr>
          <p:txBody>
            <a:bodyPr rtlCol="0" anchor="ctr"/>
            <a:lstStyle/>
            <a:p>
              <a:endParaRPr lang="uk-UA" sz="1920"/>
            </a:p>
          </p:txBody>
        </p:sp>
        <p:sp>
          <p:nvSpPr>
            <p:cNvPr id="264" name="Freeform: Shape 263">
              <a:extLst>
                <a:ext uri="{FF2B5EF4-FFF2-40B4-BE49-F238E27FC236}">
                  <a16:creationId xmlns:a16="http://schemas.microsoft.com/office/drawing/2014/main" id="{91D1014A-2FB9-4821-9EDD-D6CFBEABD9B5}"/>
                </a:ext>
              </a:extLst>
            </p:cNvPr>
            <p:cNvSpPr/>
            <p:nvPr/>
          </p:nvSpPr>
          <p:spPr>
            <a:xfrm>
              <a:off x="6540817" y="4130993"/>
              <a:ext cx="419100" cy="28575"/>
            </a:xfrm>
            <a:custGeom>
              <a:avLst/>
              <a:gdLst>
                <a:gd name="connsiteX0" fmla="*/ 14288 w 419100"/>
                <a:gd name="connsiteY0" fmla="*/ 14288 h 28575"/>
                <a:gd name="connsiteX1" fmla="*/ 409575 w 419100"/>
                <a:gd name="connsiteY1" fmla="*/ 14288 h 28575"/>
              </a:gdLst>
              <a:ahLst/>
              <a:cxnLst>
                <a:cxn ang="0">
                  <a:pos x="connsiteX0" y="connsiteY0"/>
                </a:cxn>
                <a:cxn ang="0">
                  <a:pos x="connsiteX1" y="connsiteY1"/>
                </a:cxn>
              </a:cxnLst>
              <a:rect l="l" t="t" r="r" b="b"/>
              <a:pathLst>
                <a:path w="419100" h="28575">
                  <a:moveTo>
                    <a:pt x="14288" y="14288"/>
                  </a:moveTo>
                  <a:lnTo>
                    <a:pt x="409575" y="14288"/>
                  </a:lnTo>
                </a:path>
              </a:pathLst>
            </a:custGeom>
            <a:ln w="28575" cap="flat">
              <a:solidFill>
                <a:schemeClr val="bg1"/>
              </a:solidFill>
              <a:prstDash val="solid"/>
              <a:miter/>
            </a:ln>
          </p:spPr>
          <p:txBody>
            <a:bodyPr rtlCol="0" anchor="ctr"/>
            <a:lstStyle/>
            <a:p>
              <a:endParaRPr lang="uk-UA" sz="1920"/>
            </a:p>
          </p:txBody>
        </p:sp>
        <p:sp>
          <p:nvSpPr>
            <p:cNvPr id="265" name="Freeform: Shape 264">
              <a:extLst>
                <a:ext uri="{FF2B5EF4-FFF2-40B4-BE49-F238E27FC236}">
                  <a16:creationId xmlns:a16="http://schemas.microsoft.com/office/drawing/2014/main" id="{627366DA-6682-4898-89D8-96035039FBFB}"/>
                </a:ext>
              </a:extLst>
            </p:cNvPr>
            <p:cNvSpPr/>
            <p:nvPr/>
          </p:nvSpPr>
          <p:spPr>
            <a:xfrm>
              <a:off x="6636067" y="3771900"/>
              <a:ext cx="142875" cy="142875"/>
            </a:xfrm>
            <a:custGeom>
              <a:avLst/>
              <a:gdLst>
                <a:gd name="connsiteX0" fmla="*/ 132398 w 142875"/>
                <a:gd name="connsiteY0" fmla="*/ 73343 h 142875"/>
                <a:gd name="connsiteX1" fmla="*/ 73342 w 142875"/>
                <a:gd name="connsiteY1" fmla="*/ 132398 h 142875"/>
                <a:gd name="connsiteX2" fmla="*/ 14287 w 142875"/>
                <a:gd name="connsiteY2" fmla="*/ 73343 h 142875"/>
                <a:gd name="connsiteX3" fmla="*/ 73342 w 142875"/>
                <a:gd name="connsiteY3" fmla="*/ 14287 h 142875"/>
                <a:gd name="connsiteX4" fmla="*/ 132398 w 142875"/>
                <a:gd name="connsiteY4" fmla="*/ 73343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32398" y="73343"/>
                  </a:moveTo>
                  <a:cubicBezTo>
                    <a:pt x="132398" y="105958"/>
                    <a:pt x="105958" y="132398"/>
                    <a:pt x="73342" y="132398"/>
                  </a:cubicBezTo>
                  <a:cubicBezTo>
                    <a:pt x="40727" y="132398"/>
                    <a:pt x="14287" y="105958"/>
                    <a:pt x="14287" y="73343"/>
                  </a:cubicBezTo>
                  <a:cubicBezTo>
                    <a:pt x="14287" y="40727"/>
                    <a:pt x="40727" y="14287"/>
                    <a:pt x="73342" y="14287"/>
                  </a:cubicBezTo>
                  <a:cubicBezTo>
                    <a:pt x="105958" y="14287"/>
                    <a:pt x="132398" y="40727"/>
                    <a:pt x="132398" y="73343"/>
                  </a:cubicBezTo>
                  <a:close/>
                </a:path>
              </a:pathLst>
            </a:custGeom>
            <a:noFill/>
            <a:ln w="28575" cap="flat">
              <a:solidFill>
                <a:schemeClr val="bg1"/>
              </a:solidFill>
              <a:prstDash val="solid"/>
              <a:miter/>
            </a:ln>
          </p:spPr>
          <p:txBody>
            <a:bodyPr rtlCol="0" anchor="ctr"/>
            <a:lstStyle/>
            <a:p>
              <a:endParaRPr lang="uk-UA" sz="1920"/>
            </a:p>
          </p:txBody>
        </p:sp>
        <p:sp>
          <p:nvSpPr>
            <p:cNvPr id="266" name="Freeform: Shape 265">
              <a:extLst>
                <a:ext uri="{FF2B5EF4-FFF2-40B4-BE49-F238E27FC236}">
                  <a16:creationId xmlns:a16="http://schemas.microsoft.com/office/drawing/2014/main" id="{E4127469-98F5-4429-A88B-EA896F8E0999}"/>
                </a:ext>
              </a:extLst>
            </p:cNvPr>
            <p:cNvSpPr/>
            <p:nvPr/>
          </p:nvSpPr>
          <p:spPr>
            <a:xfrm>
              <a:off x="6211252" y="4168140"/>
              <a:ext cx="200025" cy="914400"/>
            </a:xfrm>
            <a:custGeom>
              <a:avLst/>
              <a:gdLst>
                <a:gd name="connsiteX0" fmla="*/ 186690 w 200025"/>
                <a:gd name="connsiteY0" fmla="*/ 14288 h 914400"/>
                <a:gd name="connsiteX1" fmla="*/ 14288 w 200025"/>
                <a:gd name="connsiteY1" fmla="*/ 498158 h 914400"/>
                <a:gd name="connsiteX2" fmla="*/ 14288 w 200025"/>
                <a:gd name="connsiteY2" fmla="*/ 907732 h 914400"/>
              </a:gdLst>
              <a:ahLst/>
              <a:cxnLst>
                <a:cxn ang="0">
                  <a:pos x="connsiteX0" y="connsiteY0"/>
                </a:cxn>
                <a:cxn ang="0">
                  <a:pos x="connsiteX1" y="connsiteY1"/>
                </a:cxn>
                <a:cxn ang="0">
                  <a:pos x="connsiteX2" y="connsiteY2"/>
                </a:cxn>
              </a:cxnLst>
              <a:rect l="l" t="t" r="r" b="b"/>
              <a:pathLst>
                <a:path w="200025" h="914400">
                  <a:moveTo>
                    <a:pt x="186690" y="14288"/>
                  </a:moveTo>
                  <a:lnTo>
                    <a:pt x="14288" y="498158"/>
                  </a:lnTo>
                  <a:lnTo>
                    <a:pt x="14288" y="907732"/>
                  </a:lnTo>
                </a:path>
              </a:pathLst>
            </a:custGeom>
            <a:noFill/>
            <a:ln w="28575" cap="flat">
              <a:solidFill>
                <a:schemeClr val="bg1"/>
              </a:solidFill>
              <a:prstDash val="solid"/>
              <a:miter/>
            </a:ln>
          </p:spPr>
          <p:txBody>
            <a:bodyPr rtlCol="0" anchor="ctr"/>
            <a:lstStyle/>
            <a:p>
              <a:endParaRPr lang="uk-UA" sz="1920"/>
            </a:p>
          </p:txBody>
        </p:sp>
        <p:sp>
          <p:nvSpPr>
            <p:cNvPr id="267" name="Freeform: Shape 266">
              <a:extLst>
                <a:ext uri="{FF2B5EF4-FFF2-40B4-BE49-F238E27FC236}">
                  <a16:creationId xmlns:a16="http://schemas.microsoft.com/office/drawing/2014/main" id="{5B4D54D3-F81E-4EB0-B370-9028304D2E51}"/>
                </a:ext>
              </a:extLst>
            </p:cNvPr>
            <p:cNvSpPr/>
            <p:nvPr/>
          </p:nvSpPr>
          <p:spPr>
            <a:xfrm>
              <a:off x="5184457" y="4560570"/>
              <a:ext cx="1047750" cy="114300"/>
            </a:xfrm>
            <a:custGeom>
              <a:avLst/>
              <a:gdLst>
                <a:gd name="connsiteX0" fmla="*/ 1041083 w 1047750"/>
                <a:gd name="connsiteY0" fmla="*/ 104775 h 114300"/>
                <a:gd name="connsiteX1" fmla="*/ 521970 w 1047750"/>
                <a:gd name="connsiteY1" fmla="*/ 14288 h 114300"/>
                <a:gd name="connsiteX2" fmla="*/ 14288 w 1047750"/>
                <a:gd name="connsiteY2" fmla="*/ 104775 h 114300"/>
              </a:gdLst>
              <a:ahLst/>
              <a:cxnLst>
                <a:cxn ang="0">
                  <a:pos x="connsiteX0" y="connsiteY0"/>
                </a:cxn>
                <a:cxn ang="0">
                  <a:pos x="connsiteX1" y="connsiteY1"/>
                </a:cxn>
                <a:cxn ang="0">
                  <a:pos x="connsiteX2" y="connsiteY2"/>
                </a:cxn>
              </a:cxnLst>
              <a:rect l="l" t="t" r="r" b="b"/>
              <a:pathLst>
                <a:path w="1047750" h="114300">
                  <a:moveTo>
                    <a:pt x="1041083" y="104775"/>
                  </a:moveTo>
                  <a:cubicBezTo>
                    <a:pt x="1041083" y="104775"/>
                    <a:pt x="824865" y="14288"/>
                    <a:pt x="521970" y="14288"/>
                  </a:cubicBezTo>
                  <a:cubicBezTo>
                    <a:pt x="219075" y="14288"/>
                    <a:pt x="14288" y="104775"/>
                    <a:pt x="14288" y="104775"/>
                  </a:cubicBezTo>
                </a:path>
              </a:pathLst>
            </a:custGeom>
            <a:noFill/>
            <a:ln w="28575" cap="flat">
              <a:solidFill>
                <a:schemeClr val="bg1"/>
              </a:solidFill>
              <a:prstDash val="solid"/>
              <a:miter/>
            </a:ln>
          </p:spPr>
          <p:txBody>
            <a:bodyPr rtlCol="0" anchor="ctr"/>
            <a:lstStyle/>
            <a:p>
              <a:endParaRPr lang="uk-UA" sz="1920"/>
            </a:p>
          </p:txBody>
        </p:sp>
        <p:sp>
          <p:nvSpPr>
            <p:cNvPr id="268" name="Freeform: Shape 267">
              <a:extLst>
                <a:ext uri="{FF2B5EF4-FFF2-40B4-BE49-F238E27FC236}">
                  <a16:creationId xmlns:a16="http://schemas.microsoft.com/office/drawing/2014/main" id="{AD40FC50-590D-477D-87F7-065A736DDEE0}"/>
                </a:ext>
              </a:extLst>
            </p:cNvPr>
            <p:cNvSpPr/>
            <p:nvPr/>
          </p:nvSpPr>
          <p:spPr>
            <a:xfrm>
              <a:off x="6050280" y="4624388"/>
              <a:ext cx="104775" cy="304800"/>
            </a:xfrm>
            <a:custGeom>
              <a:avLst/>
              <a:gdLst>
                <a:gd name="connsiteX0" fmla="*/ 98108 w 104775"/>
                <a:gd name="connsiteY0" fmla="*/ 14288 h 304800"/>
                <a:gd name="connsiteX1" fmla="*/ 14288 w 104775"/>
                <a:gd name="connsiteY1" fmla="*/ 297180 h 304800"/>
              </a:gdLst>
              <a:ahLst/>
              <a:cxnLst>
                <a:cxn ang="0">
                  <a:pos x="connsiteX0" y="connsiteY0"/>
                </a:cxn>
                <a:cxn ang="0">
                  <a:pos x="connsiteX1" y="connsiteY1"/>
                </a:cxn>
              </a:cxnLst>
              <a:rect l="l" t="t" r="r" b="b"/>
              <a:pathLst>
                <a:path w="104775" h="304800">
                  <a:moveTo>
                    <a:pt x="98108" y="14288"/>
                  </a:moveTo>
                  <a:lnTo>
                    <a:pt x="14288" y="297180"/>
                  </a:lnTo>
                </a:path>
              </a:pathLst>
            </a:custGeom>
            <a:ln w="28575" cap="flat">
              <a:solidFill>
                <a:schemeClr val="bg1"/>
              </a:solidFill>
              <a:prstDash val="solid"/>
              <a:miter/>
            </a:ln>
          </p:spPr>
          <p:txBody>
            <a:bodyPr rtlCol="0" anchor="ctr"/>
            <a:lstStyle/>
            <a:p>
              <a:endParaRPr lang="uk-UA" sz="1920"/>
            </a:p>
          </p:txBody>
        </p:sp>
        <p:sp>
          <p:nvSpPr>
            <p:cNvPr id="269" name="Freeform: Shape 268">
              <a:extLst>
                <a:ext uri="{FF2B5EF4-FFF2-40B4-BE49-F238E27FC236}">
                  <a16:creationId xmlns:a16="http://schemas.microsoft.com/office/drawing/2014/main" id="{8D556591-48C0-4C57-9AE9-0AFEED1459CD}"/>
                </a:ext>
              </a:extLst>
            </p:cNvPr>
            <p:cNvSpPr/>
            <p:nvPr/>
          </p:nvSpPr>
          <p:spPr>
            <a:xfrm>
              <a:off x="6160770" y="4777740"/>
              <a:ext cx="76200" cy="190500"/>
            </a:xfrm>
            <a:custGeom>
              <a:avLst/>
              <a:gdLst>
                <a:gd name="connsiteX0" fmla="*/ 64770 w 76200"/>
                <a:gd name="connsiteY0" fmla="*/ 14287 h 190500"/>
                <a:gd name="connsiteX1" fmla="*/ 14287 w 76200"/>
                <a:gd name="connsiteY1" fmla="*/ 181927 h 190500"/>
              </a:gdLst>
              <a:ahLst/>
              <a:cxnLst>
                <a:cxn ang="0">
                  <a:pos x="connsiteX0" y="connsiteY0"/>
                </a:cxn>
                <a:cxn ang="0">
                  <a:pos x="connsiteX1" y="connsiteY1"/>
                </a:cxn>
              </a:cxnLst>
              <a:rect l="l" t="t" r="r" b="b"/>
              <a:pathLst>
                <a:path w="76200" h="190500">
                  <a:moveTo>
                    <a:pt x="64770" y="14287"/>
                  </a:moveTo>
                  <a:lnTo>
                    <a:pt x="14287" y="181927"/>
                  </a:lnTo>
                </a:path>
              </a:pathLst>
            </a:custGeom>
            <a:ln w="28575" cap="flat">
              <a:solidFill>
                <a:schemeClr val="bg1"/>
              </a:solidFill>
              <a:prstDash val="solid"/>
              <a:miter/>
            </a:ln>
          </p:spPr>
          <p:txBody>
            <a:bodyPr rtlCol="0" anchor="ctr"/>
            <a:lstStyle/>
            <a:p>
              <a:endParaRPr lang="uk-UA" sz="1920"/>
            </a:p>
          </p:txBody>
        </p:sp>
        <p:sp>
          <p:nvSpPr>
            <p:cNvPr id="270" name="Freeform: Shape 269">
              <a:extLst>
                <a:ext uri="{FF2B5EF4-FFF2-40B4-BE49-F238E27FC236}">
                  <a16:creationId xmlns:a16="http://schemas.microsoft.com/office/drawing/2014/main" id="{0BEF0BCC-E00D-45A7-AE64-39ECC21E0DA1}"/>
                </a:ext>
              </a:extLst>
            </p:cNvPr>
            <p:cNvSpPr/>
            <p:nvPr/>
          </p:nvSpPr>
          <p:spPr>
            <a:xfrm>
              <a:off x="5934075" y="4591050"/>
              <a:ext cx="76200" cy="323850"/>
            </a:xfrm>
            <a:custGeom>
              <a:avLst/>
              <a:gdLst>
                <a:gd name="connsiteX0" fmla="*/ 66675 w 76200"/>
                <a:gd name="connsiteY0" fmla="*/ 14288 h 323850"/>
                <a:gd name="connsiteX1" fmla="*/ 14288 w 76200"/>
                <a:gd name="connsiteY1" fmla="*/ 313373 h 323850"/>
              </a:gdLst>
              <a:ahLst/>
              <a:cxnLst>
                <a:cxn ang="0">
                  <a:pos x="connsiteX0" y="connsiteY0"/>
                </a:cxn>
                <a:cxn ang="0">
                  <a:pos x="connsiteX1" y="connsiteY1"/>
                </a:cxn>
              </a:cxnLst>
              <a:rect l="l" t="t" r="r" b="b"/>
              <a:pathLst>
                <a:path w="76200" h="323850">
                  <a:moveTo>
                    <a:pt x="66675" y="14288"/>
                  </a:moveTo>
                  <a:lnTo>
                    <a:pt x="14288" y="313373"/>
                  </a:lnTo>
                </a:path>
              </a:pathLst>
            </a:custGeom>
            <a:ln w="28575" cap="flat">
              <a:solidFill>
                <a:schemeClr val="bg1"/>
              </a:solidFill>
              <a:prstDash val="solid"/>
              <a:miter/>
            </a:ln>
          </p:spPr>
          <p:txBody>
            <a:bodyPr rtlCol="0" anchor="ctr"/>
            <a:lstStyle/>
            <a:p>
              <a:endParaRPr lang="uk-UA" sz="1920"/>
            </a:p>
          </p:txBody>
        </p:sp>
        <p:sp>
          <p:nvSpPr>
            <p:cNvPr id="271" name="Freeform: Shape 270">
              <a:extLst>
                <a:ext uri="{FF2B5EF4-FFF2-40B4-BE49-F238E27FC236}">
                  <a16:creationId xmlns:a16="http://schemas.microsoft.com/office/drawing/2014/main" id="{2430FEE2-C02B-4B89-AADB-DFF70B337862}"/>
                </a:ext>
              </a:extLst>
            </p:cNvPr>
            <p:cNvSpPr/>
            <p:nvPr/>
          </p:nvSpPr>
          <p:spPr>
            <a:xfrm>
              <a:off x="5819775" y="4571048"/>
              <a:ext cx="57150" cy="323850"/>
            </a:xfrm>
            <a:custGeom>
              <a:avLst/>
              <a:gdLst>
                <a:gd name="connsiteX0" fmla="*/ 42863 w 57150"/>
                <a:gd name="connsiteY0" fmla="*/ 14288 h 323850"/>
                <a:gd name="connsiteX1" fmla="*/ 14288 w 57150"/>
                <a:gd name="connsiteY1" fmla="*/ 317182 h 323850"/>
              </a:gdLst>
              <a:ahLst/>
              <a:cxnLst>
                <a:cxn ang="0">
                  <a:pos x="connsiteX0" y="connsiteY0"/>
                </a:cxn>
                <a:cxn ang="0">
                  <a:pos x="connsiteX1" y="connsiteY1"/>
                </a:cxn>
              </a:cxnLst>
              <a:rect l="l" t="t" r="r" b="b"/>
              <a:pathLst>
                <a:path w="57150" h="323850">
                  <a:moveTo>
                    <a:pt x="42863" y="14288"/>
                  </a:moveTo>
                  <a:lnTo>
                    <a:pt x="14288" y="317182"/>
                  </a:lnTo>
                </a:path>
              </a:pathLst>
            </a:custGeom>
            <a:ln w="28575" cap="flat">
              <a:solidFill>
                <a:schemeClr val="bg1"/>
              </a:solidFill>
              <a:prstDash val="solid"/>
              <a:miter/>
            </a:ln>
          </p:spPr>
          <p:txBody>
            <a:bodyPr rtlCol="0" anchor="ctr"/>
            <a:lstStyle/>
            <a:p>
              <a:endParaRPr lang="uk-UA" sz="1920"/>
            </a:p>
          </p:txBody>
        </p:sp>
        <p:sp>
          <p:nvSpPr>
            <p:cNvPr id="272" name="Freeform: Shape 271">
              <a:extLst>
                <a:ext uri="{FF2B5EF4-FFF2-40B4-BE49-F238E27FC236}">
                  <a16:creationId xmlns:a16="http://schemas.microsoft.com/office/drawing/2014/main" id="{76DF732F-84C3-4B45-BCB0-DF848F1048F1}"/>
                </a:ext>
              </a:extLst>
            </p:cNvPr>
            <p:cNvSpPr/>
            <p:nvPr/>
          </p:nvSpPr>
          <p:spPr>
            <a:xfrm>
              <a:off x="5703570" y="4560570"/>
              <a:ext cx="28575" cy="333375"/>
            </a:xfrm>
            <a:custGeom>
              <a:avLst/>
              <a:gdLst>
                <a:gd name="connsiteX0" fmla="*/ 14287 w 28575"/>
                <a:gd name="connsiteY0" fmla="*/ 14288 h 333375"/>
                <a:gd name="connsiteX1" fmla="*/ 14287 w 28575"/>
                <a:gd name="connsiteY1" fmla="*/ 327660 h 333375"/>
              </a:gdLst>
              <a:ahLst/>
              <a:cxnLst>
                <a:cxn ang="0">
                  <a:pos x="connsiteX0" y="connsiteY0"/>
                </a:cxn>
                <a:cxn ang="0">
                  <a:pos x="connsiteX1" y="connsiteY1"/>
                </a:cxn>
              </a:cxnLst>
              <a:rect l="l" t="t" r="r" b="b"/>
              <a:pathLst>
                <a:path w="28575" h="333375">
                  <a:moveTo>
                    <a:pt x="14287" y="14288"/>
                  </a:moveTo>
                  <a:lnTo>
                    <a:pt x="14287" y="327660"/>
                  </a:lnTo>
                </a:path>
              </a:pathLst>
            </a:custGeom>
            <a:ln w="28575" cap="flat">
              <a:solidFill>
                <a:schemeClr val="bg1"/>
              </a:solidFill>
              <a:prstDash val="solid"/>
              <a:miter/>
            </a:ln>
          </p:spPr>
          <p:txBody>
            <a:bodyPr rtlCol="0" anchor="ctr"/>
            <a:lstStyle/>
            <a:p>
              <a:endParaRPr lang="uk-UA" sz="1920"/>
            </a:p>
          </p:txBody>
        </p:sp>
        <p:sp>
          <p:nvSpPr>
            <p:cNvPr id="273" name="Freeform: Shape 272">
              <a:extLst>
                <a:ext uri="{FF2B5EF4-FFF2-40B4-BE49-F238E27FC236}">
                  <a16:creationId xmlns:a16="http://schemas.microsoft.com/office/drawing/2014/main" id="{58070D14-3200-4A77-BD88-0FBBE1BE3054}"/>
                </a:ext>
              </a:extLst>
            </p:cNvPr>
            <p:cNvSpPr/>
            <p:nvPr/>
          </p:nvSpPr>
          <p:spPr>
            <a:xfrm>
              <a:off x="5265420" y="4624388"/>
              <a:ext cx="114300" cy="314325"/>
            </a:xfrm>
            <a:custGeom>
              <a:avLst/>
              <a:gdLst>
                <a:gd name="connsiteX0" fmla="*/ 14287 w 114300"/>
                <a:gd name="connsiteY0" fmla="*/ 14288 h 314325"/>
                <a:gd name="connsiteX1" fmla="*/ 100012 w 114300"/>
                <a:gd name="connsiteY1" fmla="*/ 303848 h 314325"/>
              </a:gdLst>
              <a:ahLst/>
              <a:cxnLst>
                <a:cxn ang="0">
                  <a:pos x="connsiteX0" y="connsiteY0"/>
                </a:cxn>
                <a:cxn ang="0">
                  <a:pos x="connsiteX1" y="connsiteY1"/>
                </a:cxn>
              </a:cxnLst>
              <a:rect l="l" t="t" r="r" b="b"/>
              <a:pathLst>
                <a:path w="114300" h="314325">
                  <a:moveTo>
                    <a:pt x="14287" y="14288"/>
                  </a:moveTo>
                  <a:lnTo>
                    <a:pt x="100012" y="303848"/>
                  </a:lnTo>
                </a:path>
              </a:pathLst>
            </a:custGeom>
            <a:ln w="28575" cap="flat">
              <a:solidFill>
                <a:schemeClr val="bg1"/>
              </a:solidFill>
              <a:prstDash val="solid"/>
              <a:miter/>
            </a:ln>
          </p:spPr>
          <p:txBody>
            <a:bodyPr rtlCol="0" anchor="ctr"/>
            <a:lstStyle/>
            <a:p>
              <a:endParaRPr lang="uk-UA" sz="1920"/>
            </a:p>
          </p:txBody>
        </p:sp>
        <p:sp>
          <p:nvSpPr>
            <p:cNvPr id="274" name="Freeform: Shape 273">
              <a:extLst>
                <a:ext uri="{FF2B5EF4-FFF2-40B4-BE49-F238E27FC236}">
                  <a16:creationId xmlns:a16="http://schemas.microsoft.com/office/drawing/2014/main" id="{F3515991-C569-41FC-92A8-2F83CC2CEE19}"/>
                </a:ext>
              </a:extLst>
            </p:cNvPr>
            <p:cNvSpPr/>
            <p:nvPr/>
          </p:nvSpPr>
          <p:spPr>
            <a:xfrm>
              <a:off x="5189220" y="4777740"/>
              <a:ext cx="76200" cy="190500"/>
            </a:xfrm>
            <a:custGeom>
              <a:avLst/>
              <a:gdLst>
                <a:gd name="connsiteX0" fmla="*/ 14288 w 76200"/>
                <a:gd name="connsiteY0" fmla="*/ 14287 h 190500"/>
                <a:gd name="connsiteX1" fmla="*/ 64770 w 76200"/>
                <a:gd name="connsiteY1" fmla="*/ 181927 h 190500"/>
              </a:gdLst>
              <a:ahLst/>
              <a:cxnLst>
                <a:cxn ang="0">
                  <a:pos x="connsiteX0" y="connsiteY0"/>
                </a:cxn>
                <a:cxn ang="0">
                  <a:pos x="connsiteX1" y="connsiteY1"/>
                </a:cxn>
              </a:cxnLst>
              <a:rect l="l" t="t" r="r" b="b"/>
              <a:pathLst>
                <a:path w="76200" h="190500">
                  <a:moveTo>
                    <a:pt x="14288" y="14287"/>
                  </a:moveTo>
                  <a:lnTo>
                    <a:pt x="64770" y="181927"/>
                  </a:lnTo>
                </a:path>
              </a:pathLst>
            </a:custGeom>
            <a:ln w="28575" cap="flat">
              <a:solidFill>
                <a:schemeClr val="bg1"/>
              </a:solidFill>
              <a:prstDash val="solid"/>
              <a:miter/>
            </a:ln>
          </p:spPr>
          <p:txBody>
            <a:bodyPr rtlCol="0" anchor="ctr"/>
            <a:lstStyle/>
            <a:p>
              <a:endParaRPr lang="uk-UA" sz="1920"/>
            </a:p>
          </p:txBody>
        </p:sp>
        <p:sp>
          <p:nvSpPr>
            <p:cNvPr id="275" name="Freeform: Shape 274">
              <a:extLst>
                <a:ext uri="{FF2B5EF4-FFF2-40B4-BE49-F238E27FC236}">
                  <a16:creationId xmlns:a16="http://schemas.microsoft.com/office/drawing/2014/main" id="{21EB2368-B6FC-47BF-89A5-B5364293CE74}"/>
                </a:ext>
              </a:extLst>
            </p:cNvPr>
            <p:cNvSpPr/>
            <p:nvPr/>
          </p:nvSpPr>
          <p:spPr>
            <a:xfrm>
              <a:off x="5413057" y="4591050"/>
              <a:ext cx="76200" cy="323850"/>
            </a:xfrm>
            <a:custGeom>
              <a:avLst/>
              <a:gdLst>
                <a:gd name="connsiteX0" fmla="*/ 14287 w 76200"/>
                <a:gd name="connsiteY0" fmla="*/ 14288 h 323850"/>
                <a:gd name="connsiteX1" fmla="*/ 66675 w 76200"/>
                <a:gd name="connsiteY1" fmla="*/ 313373 h 323850"/>
              </a:gdLst>
              <a:ahLst/>
              <a:cxnLst>
                <a:cxn ang="0">
                  <a:pos x="connsiteX0" y="connsiteY0"/>
                </a:cxn>
                <a:cxn ang="0">
                  <a:pos x="connsiteX1" y="connsiteY1"/>
                </a:cxn>
              </a:cxnLst>
              <a:rect l="l" t="t" r="r" b="b"/>
              <a:pathLst>
                <a:path w="76200" h="323850">
                  <a:moveTo>
                    <a:pt x="14287" y="14288"/>
                  </a:moveTo>
                  <a:lnTo>
                    <a:pt x="66675" y="313373"/>
                  </a:lnTo>
                </a:path>
              </a:pathLst>
            </a:custGeom>
            <a:ln w="28575" cap="flat">
              <a:solidFill>
                <a:schemeClr val="bg1"/>
              </a:solidFill>
              <a:prstDash val="solid"/>
              <a:miter/>
            </a:ln>
          </p:spPr>
          <p:txBody>
            <a:bodyPr rtlCol="0" anchor="ctr"/>
            <a:lstStyle/>
            <a:p>
              <a:endParaRPr lang="uk-UA" sz="1920"/>
            </a:p>
          </p:txBody>
        </p:sp>
        <p:sp>
          <p:nvSpPr>
            <p:cNvPr id="276" name="Freeform: Shape 275">
              <a:extLst>
                <a:ext uri="{FF2B5EF4-FFF2-40B4-BE49-F238E27FC236}">
                  <a16:creationId xmlns:a16="http://schemas.microsoft.com/office/drawing/2014/main" id="{02376D94-7DCA-4AD8-8A67-F583A89E0E98}"/>
                </a:ext>
              </a:extLst>
            </p:cNvPr>
            <p:cNvSpPr/>
            <p:nvPr/>
          </p:nvSpPr>
          <p:spPr>
            <a:xfrm>
              <a:off x="5551170" y="4571048"/>
              <a:ext cx="57150" cy="323850"/>
            </a:xfrm>
            <a:custGeom>
              <a:avLst/>
              <a:gdLst>
                <a:gd name="connsiteX0" fmla="*/ 14287 w 57150"/>
                <a:gd name="connsiteY0" fmla="*/ 14288 h 323850"/>
                <a:gd name="connsiteX1" fmla="*/ 42862 w 57150"/>
                <a:gd name="connsiteY1" fmla="*/ 317182 h 323850"/>
              </a:gdLst>
              <a:ahLst/>
              <a:cxnLst>
                <a:cxn ang="0">
                  <a:pos x="connsiteX0" y="connsiteY0"/>
                </a:cxn>
                <a:cxn ang="0">
                  <a:pos x="connsiteX1" y="connsiteY1"/>
                </a:cxn>
              </a:cxnLst>
              <a:rect l="l" t="t" r="r" b="b"/>
              <a:pathLst>
                <a:path w="57150" h="323850">
                  <a:moveTo>
                    <a:pt x="14287" y="14288"/>
                  </a:moveTo>
                  <a:lnTo>
                    <a:pt x="42862" y="317182"/>
                  </a:lnTo>
                </a:path>
              </a:pathLst>
            </a:custGeom>
            <a:ln w="28575" cap="flat">
              <a:solidFill>
                <a:schemeClr val="bg1"/>
              </a:solidFill>
              <a:prstDash val="solid"/>
              <a:miter/>
            </a:ln>
          </p:spPr>
          <p:txBody>
            <a:bodyPr rtlCol="0" anchor="ctr"/>
            <a:lstStyle/>
            <a:p>
              <a:endParaRPr lang="uk-UA" sz="1920"/>
            </a:p>
          </p:txBody>
        </p:sp>
        <p:sp>
          <p:nvSpPr>
            <p:cNvPr id="277" name="Freeform: Shape 276">
              <a:extLst>
                <a:ext uri="{FF2B5EF4-FFF2-40B4-BE49-F238E27FC236}">
                  <a16:creationId xmlns:a16="http://schemas.microsoft.com/office/drawing/2014/main" id="{0E738A60-716E-4FAB-9CD8-E8C285F634D4}"/>
                </a:ext>
              </a:extLst>
            </p:cNvPr>
            <p:cNvSpPr/>
            <p:nvPr/>
          </p:nvSpPr>
          <p:spPr>
            <a:xfrm>
              <a:off x="6309359" y="4810125"/>
              <a:ext cx="95250" cy="276225"/>
            </a:xfrm>
            <a:custGeom>
              <a:avLst/>
              <a:gdLst>
                <a:gd name="connsiteX0" fmla="*/ 88583 w 95250"/>
                <a:gd name="connsiteY0" fmla="*/ 14288 h 276225"/>
                <a:gd name="connsiteX1" fmla="*/ 14288 w 95250"/>
                <a:gd name="connsiteY1" fmla="*/ 209550 h 276225"/>
                <a:gd name="connsiteX2" fmla="*/ 14288 w 95250"/>
                <a:gd name="connsiteY2" fmla="*/ 265747 h 276225"/>
              </a:gdLst>
              <a:ahLst/>
              <a:cxnLst>
                <a:cxn ang="0">
                  <a:pos x="connsiteX0" y="connsiteY0"/>
                </a:cxn>
                <a:cxn ang="0">
                  <a:pos x="connsiteX1" y="connsiteY1"/>
                </a:cxn>
                <a:cxn ang="0">
                  <a:pos x="connsiteX2" y="connsiteY2"/>
                </a:cxn>
              </a:cxnLst>
              <a:rect l="l" t="t" r="r" b="b"/>
              <a:pathLst>
                <a:path w="95250" h="276225">
                  <a:moveTo>
                    <a:pt x="88583" y="14288"/>
                  </a:moveTo>
                  <a:lnTo>
                    <a:pt x="14288" y="209550"/>
                  </a:lnTo>
                  <a:lnTo>
                    <a:pt x="14288" y="265747"/>
                  </a:lnTo>
                </a:path>
              </a:pathLst>
            </a:custGeom>
            <a:noFill/>
            <a:ln w="28575" cap="flat">
              <a:solidFill>
                <a:schemeClr val="bg1"/>
              </a:solidFill>
              <a:prstDash val="solid"/>
              <a:miter/>
            </a:ln>
          </p:spPr>
          <p:txBody>
            <a:bodyPr rtlCol="0" anchor="ctr"/>
            <a:lstStyle/>
            <a:p>
              <a:endParaRPr lang="uk-UA" sz="1920"/>
            </a:p>
          </p:txBody>
        </p:sp>
        <p:sp>
          <p:nvSpPr>
            <p:cNvPr id="278" name="Freeform: Shape 277">
              <a:extLst>
                <a:ext uri="{FF2B5EF4-FFF2-40B4-BE49-F238E27FC236}">
                  <a16:creationId xmlns:a16="http://schemas.microsoft.com/office/drawing/2014/main" id="{FCCE9D69-8E43-4078-9556-295E32674CF9}"/>
                </a:ext>
              </a:extLst>
            </p:cNvPr>
            <p:cNvSpPr/>
            <p:nvPr/>
          </p:nvSpPr>
          <p:spPr>
            <a:xfrm>
              <a:off x="6396990" y="6621780"/>
              <a:ext cx="209550" cy="28575"/>
            </a:xfrm>
            <a:custGeom>
              <a:avLst/>
              <a:gdLst>
                <a:gd name="connsiteX0" fmla="*/ 198120 w 209550"/>
                <a:gd name="connsiteY0" fmla="*/ 14288 h 28575"/>
                <a:gd name="connsiteX1" fmla="*/ 14288 w 209550"/>
                <a:gd name="connsiteY1" fmla="*/ 14288 h 28575"/>
              </a:gdLst>
              <a:ahLst/>
              <a:cxnLst>
                <a:cxn ang="0">
                  <a:pos x="connsiteX0" y="connsiteY0"/>
                </a:cxn>
                <a:cxn ang="0">
                  <a:pos x="connsiteX1" y="connsiteY1"/>
                </a:cxn>
              </a:cxnLst>
              <a:rect l="l" t="t" r="r" b="b"/>
              <a:pathLst>
                <a:path w="209550" h="28575">
                  <a:moveTo>
                    <a:pt x="198120" y="14288"/>
                  </a:moveTo>
                  <a:lnTo>
                    <a:pt x="14288" y="14288"/>
                  </a:lnTo>
                </a:path>
              </a:pathLst>
            </a:custGeom>
            <a:ln w="28575" cap="flat">
              <a:solidFill>
                <a:schemeClr val="bg1"/>
              </a:solidFill>
              <a:prstDash val="solid"/>
              <a:miter/>
            </a:ln>
          </p:spPr>
          <p:txBody>
            <a:bodyPr rtlCol="0" anchor="ctr"/>
            <a:lstStyle/>
            <a:p>
              <a:endParaRPr lang="uk-UA" sz="1920"/>
            </a:p>
          </p:txBody>
        </p:sp>
        <p:sp>
          <p:nvSpPr>
            <p:cNvPr id="279" name="Freeform: Shape 278">
              <a:extLst>
                <a:ext uri="{FF2B5EF4-FFF2-40B4-BE49-F238E27FC236}">
                  <a16:creationId xmlns:a16="http://schemas.microsoft.com/office/drawing/2014/main" id="{B40DECF9-517B-4534-A888-659998D9621C}"/>
                </a:ext>
              </a:extLst>
            </p:cNvPr>
            <p:cNvSpPr/>
            <p:nvPr/>
          </p:nvSpPr>
          <p:spPr>
            <a:xfrm>
              <a:off x="6339840" y="5505450"/>
              <a:ext cx="266700" cy="28575"/>
            </a:xfrm>
            <a:custGeom>
              <a:avLst/>
              <a:gdLst>
                <a:gd name="connsiteX0" fmla="*/ 255270 w 266700"/>
                <a:gd name="connsiteY0" fmla="*/ 14288 h 28575"/>
                <a:gd name="connsiteX1" fmla="*/ 14288 w 266700"/>
                <a:gd name="connsiteY1" fmla="*/ 14288 h 28575"/>
              </a:gdLst>
              <a:ahLst/>
              <a:cxnLst>
                <a:cxn ang="0">
                  <a:pos x="connsiteX0" y="connsiteY0"/>
                </a:cxn>
                <a:cxn ang="0">
                  <a:pos x="connsiteX1" y="connsiteY1"/>
                </a:cxn>
              </a:cxnLst>
              <a:rect l="l" t="t" r="r" b="b"/>
              <a:pathLst>
                <a:path w="266700" h="28575">
                  <a:moveTo>
                    <a:pt x="255270" y="14288"/>
                  </a:moveTo>
                  <a:lnTo>
                    <a:pt x="14288" y="14288"/>
                  </a:lnTo>
                </a:path>
              </a:pathLst>
            </a:custGeom>
            <a:ln w="28575" cap="flat">
              <a:solidFill>
                <a:schemeClr val="bg1"/>
              </a:solidFill>
              <a:prstDash val="solid"/>
              <a:miter/>
            </a:ln>
          </p:spPr>
          <p:txBody>
            <a:bodyPr rtlCol="0" anchor="ctr"/>
            <a:lstStyle/>
            <a:p>
              <a:endParaRPr lang="uk-UA" sz="1920"/>
            </a:p>
          </p:txBody>
        </p:sp>
        <p:sp>
          <p:nvSpPr>
            <p:cNvPr id="280" name="Freeform: Shape 279">
              <a:extLst>
                <a:ext uri="{FF2B5EF4-FFF2-40B4-BE49-F238E27FC236}">
                  <a16:creationId xmlns:a16="http://schemas.microsoft.com/office/drawing/2014/main" id="{96D29A78-EFAA-4C93-B2C5-57C54597F130}"/>
                </a:ext>
              </a:extLst>
            </p:cNvPr>
            <p:cNvSpPr/>
            <p:nvPr/>
          </p:nvSpPr>
          <p:spPr>
            <a:xfrm>
              <a:off x="6027420" y="5505450"/>
              <a:ext cx="142875" cy="28575"/>
            </a:xfrm>
            <a:custGeom>
              <a:avLst/>
              <a:gdLst>
                <a:gd name="connsiteX0" fmla="*/ 134302 w 142875"/>
                <a:gd name="connsiteY0" fmla="*/ 14288 h 28575"/>
                <a:gd name="connsiteX1" fmla="*/ 14287 w 142875"/>
                <a:gd name="connsiteY1" fmla="*/ 14288 h 28575"/>
              </a:gdLst>
              <a:ahLst/>
              <a:cxnLst>
                <a:cxn ang="0">
                  <a:pos x="connsiteX0" y="connsiteY0"/>
                </a:cxn>
                <a:cxn ang="0">
                  <a:pos x="connsiteX1" y="connsiteY1"/>
                </a:cxn>
              </a:cxnLst>
              <a:rect l="l" t="t" r="r" b="b"/>
              <a:pathLst>
                <a:path w="142875" h="28575">
                  <a:moveTo>
                    <a:pt x="134302" y="14288"/>
                  </a:moveTo>
                  <a:lnTo>
                    <a:pt x="14287" y="14288"/>
                  </a:lnTo>
                </a:path>
              </a:pathLst>
            </a:custGeom>
            <a:ln w="28575" cap="flat">
              <a:solidFill>
                <a:schemeClr val="bg1"/>
              </a:solidFill>
              <a:prstDash val="solid"/>
              <a:miter/>
            </a:ln>
          </p:spPr>
          <p:txBody>
            <a:bodyPr rtlCol="0" anchor="ctr"/>
            <a:lstStyle/>
            <a:p>
              <a:endParaRPr lang="uk-UA" sz="1920"/>
            </a:p>
          </p:txBody>
        </p:sp>
        <p:sp>
          <p:nvSpPr>
            <p:cNvPr id="281" name="Freeform: Shape 280">
              <a:extLst>
                <a:ext uri="{FF2B5EF4-FFF2-40B4-BE49-F238E27FC236}">
                  <a16:creationId xmlns:a16="http://schemas.microsoft.com/office/drawing/2014/main" id="{F6F8827D-E484-49C3-AD05-CA40029711D3}"/>
                </a:ext>
              </a:extLst>
            </p:cNvPr>
            <p:cNvSpPr/>
            <p:nvPr/>
          </p:nvSpPr>
          <p:spPr>
            <a:xfrm>
              <a:off x="3184207" y="4206240"/>
              <a:ext cx="1143000" cy="285750"/>
            </a:xfrm>
            <a:custGeom>
              <a:avLst/>
              <a:gdLst>
                <a:gd name="connsiteX0" fmla="*/ 1132523 w 1143000"/>
                <a:gd name="connsiteY0" fmla="*/ 14288 h 285750"/>
                <a:gd name="connsiteX1" fmla="*/ 122873 w 1143000"/>
                <a:gd name="connsiteY1" fmla="*/ 14288 h 285750"/>
                <a:gd name="connsiteX2" fmla="*/ 122873 w 1143000"/>
                <a:gd name="connsiteY2" fmla="*/ 74295 h 285750"/>
                <a:gd name="connsiteX3" fmla="*/ 41910 w 1143000"/>
                <a:gd name="connsiteY3" fmla="*/ 74295 h 285750"/>
                <a:gd name="connsiteX4" fmla="*/ 14288 w 1143000"/>
                <a:gd name="connsiteY4" fmla="*/ 27527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285750">
                  <a:moveTo>
                    <a:pt x="1132523" y="14288"/>
                  </a:moveTo>
                  <a:lnTo>
                    <a:pt x="122873" y="14288"/>
                  </a:lnTo>
                  <a:lnTo>
                    <a:pt x="122873" y="74295"/>
                  </a:lnTo>
                  <a:lnTo>
                    <a:pt x="41910" y="74295"/>
                  </a:lnTo>
                  <a:lnTo>
                    <a:pt x="14288" y="275273"/>
                  </a:lnTo>
                </a:path>
              </a:pathLst>
            </a:custGeom>
            <a:noFill/>
            <a:ln w="28575" cap="flat">
              <a:solidFill>
                <a:schemeClr val="bg1"/>
              </a:solidFill>
              <a:prstDash val="solid"/>
              <a:miter/>
            </a:ln>
          </p:spPr>
          <p:txBody>
            <a:bodyPr rtlCol="0" anchor="ctr"/>
            <a:lstStyle/>
            <a:p>
              <a:endParaRPr lang="uk-UA" sz="1920"/>
            </a:p>
          </p:txBody>
        </p:sp>
        <p:sp>
          <p:nvSpPr>
            <p:cNvPr id="282" name="Freeform: Shape 281">
              <a:extLst>
                <a:ext uri="{FF2B5EF4-FFF2-40B4-BE49-F238E27FC236}">
                  <a16:creationId xmlns:a16="http://schemas.microsoft.com/office/drawing/2014/main" id="{80852203-03E4-4C2B-90AE-98E2B06F655A}"/>
                </a:ext>
              </a:extLst>
            </p:cNvPr>
            <p:cNvSpPr/>
            <p:nvPr/>
          </p:nvSpPr>
          <p:spPr>
            <a:xfrm>
              <a:off x="4802504" y="5161597"/>
              <a:ext cx="1819275" cy="85725"/>
            </a:xfrm>
            <a:custGeom>
              <a:avLst/>
              <a:gdLst>
                <a:gd name="connsiteX0" fmla="*/ 1804988 w 1819275"/>
                <a:gd name="connsiteY0" fmla="*/ 14288 h 85725"/>
                <a:gd name="connsiteX1" fmla="*/ 1792605 w 1819275"/>
                <a:gd name="connsiteY1" fmla="*/ 73343 h 85725"/>
                <a:gd name="connsiteX2" fmla="*/ 27623 w 1819275"/>
                <a:gd name="connsiteY2" fmla="*/ 73343 h 85725"/>
                <a:gd name="connsiteX3" fmla="*/ 14288 w 1819275"/>
                <a:gd name="connsiteY3" fmla="*/ 14288 h 85725"/>
              </a:gdLst>
              <a:ahLst/>
              <a:cxnLst>
                <a:cxn ang="0">
                  <a:pos x="connsiteX0" y="connsiteY0"/>
                </a:cxn>
                <a:cxn ang="0">
                  <a:pos x="connsiteX1" y="connsiteY1"/>
                </a:cxn>
                <a:cxn ang="0">
                  <a:pos x="connsiteX2" y="connsiteY2"/>
                </a:cxn>
                <a:cxn ang="0">
                  <a:pos x="connsiteX3" y="connsiteY3"/>
                </a:cxn>
              </a:cxnLst>
              <a:rect l="l" t="t" r="r" b="b"/>
              <a:pathLst>
                <a:path w="1819275" h="85725">
                  <a:moveTo>
                    <a:pt x="1804988" y="14288"/>
                  </a:moveTo>
                  <a:lnTo>
                    <a:pt x="1792605" y="73343"/>
                  </a:lnTo>
                  <a:lnTo>
                    <a:pt x="27623" y="73343"/>
                  </a:lnTo>
                  <a:lnTo>
                    <a:pt x="14288" y="14288"/>
                  </a:lnTo>
                  <a:close/>
                </a:path>
              </a:pathLst>
            </a:custGeom>
            <a:noFill/>
            <a:ln w="28575" cap="flat">
              <a:solidFill>
                <a:schemeClr val="bg1"/>
              </a:solidFill>
              <a:prstDash val="solid"/>
              <a:miter/>
            </a:ln>
          </p:spPr>
          <p:txBody>
            <a:bodyPr rtlCol="0" anchor="ctr"/>
            <a:lstStyle/>
            <a:p>
              <a:endParaRPr lang="uk-UA" sz="1920"/>
            </a:p>
          </p:txBody>
        </p:sp>
        <p:sp>
          <p:nvSpPr>
            <p:cNvPr id="283" name="Freeform: Shape 282">
              <a:extLst>
                <a:ext uri="{FF2B5EF4-FFF2-40B4-BE49-F238E27FC236}">
                  <a16:creationId xmlns:a16="http://schemas.microsoft.com/office/drawing/2014/main" id="{443C9E86-8021-4603-82C4-22040999D3F7}"/>
                </a:ext>
              </a:extLst>
            </p:cNvPr>
            <p:cNvSpPr/>
            <p:nvPr/>
          </p:nvSpPr>
          <p:spPr>
            <a:xfrm>
              <a:off x="5055870" y="5286375"/>
              <a:ext cx="219075" cy="304800"/>
            </a:xfrm>
            <a:custGeom>
              <a:avLst/>
              <a:gdLst>
                <a:gd name="connsiteX0" fmla="*/ 14288 w 219075"/>
                <a:gd name="connsiteY0" fmla="*/ 14288 h 304800"/>
                <a:gd name="connsiteX1" fmla="*/ 206693 w 219075"/>
                <a:gd name="connsiteY1" fmla="*/ 14288 h 304800"/>
                <a:gd name="connsiteX2" fmla="*/ 206693 w 219075"/>
                <a:gd name="connsiteY2" fmla="*/ 299085 h 304800"/>
                <a:gd name="connsiteX3" fmla="*/ 14288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8" y="14288"/>
                  </a:moveTo>
                  <a:lnTo>
                    <a:pt x="206693" y="14288"/>
                  </a:lnTo>
                  <a:lnTo>
                    <a:pt x="20669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284" name="Freeform: Shape 283">
              <a:extLst>
                <a:ext uri="{FF2B5EF4-FFF2-40B4-BE49-F238E27FC236}">
                  <a16:creationId xmlns:a16="http://schemas.microsoft.com/office/drawing/2014/main" id="{AA4DA5C1-FDBF-4F7F-9CE3-9C56FA935247}"/>
                </a:ext>
              </a:extLst>
            </p:cNvPr>
            <p:cNvSpPr/>
            <p:nvPr/>
          </p:nvSpPr>
          <p:spPr>
            <a:xfrm>
              <a:off x="4999672" y="6207443"/>
              <a:ext cx="371475" cy="1476375"/>
            </a:xfrm>
            <a:custGeom>
              <a:avLst/>
              <a:gdLst>
                <a:gd name="connsiteX0" fmla="*/ 58103 w 371475"/>
                <a:gd name="connsiteY0" fmla="*/ 1462088 h 1476375"/>
                <a:gd name="connsiteX1" fmla="*/ 58103 w 371475"/>
                <a:gd name="connsiteY1" fmla="*/ 59055 h 1476375"/>
                <a:gd name="connsiteX2" fmla="*/ 357188 w 371475"/>
                <a:gd name="connsiteY2" fmla="*/ 59055 h 1476375"/>
                <a:gd name="connsiteX3" fmla="*/ 345758 w 371475"/>
                <a:gd name="connsiteY3" fmla="*/ 14288 h 1476375"/>
                <a:gd name="connsiteX4" fmla="*/ 14288 w 371475"/>
                <a:gd name="connsiteY4" fmla="*/ 14288 h 1476375"/>
                <a:gd name="connsiteX5" fmla="*/ 14288 w 371475"/>
                <a:gd name="connsiteY5" fmla="*/ 1462088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1476375">
                  <a:moveTo>
                    <a:pt x="58103" y="1462088"/>
                  </a:moveTo>
                  <a:lnTo>
                    <a:pt x="58103" y="59055"/>
                  </a:lnTo>
                  <a:lnTo>
                    <a:pt x="357188" y="59055"/>
                  </a:lnTo>
                  <a:lnTo>
                    <a:pt x="345758" y="14288"/>
                  </a:lnTo>
                  <a:lnTo>
                    <a:pt x="14288" y="14288"/>
                  </a:lnTo>
                  <a:lnTo>
                    <a:pt x="14288" y="1462088"/>
                  </a:lnTo>
                </a:path>
              </a:pathLst>
            </a:custGeom>
            <a:noFill/>
            <a:ln w="28575" cap="flat">
              <a:solidFill>
                <a:schemeClr val="bg1"/>
              </a:solidFill>
              <a:prstDash val="solid"/>
              <a:miter/>
            </a:ln>
          </p:spPr>
          <p:txBody>
            <a:bodyPr rtlCol="0" anchor="ctr"/>
            <a:lstStyle/>
            <a:p>
              <a:endParaRPr lang="uk-UA" sz="1920"/>
            </a:p>
          </p:txBody>
        </p:sp>
        <p:sp>
          <p:nvSpPr>
            <p:cNvPr id="285" name="Freeform: Shape 284">
              <a:extLst>
                <a:ext uri="{FF2B5EF4-FFF2-40B4-BE49-F238E27FC236}">
                  <a16:creationId xmlns:a16="http://schemas.microsoft.com/office/drawing/2014/main" id="{32F27AF5-79AE-4046-8A34-CF003402DA0A}"/>
                </a:ext>
              </a:extLst>
            </p:cNvPr>
            <p:cNvSpPr/>
            <p:nvPr/>
          </p:nvSpPr>
          <p:spPr>
            <a:xfrm>
              <a:off x="2771775" y="3738563"/>
              <a:ext cx="28575" cy="28575"/>
            </a:xfrm>
            <a:custGeom>
              <a:avLst/>
              <a:gdLst/>
              <a:ahLst/>
              <a:cxnLst/>
              <a:rect l="l" t="t" r="r" b="b"/>
              <a:pathLst>
                <a:path w="28575" h="28575"/>
              </a:pathLst>
            </a:custGeom>
            <a:noFill/>
            <a:ln w="28575" cap="flat">
              <a:solidFill>
                <a:schemeClr val="bg1"/>
              </a:solidFill>
              <a:prstDash val="solid"/>
              <a:miter/>
            </a:ln>
          </p:spPr>
          <p:txBody>
            <a:bodyPr rtlCol="0" anchor="ctr"/>
            <a:lstStyle/>
            <a:p>
              <a:endParaRPr lang="uk-UA" sz="1920"/>
            </a:p>
          </p:txBody>
        </p:sp>
        <p:sp>
          <p:nvSpPr>
            <p:cNvPr id="286" name="Freeform: Shape 285">
              <a:extLst>
                <a:ext uri="{FF2B5EF4-FFF2-40B4-BE49-F238E27FC236}">
                  <a16:creationId xmlns:a16="http://schemas.microsoft.com/office/drawing/2014/main" id="{7CF0A0BE-C49C-4A34-92E8-4B6A05EDDECA}"/>
                </a:ext>
              </a:extLst>
            </p:cNvPr>
            <p:cNvSpPr/>
            <p:nvPr/>
          </p:nvSpPr>
          <p:spPr>
            <a:xfrm>
              <a:off x="4727257" y="5220653"/>
              <a:ext cx="114300" cy="2457450"/>
            </a:xfrm>
            <a:custGeom>
              <a:avLst/>
              <a:gdLst>
                <a:gd name="connsiteX0" fmla="*/ 102870 w 114300"/>
                <a:gd name="connsiteY0" fmla="*/ 14288 h 2457450"/>
                <a:gd name="connsiteX1" fmla="*/ 102870 w 114300"/>
                <a:gd name="connsiteY1" fmla="*/ 1415415 h 2457450"/>
                <a:gd name="connsiteX2" fmla="*/ 14288 w 114300"/>
                <a:gd name="connsiteY2" fmla="*/ 1415415 h 2457450"/>
                <a:gd name="connsiteX3" fmla="*/ 102870 w 114300"/>
                <a:gd name="connsiteY3" fmla="*/ 1497330 h 2457450"/>
                <a:gd name="connsiteX4" fmla="*/ 102870 w 114300"/>
                <a:gd name="connsiteY4" fmla="*/ 2446020 h 245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457450">
                  <a:moveTo>
                    <a:pt x="102870" y="14288"/>
                  </a:moveTo>
                  <a:lnTo>
                    <a:pt x="102870" y="1415415"/>
                  </a:lnTo>
                  <a:lnTo>
                    <a:pt x="14288" y="1415415"/>
                  </a:lnTo>
                  <a:lnTo>
                    <a:pt x="102870" y="1497330"/>
                  </a:lnTo>
                  <a:lnTo>
                    <a:pt x="102870" y="2446020"/>
                  </a:lnTo>
                </a:path>
              </a:pathLst>
            </a:custGeom>
            <a:noFill/>
            <a:ln w="28575" cap="flat">
              <a:solidFill>
                <a:schemeClr val="bg1"/>
              </a:solidFill>
              <a:prstDash val="solid"/>
              <a:miter/>
            </a:ln>
          </p:spPr>
          <p:txBody>
            <a:bodyPr rtlCol="0" anchor="ctr"/>
            <a:lstStyle/>
            <a:p>
              <a:endParaRPr lang="uk-UA" sz="1920"/>
            </a:p>
          </p:txBody>
        </p:sp>
        <p:sp>
          <p:nvSpPr>
            <p:cNvPr id="287" name="Freeform: Shape 286">
              <a:extLst>
                <a:ext uri="{FF2B5EF4-FFF2-40B4-BE49-F238E27FC236}">
                  <a16:creationId xmlns:a16="http://schemas.microsoft.com/office/drawing/2014/main" id="{E6E3203F-4E04-48FB-AB3E-B3A2C58BC7BB}"/>
                </a:ext>
              </a:extLst>
            </p:cNvPr>
            <p:cNvSpPr/>
            <p:nvPr/>
          </p:nvSpPr>
          <p:spPr>
            <a:xfrm>
              <a:off x="5013007" y="5061585"/>
              <a:ext cx="1390650" cy="28575"/>
            </a:xfrm>
            <a:custGeom>
              <a:avLst/>
              <a:gdLst>
                <a:gd name="connsiteX0" fmla="*/ 14288 w 1390650"/>
                <a:gd name="connsiteY0" fmla="*/ 14287 h 28575"/>
                <a:gd name="connsiteX1" fmla="*/ 1384935 w 1390650"/>
                <a:gd name="connsiteY1" fmla="*/ 14287 h 28575"/>
              </a:gdLst>
              <a:ahLst/>
              <a:cxnLst>
                <a:cxn ang="0">
                  <a:pos x="connsiteX0" y="connsiteY0"/>
                </a:cxn>
                <a:cxn ang="0">
                  <a:pos x="connsiteX1" y="connsiteY1"/>
                </a:cxn>
              </a:cxnLst>
              <a:rect l="l" t="t" r="r" b="b"/>
              <a:pathLst>
                <a:path w="1390650" h="28575">
                  <a:moveTo>
                    <a:pt x="14288" y="14287"/>
                  </a:moveTo>
                  <a:lnTo>
                    <a:pt x="1384935" y="14287"/>
                  </a:lnTo>
                </a:path>
              </a:pathLst>
            </a:custGeom>
            <a:ln w="28575" cap="flat">
              <a:solidFill>
                <a:schemeClr val="bg1"/>
              </a:solidFill>
              <a:prstDash val="solid"/>
              <a:miter/>
            </a:ln>
          </p:spPr>
          <p:txBody>
            <a:bodyPr rtlCol="0" anchor="ctr"/>
            <a:lstStyle/>
            <a:p>
              <a:endParaRPr lang="uk-UA" sz="1920"/>
            </a:p>
          </p:txBody>
        </p:sp>
        <p:sp>
          <p:nvSpPr>
            <p:cNvPr id="288" name="Freeform: Shape 287">
              <a:extLst>
                <a:ext uri="{FF2B5EF4-FFF2-40B4-BE49-F238E27FC236}">
                  <a16:creationId xmlns:a16="http://schemas.microsoft.com/office/drawing/2014/main" id="{E36411F3-D520-4FD7-B9E6-8CFF15800C93}"/>
                </a:ext>
              </a:extLst>
            </p:cNvPr>
            <p:cNvSpPr/>
            <p:nvPr/>
          </p:nvSpPr>
          <p:spPr>
            <a:xfrm>
              <a:off x="4301490" y="3929063"/>
              <a:ext cx="180975" cy="1123950"/>
            </a:xfrm>
            <a:custGeom>
              <a:avLst/>
              <a:gdLst>
                <a:gd name="connsiteX0" fmla="*/ 14288 w 180975"/>
                <a:gd name="connsiteY0" fmla="*/ 1112520 h 1123950"/>
                <a:gd name="connsiteX1" fmla="*/ 15240 w 180975"/>
                <a:gd name="connsiteY1" fmla="*/ 80963 h 1123950"/>
                <a:gd name="connsiteX2" fmla="*/ 93345 w 180975"/>
                <a:gd name="connsiteY2" fmla="*/ 14288 h 1123950"/>
                <a:gd name="connsiteX3" fmla="*/ 172402 w 180975"/>
                <a:gd name="connsiteY3" fmla="*/ 80963 h 1123950"/>
                <a:gd name="connsiteX4" fmla="*/ 172402 w 180975"/>
                <a:gd name="connsiteY4" fmla="*/ 903923 h 1123950"/>
                <a:gd name="connsiteX5" fmla="*/ 14288 w 180975"/>
                <a:gd name="connsiteY5" fmla="*/ 90392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123950">
                  <a:moveTo>
                    <a:pt x="14288" y="1112520"/>
                  </a:moveTo>
                  <a:lnTo>
                    <a:pt x="15240" y="80963"/>
                  </a:lnTo>
                  <a:cubicBezTo>
                    <a:pt x="15240" y="80963"/>
                    <a:pt x="22860" y="14288"/>
                    <a:pt x="93345" y="14288"/>
                  </a:cubicBezTo>
                  <a:cubicBezTo>
                    <a:pt x="163830" y="14288"/>
                    <a:pt x="172402" y="80963"/>
                    <a:pt x="172402" y="80963"/>
                  </a:cubicBezTo>
                  <a:lnTo>
                    <a:pt x="172402" y="903923"/>
                  </a:lnTo>
                  <a:lnTo>
                    <a:pt x="14288" y="903923"/>
                  </a:lnTo>
                </a:path>
              </a:pathLst>
            </a:custGeom>
            <a:noFill/>
            <a:ln w="28575" cap="flat">
              <a:solidFill>
                <a:schemeClr val="bg1"/>
              </a:solidFill>
              <a:prstDash val="solid"/>
              <a:miter/>
            </a:ln>
          </p:spPr>
          <p:txBody>
            <a:bodyPr rtlCol="0" anchor="ctr"/>
            <a:lstStyle/>
            <a:p>
              <a:endParaRPr lang="uk-UA" sz="1920"/>
            </a:p>
          </p:txBody>
        </p:sp>
        <p:sp>
          <p:nvSpPr>
            <p:cNvPr id="289" name="Freeform: Shape 288">
              <a:extLst>
                <a:ext uri="{FF2B5EF4-FFF2-40B4-BE49-F238E27FC236}">
                  <a16:creationId xmlns:a16="http://schemas.microsoft.com/office/drawing/2014/main" id="{D44B3BA5-A179-4A4E-82EF-F3975225C6BC}"/>
                </a:ext>
              </a:extLst>
            </p:cNvPr>
            <p:cNvSpPr/>
            <p:nvPr/>
          </p:nvSpPr>
          <p:spPr>
            <a:xfrm>
              <a:off x="4853940" y="4810125"/>
              <a:ext cx="180975" cy="28575"/>
            </a:xfrm>
            <a:custGeom>
              <a:avLst/>
              <a:gdLst>
                <a:gd name="connsiteX0" fmla="*/ 173355 w 180975"/>
                <a:gd name="connsiteY0" fmla="*/ 14288 h 28575"/>
                <a:gd name="connsiteX1" fmla="*/ 14288 w 180975"/>
                <a:gd name="connsiteY1" fmla="*/ 14288 h 28575"/>
              </a:gdLst>
              <a:ahLst/>
              <a:cxnLst>
                <a:cxn ang="0">
                  <a:pos x="connsiteX0" y="connsiteY0"/>
                </a:cxn>
                <a:cxn ang="0">
                  <a:pos x="connsiteX1" y="connsiteY1"/>
                </a:cxn>
              </a:cxnLst>
              <a:rect l="l" t="t" r="r" b="b"/>
              <a:pathLst>
                <a:path w="180975" h="28575">
                  <a:moveTo>
                    <a:pt x="173355" y="14288"/>
                  </a:moveTo>
                  <a:lnTo>
                    <a:pt x="14288" y="14288"/>
                  </a:lnTo>
                </a:path>
              </a:pathLst>
            </a:custGeom>
            <a:ln w="28575" cap="flat">
              <a:solidFill>
                <a:schemeClr val="bg1"/>
              </a:solidFill>
              <a:prstDash val="solid"/>
              <a:miter/>
            </a:ln>
          </p:spPr>
          <p:txBody>
            <a:bodyPr rtlCol="0" anchor="ctr"/>
            <a:lstStyle/>
            <a:p>
              <a:endParaRPr lang="uk-UA" sz="1920"/>
            </a:p>
          </p:txBody>
        </p:sp>
        <p:sp>
          <p:nvSpPr>
            <p:cNvPr id="290" name="Freeform: Shape 289">
              <a:extLst>
                <a:ext uri="{FF2B5EF4-FFF2-40B4-BE49-F238E27FC236}">
                  <a16:creationId xmlns:a16="http://schemas.microsoft.com/office/drawing/2014/main" id="{002B29CB-41E9-465B-8FFA-08C46A399094}"/>
                </a:ext>
              </a:extLst>
            </p:cNvPr>
            <p:cNvSpPr/>
            <p:nvPr/>
          </p:nvSpPr>
          <p:spPr>
            <a:xfrm>
              <a:off x="4853940" y="3948113"/>
              <a:ext cx="180975" cy="1238250"/>
            </a:xfrm>
            <a:custGeom>
              <a:avLst/>
              <a:gdLst>
                <a:gd name="connsiteX0" fmla="*/ 14288 w 180975"/>
                <a:gd name="connsiteY0" fmla="*/ 1227773 h 1238250"/>
                <a:gd name="connsiteX1" fmla="*/ 15240 w 180975"/>
                <a:gd name="connsiteY1" fmla="*/ 80963 h 1238250"/>
                <a:gd name="connsiteX2" fmla="*/ 93345 w 180975"/>
                <a:gd name="connsiteY2" fmla="*/ 14288 h 1238250"/>
                <a:gd name="connsiteX3" fmla="*/ 172402 w 180975"/>
                <a:gd name="connsiteY3" fmla="*/ 80963 h 1238250"/>
                <a:gd name="connsiteX4" fmla="*/ 172402 w 180975"/>
                <a:gd name="connsiteY4" fmla="*/ 1227773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38250">
                  <a:moveTo>
                    <a:pt x="14288" y="1227773"/>
                  </a:moveTo>
                  <a:lnTo>
                    <a:pt x="15240" y="80963"/>
                  </a:lnTo>
                  <a:cubicBezTo>
                    <a:pt x="15240" y="80963"/>
                    <a:pt x="22860" y="14288"/>
                    <a:pt x="93345" y="14288"/>
                  </a:cubicBezTo>
                  <a:cubicBezTo>
                    <a:pt x="163830" y="14288"/>
                    <a:pt x="172402" y="80963"/>
                    <a:pt x="172402" y="80963"/>
                  </a:cubicBezTo>
                  <a:lnTo>
                    <a:pt x="172402" y="1227773"/>
                  </a:lnTo>
                </a:path>
              </a:pathLst>
            </a:custGeom>
            <a:noFill/>
            <a:ln w="28575" cap="flat">
              <a:solidFill>
                <a:schemeClr val="bg1"/>
              </a:solidFill>
              <a:prstDash val="solid"/>
              <a:miter/>
            </a:ln>
          </p:spPr>
          <p:txBody>
            <a:bodyPr rtlCol="0" anchor="ctr"/>
            <a:lstStyle/>
            <a:p>
              <a:endParaRPr lang="uk-UA" sz="1920"/>
            </a:p>
          </p:txBody>
        </p:sp>
        <p:sp>
          <p:nvSpPr>
            <p:cNvPr id="291" name="Freeform: Shape 290">
              <a:extLst>
                <a:ext uri="{FF2B5EF4-FFF2-40B4-BE49-F238E27FC236}">
                  <a16:creationId xmlns:a16="http://schemas.microsoft.com/office/drawing/2014/main" id="{D6386B43-695E-4211-99B1-ABA96469BCA2}"/>
                </a:ext>
              </a:extLst>
            </p:cNvPr>
            <p:cNvSpPr/>
            <p:nvPr/>
          </p:nvSpPr>
          <p:spPr>
            <a:xfrm>
              <a:off x="4459605" y="4817745"/>
              <a:ext cx="28575" cy="352425"/>
            </a:xfrm>
            <a:custGeom>
              <a:avLst/>
              <a:gdLst>
                <a:gd name="connsiteX0" fmla="*/ 14287 w 28575"/>
                <a:gd name="connsiteY0" fmla="*/ 14288 h 352425"/>
                <a:gd name="connsiteX1" fmla="*/ 14287 w 28575"/>
                <a:gd name="connsiteY1" fmla="*/ 346710 h 352425"/>
              </a:gdLst>
              <a:ahLst/>
              <a:cxnLst>
                <a:cxn ang="0">
                  <a:pos x="connsiteX0" y="connsiteY0"/>
                </a:cxn>
                <a:cxn ang="0">
                  <a:pos x="connsiteX1" y="connsiteY1"/>
                </a:cxn>
              </a:cxnLst>
              <a:rect l="l" t="t" r="r" b="b"/>
              <a:pathLst>
                <a:path w="28575" h="352425">
                  <a:moveTo>
                    <a:pt x="14287" y="14288"/>
                  </a:moveTo>
                  <a:lnTo>
                    <a:pt x="14287" y="346710"/>
                  </a:lnTo>
                </a:path>
              </a:pathLst>
            </a:custGeom>
            <a:ln w="28575" cap="flat">
              <a:solidFill>
                <a:schemeClr val="bg1"/>
              </a:solidFill>
              <a:prstDash val="solid"/>
              <a:miter/>
            </a:ln>
          </p:spPr>
          <p:txBody>
            <a:bodyPr rtlCol="0" anchor="ctr"/>
            <a:lstStyle/>
            <a:p>
              <a:endParaRPr lang="uk-UA" sz="1920"/>
            </a:p>
          </p:txBody>
        </p:sp>
        <p:sp>
          <p:nvSpPr>
            <p:cNvPr id="292" name="Freeform: Shape 291">
              <a:extLst>
                <a:ext uri="{FF2B5EF4-FFF2-40B4-BE49-F238E27FC236}">
                  <a16:creationId xmlns:a16="http://schemas.microsoft.com/office/drawing/2014/main" id="{364E4A30-7CAA-48A1-A3BB-D5B2EB9AC4F1}"/>
                </a:ext>
              </a:extLst>
            </p:cNvPr>
            <p:cNvSpPr/>
            <p:nvPr/>
          </p:nvSpPr>
          <p:spPr>
            <a:xfrm>
              <a:off x="2860357" y="5150167"/>
              <a:ext cx="1619250" cy="76200"/>
            </a:xfrm>
            <a:custGeom>
              <a:avLst/>
              <a:gdLst>
                <a:gd name="connsiteX0" fmla="*/ 115252 w 1619250"/>
                <a:gd name="connsiteY0" fmla="*/ 66675 h 76200"/>
                <a:gd name="connsiteX1" fmla="*/ 1583055 w 1619250"/>
                <a:gd name="connsiteY1" fmla="*/ 66675 h 76200"/>
                <a:gd name="connsiteX2" fmla="*/ 1613535 w 1619250"/>
                <a:gd name="connsiteY2" fmla="*/ 14288 h 76200"/>
                <a:gd name="connsiteX3" fmla="*/ 14288 w 1619250"/>
                <a:gd name="connsiteY3" fmla="*/ 14288 h 76200"/>
              </a:gdLst>
              <a:ahLst/>
              <a:cxnLst>
                <a:cxn ang="0">
                  <a:pos x="connsiteX0" y="connsiteY0"/>
                </a:cxn>
                <a:cxn ang="0">
                  <a:pos x="connsiteX1" y="connsiteY1"/>
                </a:cxn>
                <a:cxn ang="0">
                  <a:pos x="connsiteX2" y="connsiteY2"/>
                </a:cxn>
                <a:cxn ang="0">
                  <a:pos x="connsiteX3" y="connsiteY3"/>
                </a:cxn>
              </a:cxnLst>
              <a:rect l="l" t="t" r="r" b="b"/>
              <a:pathLst>
                <a:path w="1619250" h="76200">
                  <a:moveTo>
                    <a:pt x="115252" y="66675"/>
                  </a:moveTo>
                  <a:lnTo>
                    <a:pt x="1583055" y="66675"/>
                  </a:lnTo>
                  <a:lnTo>
                    <a:pt x="1613535" y="14288"/>
                  </a:lnTo>
                  <a:lnTo>
                    <a:pt x="14288" y="14288"/>
                  </a:lnTo>
                </a:path>
              </a:pathLst>
            </a:custGeom>
            <a:noFill/>
            <a:ln w="28575" cap="flat">
              <a:solidFill>
                <a:schemeClr val="bg1"/>
              </a:solidFill>
              <a:prstDash val="solid"/>
              <a:miter/>
            </a:ln>
          </p:spPr>
          <p:txBody>
            <a:bodyPr rtlCol="0" anchor="ctr"/>
            <a:lstStyle/>
            <a:p>
              <a:endParaRPr lang="uk-UA" sz="1920"/>
            </a:p>
          </p:txBody>
        </p:sp>
        <p:sp>
          <p:nvSpPr>
            <p:cNvPr id="293" name="Freeform: Shape 292">
              <a:extLst>
                <a:ext uri="{FF2B5EF4-FFF2-40B4-BE49-F238E27FC236}">
                  <a16:creationId xmlns:a16="http://schemas.microsoft.com/office/drawing/2014/main" id="{29C74937-13D5-4342-A27E-F894B329CB42}"/>
                </a:ext>
              </a:extLst>
            </p:cNvPr>
            <p:cNvSpPr/>
            <p:nvPr/>
          </p:nvSpPr>
          <p:spPr>
            <a:xfrm>
              <a:off x="4429125" y="5202555"/>
              <a:ext cx="28575" cy="2476500"/>
            </a:xfrm>
            <a:custGeom>
              <a:avLst/>
              <a:gdLst>
                <a:gd name="connsiteX0" fmla="*/ 14288 w 28575"/>
                <a:gd name="connsiteY0" fmla="*/ 14287 h 2476500"/>
                <a:gd name="connsiteX1" fmla="*/ 14288 w 28575"/>
                <a:gd name="connsiteY1" fmla="*/ 2464118 h 2476500"/>
              </a:gdLst>
              <a:ahLst/>
              <a:cxnLst>
                <a:cxn ang="0">
                  <a:pos x="connsiteX0" y="connsiteY0"/>
                </a:cxn>
                <a:cxn ang="0">
                  <a:pos x="connsiteX1" y="connsiteY1"/>
                </a:cxn>
              </a:cxnLst>
              <a:rect l="l" t="t" r="r" b="b"/>
              <a:pathLst>
                <a:path w="28575" h="2476500">
                  <a:moveTo>
                    <a:pt x="14288" y="14287"/>
                  </a:moveTo>
                  <a:lnTo>
                    <a:pt x="14288" y="2464118"/>
                  </a:lnTo>
                </a:path>
              </a:pathLst>
            </a:custGeom>
            <a:ln w="28575" cap="flat">
              <a:solidFill>
                <a:schemeClr val="bg1"/>
              </a:solidFill>
              <a:prstDash val="solid"/>
              <a:miter/>
            </a:ln>
          </p:spPr>
          <p:txBody>
            <a:bodyPr rtlCol="0" anchor="ctr"/>
            <a:lstStyle/>
            <a:p>
              <a:endParaRPr lang="uk-UA" sz="1920"/>
            </a:p>
          </p:txBody>
        </p:sp>
        <p:sp>
          <p:nvSpPr>
            <p:cNvPr id="294" name="Freeform: Shape 293">
              <a:extLst>
                <a:ext uri="{FF2B5EF4-FFF2-40B4-BE49-F238E27FC236}">
                  <a16:creationId xmlns:a16="http://schemas.microsoft.com/office/drawing/2014/main" id="{BD172BA0-8F19-43F7-BA71-29783D2D1802}"/>
                </a:ext>
              </a:extLst>
            </p:cNvPr>
            <p:cNvSpPr/>
            <p:nvPr/>
          </p:nvSpPr>
          <p:spPr>
            <a:xfrm>
              <a:off x="2961322" y="6621780"/>
              <a:ext cx="1495425" cy="28575"/>
            </a:xfrm>
            <a:custGeom>
              <a:avLst/>
              <a:gdLst>
                <a:gd name="connsiteX0" fmla="*/ 14287 w 1495425"/>
                <a:gd name="connsiteY0" fmla="*/ 14288 h 28575"/>
                <a:gd name="connsiteX1" fmla="*/ 1482090 w 1495425"/>
                <a:gd name="connsiteY1" fmla="*/ 14288 h 28575"/>
              </a:gdLst>
              <a:ahLst/>
              <a:cxnLst>
                <a:cxn ang="0">
                  <a:pos x="connsiteX0" y="connsiteY0"/>
                </a:cxn>
                <a:cxn ang="0">
                  <a:pos x="connsiteX1" y="connsiteY1"/>
                </a:cxn>
              </a:cxnLst>
              <a:rect l="l" t="t" r="r" b="b"/>
              <a:pathLst>
                <a:path w="1495425" h="28575">
                  <a:moveTo>
                    <a:pt x="14287" y="14288"/>
                  </a:moveTo>
                  <a:lnTo>
                    <a:pt x="1482090" y="14288"/>
                  </a:lnTo>
                </a:path>
              </a:pathLst>
            </a:custGeom>
            <a:ln w="28575" cap="flat">
              <a:solidFill>
                <a:schemeClr val="bg1"/>
              </a:solidFill>
              <a:prstDash val="solid"/>
              <a:miter/>
            </a:ln>
          </p:spPr>
          <p:txBody>
            <a:bodyPr rtlCol="0" anchor="ctr"/>
            <a:lstStyle/>
            <a:p>
              <a:endParaRPr lang="uk-UA" sz="1920"/>
            </a:p>
          </p:txBody>
        </p:sp>
        <p:sp>
          <p:nvSpPr>
            <p:cNvPr id="295" name="Freeform: Shape 294">
              <a:extLst>
                <a:ext uri="{FF2B5EF4-FFF2-40B4-BE49-F238E27FC236}">
                  <a16:creationId xmlns:a16="http://schemas.microsoft.com/office/drawing/2014/main" id="{4C29A039-ADE9-4D06-8935-4F1D563EE445}"/>
                </a:ext>
              </a:extLst>
            </p:cNvPr>
            <p:cNvSpPr/>
            <p:nvPr/>
          </p:nvSpPr>
          <p:spPr>
            <a:xfrm>
              <a:off x="2948940" y="6742748"/>
              <a:ext cx="1504950" cy="28575"/>
            </a:xfrm>
            <a:custGeom>
              <a:avLst/>
              <a:gdLst>
                <a:gd name="connsiteX0" fmla="*/ 1494473 w 1504950"/>
                <a:gd name="connsiteY0" fmla="*/ 14287 h 28575"/>
                <a:gd name="connsiteX1" fmla="*/ 14288 w 1504950"/>
                <a:gd name="connsiteY1" fmla="*/ 14287 h 28575"/>
              </a:gdLst>
              <a:ahLst/>
              <a:cxnLst>
                <a:cxn ang="0">
                  <a:pos x="connsiteX0" y="connsiteY0"/>
                </a:cxn>
                <a:cxn ang="0">
                  <a:pos x="connsiteX1" y="connsiteY1"/>
                </a:cxn>
              </a:cxnLst>
              <a:rect l="l" t="t" r="r" b="b"/>
              <a:pathLst>
                <a:path w="1504950" h="28575">
                  <a:moveTo>
                    <a:pt x="1494473" y="14287"/>
                  </a:moveTo>
                  <a:lnTo>
                    <a:pt x="14288" y="14287"/>
                  </a:lnTo>
                </a:path>
              </a:pathLst>
            </a:custGeom>
            <a:ln w="28575" cap="flat">
              <a:solidFill>
                <a:schemeClr val="bg1"/>
              </a:solidFill>
              <a:prstDash val="solid"/>
              <a:miter/>
            </a:ln>
          </p:spPr>
          <p:txBody>
            <a:bodyPr rtlCol="0" anchor="ctr"/>
            <a:lstStyle/>
            <a:p>
              <a:endParaRPr lang="uk-UA" sz="1920"/>
            </a:p>
          </p:txBody>
        </p:sp>
        <p:sp>
          <p:nvSpPr>
            <p:cNvPr id="296" name="Freeform: Shape 295">
              <a:extLst>
                <a:ext uri="{FF2B5EF4-FFF2-40B4-BE49-F238E27FC236}">
                  <a16:creationId xmlns:a16="http://schemas.microsoft.com/office/drawing/2014/main" id="{8C85A286-6081-4E58-A27D-A68535E01EBA}"/>
                </a:ext>
              </a:extLst>
            </p:cNvPr>
            <p:cNvSpPr/>
            <p:nvPr/>
          </p:nvSpPr>
          <p:spPr>
            <a:xfrm>
              <a:off x="2784157" y="4507230"/>
              <a:ext cx="1533525" cy="95250"/>
            </a:xfrm>
            <a:custGeom>
              <a:avLst/>
              <a:gdLst>
                <a:gd name="connsiteX0" fmla="*/ 14288 w 1533525"/>
                <a:gd name="connsiteY0" fmla="*/ 14288 h 95250"/>
                <a:gd name="connsiteX1" fmla="*/ 1491615 w 1533525"/>
                <a:gd name="connsiteY1" fmla="*/ 14288 h 95250"/>
                <a:gd name="connsiteX2" fmla="*/ 1525905 w 1533525"/>
                <a:gd name="connsiteY2" fmla="*/ 85725 h 95250"/>
                <a:gd name="connsiteX3" fmla="*/ 86678 w 1533525"/>
                <a:gd name="connsiteY3" fmla="*/ 85725 h 95250"/>
              </a:gdLst>
              <a:ahLst/>
              <a:cxnLst>
                <a:cxn ang="0">
                  <a:pos x="connsiteX0" y="connsiteY0"/>
                </a:cxn>
                <a:cxn ang="0">
                  <a:pos x="connsiteX1" y="connsiteY1"/>
                </a:cxn>
                <a:cxn ang="0">
                  <a:pos x="connsiteX2" y="connsiteY2"/>
                </a:cxn>
                <a:cxn ang="0">
                  <a:pos x="connsiteX3" y="connsiteY3"/>
                </a:cxn>
              </a:cxnLst>
              <a:rect l="l" t="t" r="r" b="b"/>
              <a:pathLst>
                <a:path w="1533525" h="95250">
                  <a:moveTo>
                    <a:pt x="14288" y="14288"/>
                  </a:moveTo>
                  <a:lnTo>
                    <a:pt x="1491615" y="14288"/>
                  </a:lnTo>
                  <a:lnTo>
                    <a:pt x="1525905" y="85725"/>
                  </a:lnTo>
                  <a:lnTo>
                    <a:pt x="86678" y="85725"/>
                  </a:lnTo>
                </a:path>
              </a:pathLst>
            </a:custGeom>
            <a:noFill/>
            <a:ln w="28575" cap="flat">
              <a:solidFill>
                <a:schemeClr val="bg1"/>
              </a:solidFill>
              <a:prstDash val="solid"/>
              <a:miter/>
            </a:ln>
          </p:spPr>
          <p:txBody>
            <a:bodyPr rtlCol="0" anchor="ctr"/>
            <a:lstStyle/>
            <a:p>
              <a:endParaRPr lang="uk-UA" sz="1920"/>
            </a:p>
          </p:txBody>
        </p:sp>
        <p:sp>
          <p:nvSpPr>
            <p:cNvPr id="297" name="Freeform: Shape 296">
              <a:extLst>
                <a:ext uri="{FF2B5EF4-FFF2-40B4-BE49-F238E27FC236}">
                  <a16:creationId xmlns:a16="http://schemas.microsoft.com/office/drawing/2014/main" id="{C0437CBD-7A9D-48F8-852B-40870153F375}"/>
                </a:ext>
              </a:extLst>
            </p:cNvPr>
            <p:cNvSpPr/>
            <p:nvPr/>
          </p:nvSpPr>
          <p:spPr>
            <a:xfrm>
              <a:off x="2986087" y="4706303"/>
              <a:ext cx="1343025" cy="28575"/>
            </a:xfrm>
            <a:custGeom>
              <a:avLst/>
              <a:gdLst>
                <a:gd name="connsiteX0" fmla="*/ 14288 w 1343025"/>
                <a:gd name="connsiteY0" fmla="*/ 14287 h 28575"/>
                <a:gd name="connsiteX1" fmla="*/ 1329690 w 1343025"/>
                <a:gd name="connsiteY1" fmla="*/ 14287 h 28575"/>
              </a:gdLst>
              <a:ahLst/>
              <a:cxnLst>
                <a:cxn ang="0">
                  <a:pos x="connsiteX0" y="connsiteY0"/>
                </a:cxn>
                <a:cxn ang="0">
                  <a:pos x="connsiteX1" y="connsiteY1"/>
                </a:cxn>
              </a:cxnLst>
              <a:rect l="l" t="t" r="r" b="b"/>
              <a:pathLst>
                <a:path w="1343025" h="28575">
                  <a:moveTo>
                    <a:pt x="14288" y="14287"/>
                  </a:moveTo>
                  <a:lnTo>
                    <a:pt x="1329690" y="14287"/>
                  </a:lnTo>
                </a:path>
              </a:pathLst>
            </a:custGeom>
            <a:ln w="28575" cap="flat">
              <a:solidFill>
                <a:schemeClr val="bg1"/>
              </a:solidFill>
              <a:prstDash val="solid"/>
              <a:miter/>
            </a:ln>
          </p:spPr>
          <p:txBody>
            <a:bodyPr rtlCol="0" anchor="ctr"/>
            <a:lstStyle/>
            <a:p>
              <a:endParaRPr lang="uk-UA" sz="1920"/>
            </a:p>
          </p:txBody>
        </p:sp>
        <p:sp>
          <p:nvSpPr>
            <p:cNvPr id="298" name="Freeform: Shape 297">
              <a:extLst>
                <a:ext uri="{FF2B5EF4-FFF2-40B4-BE49-F238E27FC236}">
                  <a16:creationId xmlns:a16="http://schemas.microsoft.com/office/drawing/2014/main" id="{67417394-0AFC-446F-8EA8-B21CE7B6C2D3}"/>
                </a:ext>
              </a:extLst>
            </p:cNvPr>
            <p:cNvSpPr/>
            <p:nvPr/>
          </p:nvSpPr>
          <p:spPr>
            <a:xfrm>
              <a:off x="3122294" y="5027295"/>
              <a:ext cx="1200150" cy="142875"/>
            </a:xfrm>
            <a:custGeom>
              <a:avLst/>
              <a:gdLst>
                <a:gd name="connsiteX0" fmla="*/ 14288 w 1200150"/>
                <a:gd name="connsiteY0" fmla="*/ 137160 h 142875"/>
                <a:gd name="connsiteX1" fmla="*/ 14288 w 1200150"/>
                <a:gd name="connsiteY1" fmla="*/ 14288 h 142875"/>
                <a:gd name="connsiteX2" fmla="*/ 1193483 w 1200150"/>
                <a:gd name="connsiteY2" fmla="*/ 14288 h 142875"/>
                <a:gd name="connsiteX3" fmla="*/ 1193483 w 1200150"/>
                <a:gd name="connsiteY3" fmla="*/ 137160 h 142875"/>
              </a:gdLst>
              <a:ahLst/>
              <a:cxnLst>
                <a:cxn ang="0">
                  <a:pos x="connsiteX0" y="connsiteY0"/>
                </a:cxn>
                <a:cxn ang="0">
                  <a:pos x="connsiteX1" y="connsiteY1"/>
                </a:cxn>
                <a:cxn ang="0">
                  <a:pos x="connsiteX2" y="connsiteY2"/>
                </a:cxn>
                <a:cxn ang="0">
                  <a:pos x="connsiteX3" y="connsiteY3"/>
                </a:cxn>
              </a:cxnLst>
              <a:rect l="l" t="t" r="r" b="b"/>
              <a:pathLst>
                <a:path w="1200150" h="142875">
                  <a:moveTo>
                    <a:pt x="14288" y="137160"/>
                  </a:moveTo>
                  <a:lnTo>
                    <a:pt x="14288" y="14288"/>
                  </a:lnTo>
                  <a:lnTo>
                    <a:pt x="1193483" y="14288"/>
                  </a:lnTo>
                  <a:lnTo>
                    <a:pt x="1193483" y="137160"/>
                  </a:lnTo>
                </a:path>
              </a:pathLst>
            </a:custGeom>
            <a:noFill/>
            <a:ln w="28575" cap="flat">
              <a:solidFill>
                <a:schemeClr val="bg1"/>
              </a:solidFill>
              <a:prstDash val="solid"/>
              <a:miter/>
            </a:ln>
          </p:spPr>
          <p:txBody>
            <a:bodyPr rtlCol="0" anchor="ctr"/>
            <a:lstStyle/>
            <a:p>
              <a:endParaRPr lang="uk-UA" sz="1920"/>
            </a:p>
          </p:txBody>
        </p:sp>
        <p:sp>
          <p:nvSpPr>
            <p:cNvPr id="299" name="Freeform: Shape 298">
              <a:extLst>
                <a:ext uri="{FF2B5EF4-FFF2-40B4-BE49-F238E27FC236}">
                  <a16:creationId xmlns:a16="http://schemas.microsoft.com/office/drawing/2014/main" id="{E7CEA000-9006-4743-BFE4-9AF0891B7D8C}"/>
                </a:ext>
              </a:extLst>
            </p:cNvPr>
            <p:cNvSpPr/>
            <p:nvPr/>
          </p:nvSpPr>
          <p:spPr>
            <a:xfrm>
              <a:off x="4459604" y="3748088"/>
              <a:ext cx="514350" cy="304800"/>
            </a:xfrm>
            <a:custGeom>
              <a:avLst/>
              <a:gdLst>
                <a:gd name="connsiteX0" fmla="*/ 501967 w 514350"/>
                <a:gd name="connsiteY0" fmla="*/ 219075 h 304800"/>
                <a:gd name="connsiteX1" fmla="*/ 456248 w 514350"/>
                <a:gd name="connsiteY1" fmla="*/ 14288 h 304800"/>
                <a:gd name="connsiteX2" fmla="*/ 100965 w 514350"/>
                <a:gd name="connsiteY2" fmla="*/ 14288 h 304800"/>
                <a:gd name="connsiteX3" fmla="*/ 100965 w 514350"/>
                <a:gd name="connsiteY3" fmla="*/ 71438 h 304800"/>
                <a:gd name="connsiteX4" fmla="*/ 123825 w 514350"/>
                <a:gd name="connsiteY4" fmla="*/ 140018 h 304800"/>
                <a:gd name="connsiteX5" fmla="*/ 86678 w 514350"/>
                <a:gd name="connsiteY5" fmla="*/ 290513 h 304800"/>
                <a:gd name="connsiteX6" fmla="*/ 53340 w 514350"/>
                <a:gd name="connsiteY6" fmla="*/ 290513 h 304800"/>
                <a:gd name="connsiteX7" fmla="*/ 33338 w 514350"/>
                <a:gd name="connsiteY7" fmla="*/ 260985 h 304800"/>
                <a:gd name="connsiteX8" fmla="*/ 14288 w 514350"/>
                <a:gd name="connsiteY8" fmla="*/ 2619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304800">
                  <a:moveTo>
                    <a:pt x="501967" y="219075"/>
                  </a:moveTo>
                  <a:lnTo>
                    <a:pt x="456248" y="14288"/>
                  </a:lnTo>
                  <a:lnTo>
                    <a:pt x="100965" y="14288"/>
                  </a:lnTo>
                  <a:lnTo>
                    <a:pt x="100965" y="71438"/>
                  </a:lnTo>
                  <a:lnTo>
                    <a:pt x="123825" y="140018"/>
                  </a:lnTo>
                  <a:lnTo>
                    <a:pt x="86678" y="290513"/>
                  </a:lnTo>
                  <a:lnTo>
                    <a:pt x="53340" y="290513"/>
                  </a:lnTo>
                  <a:lnTo>
                    <a:pt x="33338" y="260985"/>
                  </a:lnTo>
                  <a:lnTo>
                    <a:pt x="14288" y="261938"/>
                  </a:lnTo>
                </a:path>
              </a:pathLst>
            </a:custGeom>
            <a:noFill/>
            <a:ln w="28575" cap="flat">
              <a:solidFill>
                <a:schemeClr val="bg1"/>
              </a:solidFill>
              <a:prstDash val="solid"/>
              <a:miter/>
            </a:ln>
          </p:spPr>
          <p:txBody>
            <a:bodyPr rtlCol="0" anchor="ctr"/>
            <a:lstStyle/>
            <a:p>
              <a:endParaRPr lang="uk-UA" sz="1920"/>
            </a:p>
          </p:txBody>
        </p:sp>
        <p:sp>
          <p:nvSpPr>
            <p:cNvPr id="300" name="Freeform: Shape 299">
              <a:extLst>
                <a:ext uri="{FF2B5EF4-FFF2-40B4-BE49-F238E27FC236}">
                  <a16:creationId xmlns:a16="http://schemas.microsoft.com/office/drawing/2014/main" id="{0388817D-ABED-4C3D-8C5D-907BD51A4442}"/>
                </a:ext>
              </a:extLst>
            </p:cNvPr>
            <p:cNvSpPr/>
            <p:nvPr/>
          </p:nvSpPr>
          <p:spPr>
            <a:xfrm>
              <a:off x="3518535" y="5286375"/>
              <a:ext cx="361950" cy="1362075"/>
            </a:xfrm>
            <a:custGeom>
              <a:avLst/>
              <a:gdLst>
                <a:gd name="connsiteX0" fmla="*/ 347663 w 361950"/>
                <a:gd name="connsiteY0" fmla="*/ 1349693 h 1362075"/>
                <a:gd name="connsiteX1" fmla="*/ 347663 w 361950"/>
                <a:gd name="connsiteY1" fmla="*/ 14288 h 1362075"/>
                <a:gd name="connsiteX2" fmla="*/ 14288 w 361950"/>
                <a:gd name="connsiteY2" fmla="*/ 14288 h 1362075"/>
                <a:gd name="connsiteX3" fmla="*/ 14288 w 361950"/>
                <a:gd name="connsiteY3" fmla="*/ 1349693 h 1362075"/>
              </a:gdLst>
              <a:ahLst/>
              <a:cxnLst>
                <a:cxn ang="0">
                  <a:pos x="connsiteX0" y="connsiteY0"/>
                </a:cxn>
                <a:cxn ang="0">
                  <a:pos x="connsiteX1" y="connsiteY1"/>
                </a:cxn>
                <a:cxn ang="0">
                  <a:pos x="connsiteX2" y="connsiteY2"/>
                </a:cxn>
                <a:cxn ang="0">
                  <a:pos x="connsiteX3" y="connsiteY3"/>
                </a:cxn>
              </a:cxnLst>
              <a:rect l="l" t="t" r="r" b="b"/>
              <a:pathLst>
                <a:path w="361950" h="1362075">
                  <a:moveTo>
                    <a:pt x="347663" y="1349693"/>
                  </a:moveTo>
                  <a:lnTo>
                    <a:pt x="347663" y="14288"/>
                  </a:lnTo>
                  <a:lnTo>
                    <a:pt x="14288" y="14288"/>
                  </a:lnTo>
                  <a:lnTo>
                    <a:pt x="14288" y="1349693"/>
                  </a:lnTo>
                </a:path>
              </a:pathLst>
            </a:custGeom>
            <a:noFill/>
            <a:ln w="28575" cap="flat">
              <a:solidFill>
                <a:schemeClr val="bg1"/>
              </a:solidFill>
              <a:prstDash val="solid"/>
              <a:miter/>
            </a:ln>
          </p:spPr>
          <p:txBody>
            <a:bodyPr rtlCol="0" anchor="ctr"/>
            <a:lstStyle/>
            <a:p>
              <a:endParaRPr lang="uk-UA" sz="1920"/>
            </a:p>
          </p:txBody>
        </p:sp>
        <p:sp>
          <p:nvSpPr>
            <p:cNvPr id="301" name="Freeform: Shape 300">
              <a:extLst>
                <a:ext uri="{FF2B5EF4-FFF2-40B4-BE49-F238E27FC236}">
                  <a16:creationId xmlns:a16="http://schemas.microsoft.com/office/drawing/2014/main" id="{1FC3B410-3DB2-402A-945F-8040266F32D6}"/>
                </a:ext>
              </a:extLst>
            </p:cNvPr>
            <p:cNvSpPr/>
            <p:nvPr/>
          </p:nvSpPr>
          <p:spPr>
            <a:xfrm>
              <a:off x="5055870" y="5797868"/>
              <a:ext cx="219075" cy="304800"/>
            </a:xfrm>
            <a:custGeom>
              <a:avLst/>
              <a:gdLst>
                <a:gd name="connsiteX0" fmla="*/ 14288 w 219075"/>
                <a:gd name="connsiteY0" fmla="*/ 14287 h 304800"/>
                <a:gd name="connsiteX1" fmla="*/ 206693 w 219075"/>
                <a:gd name="connsiteY1" fmla="*/ 14287 h 304800"/>
                <a:gd name="connsiteX2" fmla="*/ 206693 w 219075"/>
                <a:gd name="connsiteY2" fmla="*/ 299085 h 304800"/>
                <a:gd name="connsiteX3" fmla="*/ 14288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8" y="14287"/>
                  </a:moveTo>
                  <a:lnTo>
                    <a:pt x="206693" y="14287"/>
                  </a:lnTo>
                  <a:lnTo>
                    <a:pt x="20669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302" name="Freeform: Shape 301">
              <a:extLst>
                <a:ext uri="{FF2B5EF4-FFF2-40B4-BE49-F238E27FC236}">
                  <a16:creationId xmlns:a16="http://schemas.microsoft.com/office/drawing/2014/main" id="{6762118B-A277-4F48-ADD7-04D22157BFF6}"/>
                </a:ext>
              </a:extLst>
            </p:cNvPr>
            <p:cNvSpPr/>
            <p:nvPr/>
          </p:nvSpPr>
          <p:spPr>
            <a:xfrm>
              <a:off x="5370195" y="5286375"/>
              <a:ext cx="219075" cy="304800"/>
            </a:xfrm>
            <a:custGeom>
              <a:avLst/>
              <a:gdLst>
                <a:gd name="connsiteX0" fmla="*/ 14287 w 219075"/>
                <a:gd name="connsiteY0" fmla="*/ 14288 h 304800"/>
                <a:gd name="connsiteX1" fmla="*/ 206693 w 219075"/>
                <a:gd name="connsiteY1" fmla="*/ 14288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8"/>
                  </a:moveTo>
                  <a:lnTo>
                    <a:pt x="206693" y="14288"/>
                  </a:lnTo>
                  <a:lnTo>
                    <a:pt x="206693"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303" name="Freeform: Shape 302">
              <a:extLst>
                <a:ext uri="{FF2B5EF4-FFF2-40B4-BE49-F238E27FC236}">
                  <a16:creationId xmlns:a16="http://schemas.microsoft.com/office/drawing/2014/main" id="{5CE6CBC4-0B7B-4BAA-B427-508AF5A64E48}"/>
                </a:ext>
              </a:extLst>
            </p:cNvPr>
            <p:cNvSpPr/>
            <p:nvPr/>
          </p:nvSpPr>
          <p:spPr>
            <a:xfrm>
              <a:off x="5370195" y="5797868"/>
              <a:ext cx="219075" cy="304800"/>
            </a:xfrm>
            <a:custGeom>
              <a:avLst/>
              <a:gdLst>
                <a:gd name="connsiteX0" fmla="*/ 14287 w 219075"/>
                <a:gd name="connsiteY0" fmla="*/ 14287 h 304800"/>
                <a:gd name="connsiteX1" fmla="*/ 206693 w 219075"/>
                <a:gd name="connsiteY1" fmla="*/ 14287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7"/>
                  </a:moveTo>
                  <a:lnTo>
                    <a:pt x="206693" y="14287"/>
                  </a:lnTo>
                  <a:lnTo>
                    <a:pt x="206693" y="299085"/>
                  </a:lnTo>
                  <a:lnTo>
                    <a:pt x="14287" y="299085"/>
                  </a:lnTo>
                  <a:close/>
                </a:path>
              </a:pathLst>
            </a:custGeom>
            <a:noFill/>
            <a:ln w="28575" cap="flat">
              <a:solidFill>
                <a:schemeClr val="bg1"/>
              </a:solidFill>
              <a:prstDash val="solid"/>
              <a:miter/>
            </a:ln>
          </p:spPr>
          <p:txBody>
            <a:bodyPr rtlCol="0" anchor="ctr"/>
            <a:lstStyle/>
            <a:p>
              <a:endParaRPr lang="uk-UA" sz="1920"/>
            </a:p>
          </p:txBody>
        </p:sp>
        <p:sp>
          <p:nvSpPr>
            <p:cNvPr id="304" name="Freeform: Shape 303">
              <a:extLst>
                <a:ext uri="{FF2B5EF4-FFF2-40B4-BE49-F238E27FC236}">
                  <a16:creationId xmlns:a16="http://schemas.microsoft.com/office/drawing/2014/main" id="{8EF790FD-9B20-44F5-8B03-21B510B007D0}"/>
                </a:ext>
              </a:extLst>
            </p:cNvPr>
            <p:cNvSpPr/>
            <p:nvPr/>
          </p:nvSpPr>
          <p:spPr>
            <a:xfrm>
              <a:off x="4030027" y="5286375"/>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305" name="Freeform: Shape 304">
              <a:extLst>
                <a:ext uri="{FF2B5EF4-FFF2-40B4-BE49-F238E27FC236}">
                  <a16:creationId xmlns:a16="http://schemas.microsoft.com/office/drawing/2014/main" id="{15A65468-AE6C-40D9-9362-1CAAE9D95789}"/>
                </a:ext>
              </a:extLst>
            </p:cNvPr>
            <p:cNvSpPr/>
            <p:nvPr/>
          </p:nvSpPr>
          <p:spPr>
            <a:xfrm>
              <a:off x="4030027" y="5851208"/>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306" name="Freeform: Shape 305">
              <a:extLst>
                <a:ext uri="{FF2B5EF4-FFF2-40B4-BE49-F238E27FC236}">
                  <a16:creationId xmlns:a16="http://schemas.microsoft.com/office/drawing/2014/main" id="{8D72BD79-9741-432C-B479-F07DF2E40097}"/>
                </a:ext>
              </a:extLst>
            </p:cNvPr>
            <p:cNvSpPr/>
            <p:nvPr/>
          </p:nvSpPr>
          <p:spPr>
            <a:xfrm>
              <a:off x="3162300" y="5286375"/>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307" name="Freeform: Shape 306">
              <a:extLst>
                <a:ext uri="{FF2B5EF4-FFF2-40B4-BE49-F238E27FC236}">
                  <a16:creationId xmlns:a16="http://schemas.microsoft.com/office/drawing/2014/main" id="{4429D92B-1D0E-40C5-A247-10CA7508D562}"/>
                </a:ext>
              </a:extLst>
            </p:cNvPr>
            <p:cNvSpPr/>
            <p:nvPr/>
          </p:nvSpPr>
          <p:spPr>
            <a:xfrm>
              <a:off x="3162300" y="5851208"/>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chemeClr val="bg1"/>
              </a:solidFill>
              <a:prstDash val="solid"/>
              <a:miter/>
            </a:ln>
          </p:spPr>
          <p:txBody>
            <a:bodyPr rtlCol="0" anchor="ctr"/>
            <a:lstStyle/>
            <a:p>
              <a:endParaRPr lang="uk-UA" sz="1920"/>
            </a:p>
          </p:txBody>
        </p:sp>
        <p:sp>
          <p:nvSpPr>
            <p:cNvPr id="308" name="Freeform: Shape 307">
              <a:extLst>
                <a:ext uri="{FF2B5EF4-FFF2-40B4-BE49-F238E27FC236}">
                  <a16:creationId xmlns:a16="http://schemas.microsoft.com/office/drawing/2014/main" id="{1A2E4944-2A7C-4767-AAF0-8EBC6255819B}"/>
                </a:ext>
              </a:extLst>
            </p:cNvPr>
            <p:cNvSpPr/>
            <p:nvPr/>
          </p:nvSpPr>
          <p:spPr>
            <a:xfrm>
              <a:off x="4032885" y="6417945"/>
              <a:ext cx="209550" cy="228600"/>
            </a:xfrm>
            <a:custGeom>
              <a:avLst/>
              <a:gdLst>
                <a:gd name="connsiteX0" fmla="*/ 14287 w 209550"/>
                <a:gd name="connsiteY0" fmla="*/ 14287 h 228600"/>
                <a:gd name="connsiteX1" fmla="*/ 195262 w 209550"/>
                <a:gd name="connsiteY1" fmla="*/ 14287 h 228600"/>
                <a:gd name="connsiteX2" fmla="*/ 195262 w 209550"/>
                <a:gd name="connsiteY2" fmla="*/ 218122 h 228600"/>
                <a:gd name="connsiteX3" fmla="*/ 14287 w 209550"/>
                <a:gd name="connsiteY3" fmla="*/ 218122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7" y="14287"/>
                  </a:moveTo>
                  <a:lnTo>
                    <a:pt x="195262" y="14287"/>
                  </a:lnTo>
                  <a:lnTo>
                    <a:pt x="195262" y="218122"/>
                  </a:lnTo>
                  <a:lnTo>
                    <a:pt x="14287" y="218122"/>
                  </a:lnTo>
                  <a:close/>
                </a:path>
              </a:pathLst>
            </a:custGeom>
            <a:noFill/>
            <a:ln w="28575" cap="flat">
              <a:solidFill>
                <a:schemeClr val="bg1"/>
              </a:solidFill>
              <a:prstDash val="solid"/>
              <a:miter/>
            </a:ln>
          </p:spPr>
          <p:txBody>
            <a:bodyPr rtlCol="0" anchor="ctr"/>
            <a:lstStyle/>
            <a:p>
              <a:endParaRPr lang="uk-UA" sz="1920"/>
            </a:p>
          </p:txBody>
        </p:sp>
        <p:sp>
          <p:nvSpPr>
            <p:cNvPr id="309" name="Freeform: Shape 308">
              <a:extLst>
                <a:ext uri="{FF2B5EF4-FFF2-40B4-BE49-F238E27FC236}">
                  <a16:creationId xmlns:a16="http://schemas.microsoft.com/office/drawing/2014/main" id="{B8F6449B-79C7-4FED-976D-D9C480496FBD}"/>
                </a:ext>
              </a:extLst>
            </p:cNvPr>
            <p:cNvSpPr/>
            <p:nvPr/>
          </p:nvSpPr>
          <p:spPr>
            <a:xfrm>
              <a:off x="3166110" y="6416040"/>
              <a:ext cx="209550" cy="228600"/>
            </a:xfrm>
            <a:custGeom>
              <a:avLst/>
              <a:gdLst>
                <a:gd name="connsiteX0" fmla="*/ 14288 w 209550"/>
                <a:gd name="connsiteY0" fmla="*/ 14288 h 228600"/>
                <a:gd name="connsiteX1" fmla="*/ 195263 w 209550"/>
                <a:gd name="connsiteY1" fmla="*/ 14288 h 228600"/>
                <a:gd name="connsiteX2" fmla="*/ 195263 w 209550"/>
                <a:gd name="connsiteY2" fmla="*/ 218123 h 228600"/>
                <a:gd name="connsiteX3" fmla="*/ 14288 w 209550"/>
                <a:gd name="connsiteY3" fmla="*/ 218123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8" y="14288"/>
                  </a:moveTo>
                  <a:lnTo>
                    <a:pt x="195263" y="14288"/>
                  </a:lnTo>
                  <a:lnTo>
                    <a:pt x="195263" y="218123"/>
                  </a:lnTo>
                  <a:lnTo>
                    <a:pt x="14288" y="218123"/>
                  </a:lnTo>
                  <a:close/>
                </a:path>
              </a:pathLst>
            </a:custGeom>
            <a:noFill/>
            <a:ln w="28575" cap="flat">
              <a:solidFill>
                <a:schemeClr val="bg1"/>
              </a:solidFill>
              <a:prstDash val="solid"/>
              <a:miter/>
            </a:ln>
          </p:spPr>
          <p:txBody>
            <a:bodyPr rtlCol="0" anchor="ctr"/>
            <a:lstStyle/>
            <a:p>
              <a:endParaRPr lang="uk-UA" sz="1920"/>
            </a:p>
          </p:txBody>
        </p:sp>
        <p:sp>
          <p:nvSpPr>
            <p:cNvPr id="310" name="Freeform: Shape 309">
              <a:extLst>
                <a:ext uri="{FF2B5EF4-FFF2-40B4-BE49-F238E27FC236}">
                  <a16:creationId xmlns:a16="http://schemas.microsoft.com/office/drawing/2014/main" id="{D04273FC-CE0A-4830-838A-D9EFD271BCFB}"/>
                </a:ext>
              </a:extLst>
            </p:cNvPr>
            <p:cNvSpPr/>
            <p:nvPr/>
          </p:nvSpPr>
          <p:spPr>
            <a:xfrm>
              <a:off x="4535804" y="4345305"/>
              <a:ext cx="285750" cy="781050"/>
            </a:xfrm>
            <a:custGeom>
              <a:avLst/>
              <a:gdLst>
                <a:gd name="connsiteX0" fmla="*/ 243840 w 285750"/>
                <a:gd name="connsiteY0" fmla="*/ 14288 h 781050"/>
                <a:gd name="connsiteX1" fmla="*/ 54292 w 285750"/>
                <a:gd name="connsiteY1" fmla="*/ 14288 h 781050"/>
                <a:gd name="connsiteX2" fmla="*/ 14288 w 285750"/>
                <a:gd name="connsiteY2" fmla="*/ 307658 h 781050"/>
                <a:gd name="connsiteX3" fmla="*/ 14288 w 285750"/>
                <a:gd name="connsiteY3" fmla="*/ 775335 h 781050"/>
                <a:gd name="connsiteX4" fmla="*/ 280035 w 285750"/>
                <a:gd name="connsiteY4" fmla="*/ 775335 h 781050"/>
                <a:gd name="connsiteX5" fmla="*/ 280035 w 285750"/>
                <a:gd name="connsiteY5" fmla="*/ 31051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781050">
                  <a:moveTo>
                    <a:pt x="243840" y="14288"/>
                  </a:moveTo>
                  <a:lnTo>
                    <a:pt x="54292" y="14288"/>
                  </a:lnTo>
                  <a:lnTo>
                    <a:pt x="14288" y="307658"/>
                  </a:lnTo>
                  <a:lnTo>
                    <a:pt x="14288" y="775335"/>
                  </a:lnTo>
                  <a:lnTo>
                    <a:pt x="280035" y="775335"/>
                  </a:lnTo>
                  <a:lnTo>
                    <a:pt x="280035" y="310515"/>
                  </a:lnTo>
                  <a:close/>
                </a:path>
              </a:pathLst>
            </a:custGeom>
            <a:noFill/>
            <a:ln w="28575" cap="flat">
              <a:solidFill>
                <a:schemeClr val="bg1"/>
              </a:solidFill>
              <a:prstDash val="solid"/>
              <a:miter/>
            </a:ln>
          </p:spPr>
          <p:txBody>
            <a:bodyPr rtlCol="0" anchor="ctr"/>
            <a:lstStyle/>
            <a:p>
              <a:endParaRPr lang="uk-UA" sz="1920"/>
            </a:p>
          </p:txBody>
        </p:sp>
        <p:sp>
          <p:nvSpPr>
            <p:cNvPr id="311" name="Freeform: Shape 310">
              <a:extLst>
                <a:ext uri="{FF2B5EF4-FFF2-40B4-BE49-F238E27FC236}">
                  <a16:creationId xmlns:a16="http://schemas.microsoft.com/office/drawing/2014/main" id="{ED2DAC7B-F5B4-4FC2-8698-E7E929844DB4}"/>
                </a:ext>
              </a:extLst>
            </p:cNvPr>
            <p:cNvSpPr/>
            <p:nvPr/>
          </p:nvSpPr>
          <p:spPr>
            <a:xfrm>
              <a:off x="4463415" y="3931920"/>
              <a:ext cx="419100" cy="161925"/>
            </a:xfrm>
            <a:custGeom>
              <a:avLst/>
              <a:gdLst>
                <a:gd name="connsiteX0" fmla="*/ 405765 w 419100"/>
                <a:gd name="connsiteY0" fmla="*/ 151448 h 161925"/>
                <a:gd name="connsiteX1" fmla="*/ 341947 w 419100"/>
                <a:gd name="connsiteY1" fmla="*/ 151448 h 161925"/>
                <a:gd name="connsiteX2" fmla="*/ 312420 w 419100"/>
                <a:gd name="connsiteY2" fmla="*/ 14288 h 161925"/>
                <a:gd name="connsiteX3" fmla="*/ 197167 w 419100"/>
                <a:gd name="connsiteY3" fmla="*/ 14288 h 161925"/>
                <a:gd name="connsiteX4" fmla="*/ 174307 w 419100"/>
                <a:gd name="connsiteY4" fmla="*/ 151448 h 161925"/>
                <a:gd name="connsiteX5" fmla="*/ 14288 w 419100"/>
                <a:gd name="connsiteY5" fmla="*/ 15144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61925">
                  <a:moveTo>
                    <a:pt x="405765" y="151448"/>
                  </a:moveTo>
                  <a:lnTo>
                    <a:pt x="341947" y="151448"/>
                  </a:lnTo>
                  <a:lnTo>
                    <a:pt x="312420" y="14288"/>
                  </a:lnTo>
                  <a:lnTo>
                    <a:pt x="197167" y="14288"/>
                  </a:lnTo>
                  <a:lnTo>
                    <a:pt x="174307" y="151448"/>
                  </a:lnTo>
                  <a:lnTo>
                    <a:pt x="14288" y="151448"/>
                  </a:lnTo>
                </a:path>
              </a:pathLst>
            </a:custGeom>
            <a:noFill/>
            <a:ln w="28575" cap="flat">
              <a:solidFill>
                <a:schemeClr val="bg1"/>
              </a:solidFill>
              <a:prstDash val="solid"/>
              <a:miter/>
            </a:ln>
          </p:spPr>
          <p:txBody>
            <a:bodyPr rtlCol="0" anchor="ctr"/>
            <a:lstStyle/>
            <a:p>
              <a:endParaRPr lang="uk-UA" sz="1920"/>
            </a:p>
          </p:txBody>
        </p:sp>
        <p:sp>
          <p:nvSpPr>
            <p:cNvPr id="312" name="Freeform: Shape 311">
              <a:extLst>
                <a:ext uri="{FF2B5EF4-FFF2-40B4-BE49-F238E27FC236}">
                  <a16:creationId xmlns:a16="http://schemas.microsoft.com/office/drawing/2014/main" id="{0CCD6B04-61C2-4DF9-BE78-267542E0B61A}"/>
                </a:ext>
              </a:extLst>
            </p:cNvPr>
            <p:cNvSpPr/>
            <p:nvPr/>
          </p:nvSpPr>
          <p:spPr>
            <a:xfrm>
              <a:off x="2771775" y="3738563"/>
              <a:ext cx="28575" cy="28575"/>
            </a:xfrm>
            <a:custGeom>
              <a:avLst/>
              <a:gdLst/>
              <a:ahLst/>
              <a:cxnLst/>
              <a:rect l="l" t="t" r="r" b="b"/>
              <a:pathLst>
                <a:path w="28575" h="28575"/>
              </a:pathLst>
            </a:custGeom>
            <a:noFill/>
            <a:ln w="28575" cap="flat">
              <a:solidFill>
                <a:schemeClr val="bg1"/>
              </a:solidFill>
              <a:prstDash val="solid"/>
              <a:miter/>
            </a:ln>
          </p:spPr>
          <p:txBody>
            <a:bodyPr rtlCol="0" anchor="ctr"/>
            <a:lstStyle/>
            <a:p>
              <a:endParaRPr lang="uk-UA" sz="1920"/>
            </a:p>
          </p:txBody>
        </p:sp>
        <p:sp>
          <p:nvSpPr>
            <p:cNvPr id="313" name="Freeform: Shape 312">
              <a:extLst>
                <a:ext uri="{FF2B5EF4-FFF2-40B4-BE49-F238E27FC236}">
                  <a16:creationId xmlns:a16="http://schemas.microsoft.com/office/drawing/2014/main" id="{7B03C09C-7701-4D33-9C1E-402CBD1FA2DB}"/>
                </a:ext>
              </a:extLst>
            </p:cNvPr>
            <p:cNvSpPr/>
            <p:nvPr/>
          </p:nvSpPr>
          <p:spPr>
            <a:xfrm>
              <a:off x="2771775" y="3738563"/>
              <a:ext cx="28575" cy="28575"/>
            </a:xfrm>
            <a:custGeom>
              <a:avLst/>
              <a:gdLst/>
              <a:ahLst/>
              <a:cxnLst/>
              <a:rect l="l" t="t" r="r" b="b"/>
              <a:pathLst>
                <a:path w="28575" h="28575"/>
              </a:pathLst>
            </a:custGeom>
            <a:noFill/>
            <a:ln w="28575" cap="flat">
              <a:solidFill>
                <a:schemeClr val="bg1"/>
              </a:solidFill>
              <a:prstDash val="solid"/>
              <a:miter/>
            </a:ln>
          </p:spPr>
          <p:txBody>
            <a:bodyPr rtlCol="0" anchor="ctr"/>
            <a:lstStyle/>
            <a:p>
              <a:endParaRPr lang="uk-UA" sz="1920"/>
            </a:p>
          </p:txBody>
        </p:sp>
        <p:sp>
          <p:nvSpPr>
            <p:cNvPr id="314" name="Freeform: Shape 313">
              <a:extLst>
                <a:ext uri="{FF2B5EF4-FFF2-40B4-BE49-F238E27FC236}">
                  <a16:creationId xmlns:a16="http://schemas.microsoft.com/office/drawing/2014/main" id="{229AD7D9-4C93-491A-80B1-F6FDE0156618}"/>
                </a:ext>
              </a:extLst>
            </p:cNvPr>
            <p:cNvSpPr/>
            <p:nvPr/>
          </p:nvSpPr>
          <p:spPr>
            <a:xfrm>
              <a:off x="3292792" y="4266248"/>
              <a:ext cx="171450" cy="228600"/>
            </a:xfrm>
            <a:custGeom>
              <a:avLst/>
              <a:gdLst>
                <a:gd name="connsiteX0" fmla="*/ 166687 w 171450"/>
                <a:gd name="connsiteY0" fmla="*/ 215265 h 228600"/>
                <a:gd name="connsiteX1" fmla="*/ 142875 w 171450"/>
                <a:gd name="connsiteY1" fmla="*/ 14288 h 228600"/>
                <a:gd name="connsiteX2" fmla="*/ 14288 w 171450"/>
                <a:gd name="connsiteY2" fmla="*/ 14288 h 228600"/>
              </a:gdLst>
              <a:ahLst/>
              <a:cxnLst>
                <a:cxn ang="0">
                  <a:pos x="connsiteX0" y="connsiteY0"/>
                </a:cxn>
                <a:cxn ang="0">
                  <a:pos x="connsiteX1" y="connsiteY1"/>
                </a:cxn>
                <a:cxn ang="0">
                  <a:pos x="connsiteX2" y="connsiteY2"/>
                </a:cxn>
              </a:cxnLst>
              <a:rect l="l" t="t" r="r" b="b"/>
              <a:pathLst>
                <a:path w="171450" h="228600">
                  <a:moveTo>
                    <a:pt x="166687" y="215265"/>
                  </a:moveTo>
                  <a:lnTo>
                    <a:pt x="142875" y="14288"/>
                  </a:lnTo>
                  <a:lnTo>
                    <a:pt x="14288" y="14288"/>
                  </a:lnTo>
                </a:path>
              </a:pathLst>
            </a:custGeom>
            <a:noFill/>
            <a:ln w="28575" cap="flat">
              <a:solidFill>
                <a:schemeClr val="bg1"/>
              </a:solidFill>
              <a:prstDash val="solid"/>
              <a:miter/>
            </a:ln>
          </p:spPr>
          <p:txBody>
            <a:bodyPr rtlCol="0" anchor="ctr"/>
            <a:lstStyle/>
            <a:p>
              <a:endParaRPr lang="uk-UA" sz="1920"/>
            </a:p>
          </p:txBody>
        </p:sp>
        <p:sp>
          <p:nvSpPr>
            <p:cNvPr id="315" name="Freeform: Shape 314">
              <a:extLst>
                <a:ext uri="{FF2B5EF4-FFF2-40B4-BE49-F238E27FC236}">
                  <a16:creationId xmlns:a16="http://schemas.microsoft.com/office/drawing/2014/main" id="{D67CC91C-8554-4876-A1FF-F018BFA8EA06}"/>
                </a:ext>
              </a:extLst>
            </p:cNvPr>
            <p:cNvSpPr/>
            <p:nvPr/>
          </p:nvSpPr>
          <p:spPr>
            <a:xfrm>
              <a:off x="3524250" y="4246245"/>
              <a:ext cx="457200" cy="247650"/>
            </a:xfrm>
            <a:custGeom>
              <a:avLst/>
              <a:gdLst>
                <a:gd name="connsiteX0" fmla="*/ 14288 w 457200"/>
                <a:gd name="connsiteY0" fmla="*/ 240030 h 247650"/>
                <a:gd name="connsiteX1" fmla="*/ 57150 w 457200"/>
                <a:gd name="connsiteY1" fmla="*/ 14288 h 247650"/>
                <a:gd name="connsiteX2" fmla="*/ 405765 w 457200"/>
                <a:gd name="connsiteY2" fmla="*/ 14288 h 247650"/>
                <a:gd name="connsiteX3" fmla="*/ 449580 w 457200"/>
                <a:gd name="connsiteY3" fmla="*/ 240030 h 247650"/>
              </a:gdLst>
              <a:ahLst/>
              <a:cxnLst>
                <a:cxn ang="0">
                  <a:pos x="connsiteX0" y="connsiteY0"/>
                </a:cxn>
                <a:cxn ang="0">
                  <a:pos x="connsiteX1" y="connsiteY1"/>
                </a:cxn>
                <a:cxn ang="0">
                  <a:pos x="connsiteX2" y="connsiteY2"/>
                </a:cxn>
                <a:cxn ang="0">
                  <a:pos x="connsiteX3" y="connsiteY3"/>
                </a:cxn>
              </a:cxnLst>
              <a:rect l="l" t="t" r="r" b="b"/>
              <a:pathLst>
                <a:path w="457200" h="247650">
                  <a:moveTo>
                    <a:pt x="14288" y="240030"/>
                  </a:moveTo>
                  <a:lnTo>
                    <a:pt x="57150" y="14288"/>
                  </a:lnTo>
                  <a:lnTo>
                    <a:pt x="405765" y="14288"/>
                  </a:lnTo>
                  <a:lnTo>
                    <a:pt x="449580" y="240030"/>
                  </a:lnTo>
                </a:path>
              </a:pathLst>
            </a:custGeom>
            <a:noFill/>
            <a:ln w="28575" cap="flat">
              <a:solidFill>
                <a:schemeClr val="bg1"/>
              </a:solidFill>
              <a:prstDash val="solid"/>
              <a:miter/>
            </a:ln>
          </p:spPr>
          <p:txBody>
            <a:bodyPr rtlCol="0" anchor="ctr"/>
            <a:lstStyle/>
            <a:p>
              <a:endParaRPr lang="uk-UA" sz="1920"/>
            </a:p>
          </p:txBody>
        </p:sp>
        <p:sp>
          <p:nvSpPr>
            <p:cNvPr id="316" name="Freeform: Shape 315">
              <a:extLst>
                <a:ext uri="{FF2B5EF4-FFF2-40B4-BE49-F238E27FC236}">
                  <a16:creationId xmlns:a16="http://schemas.microsoft.com/office/drawing/2014/main" id="{96718E2C-1352-414B-B17A-18D397E1C334}"/>
                </a:ext>
              </a:extLst>
            </p:cNvPr>
            <p:cNvSpPr/>
            <p:nvPr/>
          </p:nvSpPr>
          <p:spPr>
            <a:xfrm>
              <a:off x="3915727" y="4246245"/>
              <a:ext cx="114300" cy="247650"/>
            </a:xfrm>
            <a:custGeom>
              <a:avLst/>
              <a:gdLst>
                <a:gd name="connsiteX0" fmla="*/ 14288 w 114300"/>
                <a:gd name="connsiteY0" fmla="*/ 14288 h 247650"/>
                <a:gd name="connsiteX1" fmla="*/ 105727 w 114300"/>
                <a:gd name="connsiteY1" fmla="*/ 144780 h 247650"/>
                <a:gd name="connsiteX2" fmla="*/ 58102 w 114300"/>
                <a:gd name="connsiteY2" fmla="*/ 235268 h 247650"/>
              </a:gdLst>
              <a:ahLst/>
              <a:cxnLst>
                <a:cxn ang="0">
                  <a:pos x="connsiteX0" y="connsiteY0"/>
                </a:cxn>
                <a:cxn ang="0">
                  <a:pos x="connsiteX1" y="connsiteY1"/>
                </a:cxn>
                <a:cxn ang="0">
                  <a:pos x="connsiteX2" y="connsiteY2"/>
                </a:cxn>
              </a:cxnLst>
              <a:rect l="l" t="t" r="r" b="b"/>
              <a:pathLst>
                <a:path w="114300" h="247650">
                  <a:moveTo>
                    <a:pt x="14288" y="14288"/>
                  </a:moveTo>
                  <a:lnTo>
                    <a:pt x="105727" y="144780"/>
                  </a:lnTo>
                  <a:lnTo>
                    <a:pt x="58102" y="235268"/>
                  </a:lnTo>
                </a:path>
              </a:pathLst>
            </a:custGeom>
            <a:noFill/>
            <a:ln w="28575" cap="flat">
              <a:solidFill>
                <a:schemeClr val="bg1"/>
              </a:solidFill>
              <a:prstDash val="solid"/>
              <a:miter/>
            </a:ln>
          </p:spPr>
          <p:txBody>
            <a:bodyPr rtlCol="0" anchor="ctr"/>
            <a:lstStyle/>
            <a:p>
              <a:endParaRPr lang="uk-UA" sz="1920"/>
            </a:p>
          </p:txBody>
        </p:sp>
        <p:sp>
          <p:nvSpPr>
            <p:cNvPr id="317" name="Freeform: Shape 316">
              <a:extLst>
                <a:ext uri="{FF2B5EF4-FFF2-40B4-BE49-F238E27FC236}">
                  <a16:creationId xmlns:a16="http://schemas.microsoft.com/office/drawing/2014/main" id="{A900CD72-BBE8-469E-A293-2DA9B31B2547}"/>
                </a:ext>
              </a:extLst>
            </p:cNvPr>
            <p:cNvSpPr/>
            <p:nvPr/>
          </p:nvSpPr>
          <p:spPr>
            <a:xfrm>
              <a:off x="3421379" y="4266248"/>
              <a:ext cx="104775" cy="228600"/>
            </a:xfrm>
            <a:custGeom>
              <a:avLst/>
              <a:gdLst>
                <a:gd name="connsiteX0" fmla="*/ 14288 w 104775"/>
                <a:gd name="connsiteY0" fmla="*/ 14288 h 228600"/>
                <a:gd name="connsiteX1" fmla="*/ 90488 w 104775"/>
                <a:gd name="connsiteY1" fmla="*/ 124777 h 228600"/>
                <a:gd name="connsiteX2" fmla="*/ 41910 w 104775"/>
                <a:gd name="connsiteY2" fmla="*/ 215265 h 228600"/>
              </a:gdLst>
              <a:ahLst/>
              <a:cxnLst>
                <a:cxn ang="0">
                  <a:pos x="connsiteX0" y="connsiteY0"/>
                </a:cxn>
                <a:cxn ang="0">
                  <a:pos x="connsiteX1" y="connsiteY1"/>
                </a:cxn>
                <a:cxn ang="0">
                  <a:pos x="connsiteX2" y="connsiteY2"/>
                </a:cxn>
              </a:cxnLst>
              <a:rect l="l" t="t" r="r" b="b"/>
              <a:pathLst>
                <a:path w="104775" h="228600">
                  <a:moveTo>
                    <a:pt x="14288" y="14288"/>
                  </a:moveTo>
                  <a:lnTo>
                    <a:pt x="90488" y="124777"/>
                  </a:lnTo>
                  <a:lnTo>
                    <a:pt x="41910" y="215265"/>
                  </a:lnTo>
                </a:path>
              </a:pathLst>
            </a:custGeom>
            <a:noFill/>
            <a:ln w="28575" cap="flat">
              <a:solidFill>
                <a:schemeClr val="bg1"/>
              </a:solidFill>
              <a:prstDash val="solid"/>
              <a:miter/>
            </a:ln>
          </p:spPr>
          <p:txBody>
            <a:bodyPr rtlCol="0" anchor="ctr"/>
            <a:lstStyle/>
            <a:p>
              <a:endParaRPr lang="uk-UA" sz="1920"/>
            </a:p>
          </p:txBody>
        </p:sp>
        <p:sp>
          <p:nvSpPr>
            <p:cNvPr id="318" name="Freeform: Shape 317">
              <a:extLst>
                <a:ext uri="{FF2B5EF4-FFF2-40B4-BE49-F238E27FC236}">
                  <a16:creationId xmlns:a16="http://schemas.microsoft.com/office/drawing/2014/main" id="{6C26B9FB-DD0D-4E6E-A4D4-26BDEFE0F486}"/>
                </a:ext>
              </a:extLst>
            </p:cNvPr>
            <p:cNvSpPr/>
            <p:nvPr/>
          </p:nvSpPr>
          <p:spPr>
            <a:xfrm>
              <a:off x="4035742" y="4266248"/>
              <a:ext cx="295275" cy="228600"/>
            </a:xfrm>
            <a:custGeom>
              <a:avLst/>
              <a:gdLst>
                <a:gd name="connsiteX0" fmla="*/ 14288 w 295275"/>
                <a:gd name="connsiteY0" fmla="*/ 220027 h 228600"/>
                <a:gd name="connsiteX1" fmla="*/ 46673 w 295275"/>
                <a:gd name="connsiteY1" fmla="*/ 14288 h 228600"/>
                <a:gd name="connsiteX2" fmla="*/ 247650 w 295275"/>
                <a:gd name="connsiteY2" fmla="*/ 14288 h 228600"/>
                <a:gd name="connsiteX3" fmla="*/ 280988 w 295275"/>
                <a:gd name="connsiteY3" fmla="*/ 189548 h 228600"/>
              </a:gdLst>
              <a:ahLst/>
              <a:cxnLst>
                <a:cxn ang="0">
                  <a:pos x="connsiteX0" y="connsiteY0"/>
                </a:cxn>
                <a:cxn ang="0">
                  <a:pos x="connsiteX1" y="connsiteY1"/>
                </a:cxn>
                <a:cxn ang="0">
                  <a:pos x="connsiteX2" y="connsiteY2"/>
                </a:cxn>
                <a:cxn ang="0">
                  <a:pos x="connsiteX3" y="connsiteY3"/>
                </a:cxn>
              </a:cxnLst>
              <a:rect l="l" t="t" r="r" b="b"/>
              <a:pathLst>
                <a:path w="295275" h="228600">
                  <a:moveTo>
                    <a:pt x="14288" y="220027"/>
                  </a:moveTo>
                  <a:lnTo>
                    <a:pt x="46673" y="14288"/>
                  </a:lnTo>
                  <a:lnTo>
                    <a:pt x="247650" y="14288"/>
                  </a:lnTo>
                  <a:lnTo>
                    <a:pt x="280988" y="189548"/>
                  </a:lnTo>
                </a:path>
              </a:pathLst>
            </a:custGeom>
            <a:noFill/>
            <a:ln w="28575" cap="flat">
              <a:solidFill>
                <a:schemeClr val="bg1"/>
              </a:solidFill>
              <a:prstDash val="solid"/>
              <a:miter/>
            </a:ln>
          </p:spPr>
          <p:txBody>
            <a:bodyPr rtlCol="0" anchor="ctr"/>
            <a:lstStyle/>
            <a:p>
              <a:endParaRPr lang="uk-UA" sz="1920"/>
            </a:p>
          </p:txBody>
        </p:sp>
        <p:sp>
          <p:nvSpPr>
            <p:cNvPr id="319" name="Freeform: Shape 318">
              <a:extLst>
                <a:ext uri="{FF2B5EF4-FFF2-40B4-BE49-F238E27FC236}">
                  <a16:creationId xmlns:a16="http://schemas.microsoft.com/office/drawing/2014/main" id="{55A4C7E0-6058-45D1-9DC3-AFA15305B88E}"/>
                </a:ext>
              </a:extLst>
            </p:cNvPr>
            <p:cNvSpPr/>
            <p:nvPr/>
          </p:nvSpPr>
          <p:spPr>
            <a:xfrm>
              <a:off x="3007995" y="4471988"/>
              <a:ext cx="1314450" cy="28575"/>
            </a:xfrm>
            <a:custGeom>
              <a:avLst/>
              <a:gdLst>
                <a:gd name="connsiteX0" fmla="*/ 14287 w 1314450"/>
                <a:gd name="connsiteY0" fmla="*/ 14288 h 28575"/>
                <a:gd name="connsiteX1" fmla="*/ 1308735 w 1314450"/>
                <a:gd name="connsiteY1" fmla="*/ 14288 h 28575"/>
              </a:gdLst>
              <a:ahLst/>
              <a:cxnLst>
                <a:cxn ang="0">
                  <a:pos x="connsiteX0" y="connsiteY0"/>
                </a:cxn>
                <a:cxn ang="0">
                  <a:pos x="connsiteX1" y="connsiteY1"/>
                </a:cxn>
              </a:cxnLst>
              <a:rect l="l" t="t" r="r" b="b"/>
              <a:pathLst>
                <a:path w="1314450" h="28575">
                  <a:moveTo>
                    <a:pt x="14287" y="14288"/>
                  </a:moveTo>
                  <a:lnTo>
                    <a:pt x="1308735" y="14288"/>
                  </a:lnTo>
                </a:path>
              </a:pathLst>
            </a:custGeom>
            <a:ln w="28575" cap="flat">
              <a:solidFill>
                <a:schemeClr val="bg1"/>
              </a:solidFill>
              <a:prstDash val="solid"/>
              <a:miter/>
            </a:ln>
          </p:spPr>
          <p:txBody>
            <a:bodyPr rtlCol="0" anchor="ctr"/>
            <a:lstStyle/>
            <a:p>
              <a:endParaRPr lang="uk-UA" sz="1920"/>
            </a:p>
          </p:txBody>
        </p:sp>
        <p:sp>
          <p:nvSpPr>
            <p:cNvPr id="320" name="Freeform: Shape 319">
              <a:extLst>
                <a:ext uri="{FF2B5EF4-FFF2-40B4-BE49-F238E27FC236}">
                  <a16:creationId xmlns:a16="http://schemas.microsoft.com/office/drawing/2014/main" id="{21812001-C5DE-4674-B965-37FB7940BEC2}"/>
                </a:ext>
              </a:extLst>
            </p:cNvPr>
            <p:cNvSpPr/>
            <p:nvPr/>
          </p:nvSpPr>
          <p:spPr>
            <a:xfrm>
              <a:off x="4035742" y="4832985"/>
              <a:ext cx="209550" cy="219075"/>
            </a:xfrm>
            <a:custGeom>
              <a:avLst/>
              <a:gdLst>
                <a:gd name="connsiteX0" fmla="*/ 196215 w 209550"/>
                <a:gd name="connsiteY0" fmla="*/ 208598 h 219075"/>
                <a:gd name="connsiteX1" fmla="*/ 196215 w 209550"/>
                <a:gd name="connsiteY1" fmla="*/ 14288 h 219075"/>
                <a:gd name="connsiteX2" fmla="*/ 14288 w 209550"/>
                <a:gd name="connsiteY2" fmla="*/ 14288 h 219075"/>
                <a:gd name="connsiteX3" fmla="*/ 14288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96215" y="208598"/>
                  </a:moveTo>
                  <a:lnTo>
                    <a:pt x="196215" y="14288"/>
                  </a:lnTo>
                  <a:lnTo>
                    <a:pt x="14288" y="14288"/>
                  </a:lnTo>
                  <a:lnTo>
                    <a:pt x="14288" y="208598"/>
                  </a:lnTo>
                </a:path>
              </a:pathLst>
            </a:custGeom>
            <a:noFill/>
            <a:ln w="28575" cap="flat">
              <a:solidFill>
                <a:schemeClr val="bg1"/>
              </a:solidFill>
              <a:prstDash val="solid"/>
              <a:miter/>
            </a:ln>
          </p:spPr>
          <p:txBody>
            <a:bodyPr rtlCol="0" anchor="ctr"/>
            <a:lstStyle/>
            <a:p>
              <a:endParaRPr lang="uk-UA" sz="1920"/>
            </a:p>
          </p:txBody>
        </p:sp>
        <p:sp>
          <p:nvSpPr>
            <p:cNvPr id="321" name="Freeform: Shape 320">
              <a:extLst>
                <a:ext uri="{FF2B5EF4-FFF2-40B4-BE49-F238E27FC236}">
                  <a16:creationId xmlns:a16="http://schemas.microsoft.com/office/drawing/2014/main" id="{F089AB4B-C23F-40AA-89CF-AAF708785E9B}"/>
                </a:ext>
              </a:extLst>
            </p:cNvPr>
            <p:cNvSpPr/>
            <p:nvPr/>
          </p:nvSpPr>
          <p:spPr>
            <a:xfrm>
              <a:off x="3162300" y="4832985"/>
              <a:ext cx="209550" cy="219075"/>
            </a:xfrm>
            <a:custGeom>
              <a:avLst/>
              <a:gdLst>
                <a:gd name="connsiteX0" fmla="*/ 195263 w 209550"/>
                <a:gd name="connsiteY0" fmla="*/ 213360 h 219075"/>
                <a:gd name="connsiteX1" fmla="*/ 195263 w 209550"/>
                <a:gd name="connsiteY1" fmla="*/ 14288 h 219075"/>
                <a:gd name="connsiteX2" fmla="*/ 14288 w 209550"/>
                <a:gd name="connsiteY2" fmla="*/ 14288 h 219075"/>
                <a:gd name="connsiteX3" fmla="*/ 14288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95263" y="213360"/>
                  </a:moveTo>
                  <a:lnTo>
                    <a:pt x="195263" y="14288"/>
                  </a:lnTo>
                  <a:lnTo>
                    <a:pt x="14288" y="14288"/>
                  </a:lnTo>
                  <a:lnTo>
                    <a:pt x="14288" y="208598"/>
                  </a:lnTo>
                </a:path>
              </a:pathLst>
            </a:custGeom>
            <a:noFill/>
            <a:ln w="28575" cap="flat">
              <a:solidFill>
                <a:schemeClr val="bg1"/>
              </a:solidFill>
              <a:prstDash val="solid"/>
              <a:miter/>
            </a:ln>
          </p:spPr>
          <p:txBody>
            <a:bodyPr rtlCol="0" anchor="ctr"/>
            <a:lstStyle/>
            <a:p>
              <a:endParaRPr lang="uk-UA" sz="1920"/>
            </a:p>
          </p:txBody>
        </p:sp>
        <p:sp>
          <p:nvSpPr>
            <p:cNvPr id="322" name="Freeform: Shape 321">
              <a:extLst>
                <a:ext uri="{FF2B5EF4-FFF2-40B4-BE49-F238E27FC236}">
                  <a16:creationId xmlns:a16="http://schemas.microsoft.com/office/drawing/2014/main" id="{F8E2932C-CC37-48BB-AC5A-28574284F537}"/>
                </a:ext>
              </a:extLst>
            </p:cNvPr>
            <p:cNvSpPr/>
            <p:nvPr/>
          </p:nvSpPr>
          <p:spPr>
            <a:xfrm>
              <a:off x="3517582" y="4832985"/>
              <a:ext cx="361950" cy="219075"/>
            </a:xfrm>
            <a:custGeom>
              <a:avLst/>
              <a:gdLst>
                <a:gd name="connsiteX0" fmla="*/ 14288 w 361950"/>
                <a:gd name="connsiteY0" fmla="*/ 213360 h 219075"/>
                <a:gd name="connsiteX1" fmla="*/ 14288 w 361950"/>
                <a:gd name="connsiteY1" fmla="*/ 14288 h 219075"/>
                <a:gd name="connsiteX2" fmla="*/ 349567 w 361950"/>
                <a:gd name="connsiteY2" fmla="*/ 14288 h 219075"/>
                <a:gd name="connsiteX3" fmla="*/ 349567 w 3619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361950" h="219075">
                  <a:moveTo>
                    <a:pt x="14288" y="213360"/>
                  </a:moveTo>
                  <a:lnTo>
                    <a:pt x="14288" y="14288"/>
                  </a:lnTo>
                  <a:lnTo>
                    <a:pt x="349567" y="14288"/>
                  </a:lnTo>
                  <a:lnTo>
                    <a:pt x="349567" y="208598"/>
                  </a:lnTo>
                </a:path>
              </a:pathLst>
            </a:custGeom>
            <a:noFill/>
            <a:ln w="28575" cap="flat">
              <a:solidFill>
                <a:schemeClr val="bg1"/>
              </a:solidFill>
              <a:prstDash val="solid"/>
              <a:miter/>
            </a:ln>
          </p:spPr>
          <p:txBody>
            <a:bodyPr rtlCol="0" anchor="ctr"/>
            <a:lstStyle/>
            <a:p>
              <a:endParaRPr lang="uk-UA" sz="1920"/>
            </a:p>
          </p:txBody>
        </p:sp>
        <p:sp>
          <p:nvSpPr>
            <p:cNvPr id="323" name="Freeform: Shape 322">
              <a:extLst>
                <a:ext uri="{FF2B5EF4-FFF2-40B4-BE49-F238E27FC236}">
                  <a16:creationId xmlns:a16="http://schemas.microsoft.com/office/drawing/2014/main" id="{DBC0936B-5623-486F-9F5D-7163E4D3D128}"/>
                </a:ext>
              </a:extLst>
            </p:cNvPr>
            <p:cNvSpPr/>
            <p:nvPr/>
          </p:nvSpPr>
          <p:spPr>
            <a:xfrm>
              <a:off x="2961322" y="5505450"/>
              <a:ext cx="228600" cy="28575"/>
            </a:xfrm>
            <a:custGeom>
              <a:avLst/>
              <a:gdLst>
                <a:gd name="connsiteX0" fmla="*/ 215265 w 228600"/>
                <a:gd name="connsiteY0" fmla="*/ 14288 h 28575"/>
                <a:gd name="connsiteX1" fmla="*/ 14287 w 228600"/>
                <a:gd name="connsiteY1" fmla="*/ 14288 h 28575"/>
              </a:gdLst>
              <a:ahLst/>
              <a:cxnLst>
                <a:cxn ang="0">
                  <a:pos x="connsiteX0" y="connsiteY0"/>
                </a:cxn>
                <a:cxn ang="0">
                  <a:pos x="connsiteX1" y="connsiteY1"/>
                </a:cxn>
              </a:cxnLst>
              <a:rect l="l" t="t" r="r" b="b"/>
              <a:pathLst>
                <a:path w="228600" h="28575">
                  <a:moveTo>
                    <a:pt x="215265" y="14288"/>
                  </a:moveTo>
                  <a:lnTo>
                    <a:pt x="14287" y="14288"/>
                  </a:lnTo>
                </a:path>
              </a:pathLst>
            </a:custGeom>
            <a:ln w="28575" cap="flat">
              <a:solidFill>
                <a:schemeClr val="bg1"/>
              </a:solidFill>
              <a:prstDash val="solid"/>
              <a:miter/>
            </a:ln>
          </p:spPr>
          <p:txBody>
            <a:bodyPr rtlCol="0" anchor="ctr"/>
            <a:lstStyle/>
            <a:p>
              <a:endParaRPr lang="uk-UA" sz="1920"/>
            </a:p>
          </p:txBody>
        </p:sp>
        <p:sp>
          <p:nvSpPr>
            <p:cNvPr id="324" name="Freeform: Shape 323">
              <a:extLst>
                <a:ext uri="{FF2B5EF4-FFF2-40B4-BE49-F238E27FC236}">
                  <a16:creationId xmlns:a16="http://schemas.microsoft.com/office/drawing/2014/main" id="{5995B8B4-22EB-42FE-B839-EC538BE0D601}"/>
                </a:ext>
              </a:extLst>
            </p:cNvPr>
            <p:cNvSpPr/>
            <p:nvPr/>
          </p:nvSpPr>
          <p:spPr>
            <a:xfrm>
              <a:off x="3343275" y="5505450"/>
              <a:ext cx="200025" cy="28575"/>
            </a:xfrm>
            <a:custGeom>
              <a:avLst/>
              <a:gdLst>
                <a:gd name="connsiteX0" fmla="*/ 192405 w 200025"/>
                <a:gd name="connsiteY0" fmla="*/ 14288 h 28575"/>
                <a:gd name="connsiteX1" fmla="*/ 14288 w 200025"/>
                <a:gd name="connsiteY1" fmla="*/ 14288 h 28575"/>
              </a:gdLst>
              <a:ahLst/>
              <a:cxnLst>
                <a:cxn ang="0">
                  <a:pos x="connsiteX0" y="connsiteY0"/>
                </a:cxn>
                <a:cxn ang="0">
                  <a:pos x="connsiteX1" y="connsiteY1"/>
                </a:cxn>
              </a:cxnLst>
              <a:rect l="l" t="t" r="r" b="b"/>
              <a:pathLst>
                <a:path w="200025" h="28575">
                  <a:moveTo>
                    <a:pt x="192405" y="14288"/>
                  </a:moveTo>
                  <a:lnTo>
                    <a:pt x="14288" y="14288"/>
                  </a:lnTo>
                </a:path>
              </a:pathLst>
            </a:custGeom>
            <a:ln w="28575" cap="flat">
              <a:solidFill>
                <a:schemeClr val="bg1"/>
              </a:solidFill>
              <a:prstDash val="solid"/>
              <a:miter/>
            </a:ln>
          </p:spPr>
          <p:txBody>
            <a:bodyPr rtlCol="0" anchor="ctr"/>
            <a:lstStyle/>
            <a:p>
              <a:endParaRPr lang="uk-UA" sz="1920"/>
            </a:p>
          </p:txBody>
        </p:sp>
        <p:sp>
          <p:nvSpPr>
            <p:cNvPr id="325" name="Freeform: Shape 324">
              <a:extLst>
                <a:ext uri="{FF2B5EF4-FFF2-40B4-BE49-F238E27FC236}">
                  <a16:creationId xmlns:a16="http://schemas.microsoft.com/office/drawing/2014/main" id="{35CE1257-3C4F-48AE-A746-4D232A68B6C9}"/>
                </a:ext>
              </a:extLst>
            </p:cNvPr>
            <p:cNvSpPr/>
            <p:nvPr/>
          </p:nvSpPr>
          <p:spPr>
            <a:xfrm>
              <a:off x="3850005" y="5505450"/>
              <a:ext cx="200025" cy="28575"/>
            </a:xfrm>
            <a:custGeom>
              <a:avLst/>
              <a:gdLst>
                <a:gd name="connsiteX0" fmla="*/ 193358 w 200025"/>
                <a:gd name="connsiteY0" fmla="*/ 14288 h 28575"/>
                <a:gd name="connsiteX1" fmla="*/ 14287 w 200025"/>
                <a:gd name="connsiteY1" fmla="*/ 14288 h 28575"/>
              </a:gdLst>
              <a:ahLst/>
              <a:cxnLst>
                <a:cxn ang="0">
                  <a:pos x="connsiteX0" y="connsiteY0"/>
                </a:cxn>
                <a:cxn ang="0">
                  <a:pos x="connsiteX1" y="connsiteY1"/>
                </a:cxn>
              </a:cxnLst>
              <a:rect l="l" t="t" r="r" b="b"/>
              <a:pathLst>
                <a:path w="200025" h="28575">
                  <a:moveTo>
                    <a:pt x="193358" y="14288"/>
                  </a:moveTo>
                  <a:lnTo>
                    <a:pt x="14287" y="14288"/>
                  </a:lnTo>
                </a:path>
              </a:pathLst>
            </a:custGeom>
            <a:ln w="28575" cap="flat">
              <a:solidFill>
                <a:schemeClr val="bg1"/>
              </a:solidFill>
              <a:prstDash val="solid"/>
              <a:miter/>
            </a:ln>
          </p:spPr>
          <p:txBody>
            <a:bodyPr rtlCol="0" anchor="ctr"/>
            <a:lstStyle/>
            <a:p>
              <a:endParaRPr lang="uk-UA" sz="1920"/>
            </a:p>
          </p:txBody>
        </p:sp>
        <p:sp>
          <p:nvSpPr>
            <p:cNvPr id="326" name="Freeform: Shape 325">
              <a:extLst>
                <a:ext uri="{FF2B5EF4-FFF2-40B4-BE49-F238E27FC236}">
                  <a16:creationId xmlns:a16="http://schemas.microsoft.com/office/drawing/2014/main" id="{F10190B3-9B11-496B-9CC8-F39F63AC718F}"/>
                </a:ext>
              </a:extLst>
            </p:cNvPr>
            <p:cNvSpPr/>
            <p:nvPr/>
          </p:nvSpPr>
          <p:spPr>
            <a:xfrm>
              <a:off x="4211955" y="5505450"/>
              <a:ext cx="238125" cy="28575"/>
            </a:xfrm>
            <a:custGeom>
              <a:avLst/>
              <a:gdLst>
                <a:gd name="connsiteX0" fmla="*/ 231458 w 238125"/>
                <a:gd name="connsiteY0" fmla="*/ 14288 h 28575"/>
                <a:gd name="connsiteX1" fmla="*/ 14287 w 238125"/>
                <a:gd name="connsiteY1" fmla="*/ 14288 h 28575"/>
              </a:gdLst>
              <a:ahLst/>
              <a:cxnLst>
                <a:cxn ang="0">
                  <a:pos x="connsiteX0" y="connsiteY0"/>
                </a:cxn>
                <a:cxn ang="0">
                  <a:pos x="connsiteX1" y="connsiteY1"/>
                </a:cxn>
              </a:cxnLst>
              <a:rect l="l" t="t" r="r" b="b"/>
              <a:pathLst>
                <a:path w="238125" h="28575">
                  <a:moveTo>
                    <a:pt x="231458" y="14288"/>
                  </a:moveTo>
                  <a:lnTo>
                    <a:pt x="14287" y="14288"/>
                  </a:lnTo>
                </a:path>
              </a:pathLst>
            </a:custGeom>
            <a:ln w="28575" cap="flat">
              <a:solidFill>
                <a:schemeClr val="bg1"/>
              </a:solidFill>
              <a:prstDash val="solid"/>
              <a:miter/>
            </a:ln>
          </p:spPr>
          <p:txBody>
            <a:bodyPr rtlCol="0" anchor="ctr"/>
            <a:lstStyle/>
            <a:p>
              <a:endParaRPr lang="uk-UA" sz="1920"/>
            </a:p>
          </p:txBody>
        </p:sp>
        <p:sp>
          <p:nvSpPr>
            <p:cNvPr id="327" name="Freeform: Shape 326">
              <a:extLst>
                <a:ext uri="{FF2B5EF4-FFF2-40B4-BE49-F238E27FC236}">
                  <a16:creationId xmlns:a16="http://schemas.microsoft.com/office/drawing/2014/main" id="{FA692CA0-0C9A-41A7-AD6F-149F90E1F390}"/>
                </a:ext>
              </a:extLst>
            </p:cNvPr>
            <p:cNvSpPr/>
            <p:nvPr/>
          </p:nvSpPr>
          <p:spPr>
            <a:xfrm>
              <a:off x="4535804" y="5358765"/>
              <a:ext cx="304800" cy="1409700"/>
            </a:xfrm>
            <a:custGeom>
              <a:avLst/>
              <a:gdLst>
                <a:gd name="connsiteX0" fmla="*/ 292417 w 304800"/>
                <a:gd name="connsiteY0" fmla="*/ 14288 h 1409700"/>
                <a:gd name="connsiteX1" fmla="*/ 14288 w 304800"/>
                <a:gd name="connsiteY1" fmla="*/ 14288 h 1409700"/>
                <a:gd name="connsiteX2" fmla="*/ 14288 w 304800"/>
                <a:gd name="connsiteY2" fmla="*/ 1398270 h 1409700"/>
                <a:gd name="connsiteX3" fmla="*/ 294323 w 304800"/>
                <a:gd name="connsiteY3" fmla="*/ 1398270 h 1409700"/>
              </a:gdLst>
              <a:ahLst/>
              <a:cxnLst>
                <a:cxn ang="0">
                  <a:pos x="connsiteX0" y="connsiteY0"/>
                </a:cxn>
                <a:cxn ang="0">
                  <a:pos x="connsiteX1" y="connsiteY1"/>
                </a:cxn>
                <a:cxn ang="0">
                  <a:pos x="connsiteX2" y="connsiteY2"/>
                </a:cxn>
                <a:cxn ang="0">
                  <a:pos x="connsiteX3" y="connsiteY3"/>
                </a:cxn>
              </a:cxnLst>
              <a:rect l="l" t="t" r="r" b="b"/>
              <a:pathLst>
                <a:path w="304800" h="1409700">
                  <a:moveTo>
                    <a:pt x="292417" y="14288"/>
                  </a:moveTo>
                  <a:lnTo>
                    <a:pt x="14288" y="14288"/>
                  </a:lnTo>
                  <a:lnTo>
                    <a:pt x="14288" y="1398270"/>
                  </a:lnTo>
                  <a:lnTo>
                    <a:pt x="294323" y="1398270"/>
                  </a:lnTo>
                </a:path>
              </a:pathLst>
            </a:custGeom>
            <a:noFill/>
            <a:ln w="28575" cap="flat">
              <a:solidFill>
                <a:schemeClr val="bg1"/>
              </a:solidFill>
              <a:prstDash val="solid"/>
              <a:miter/>
            </a:ln>
          </p:spPr>
          <p:txBody>
            <a:bodyPr rtlCol="0" anchor="ctr"/>
            <a:lstStyle/>
            <a:p>
              <a:endParaRPr lang="uk-UA" sz="1920"/>
            </a:p>
          </p:txBody>
        </p:sp>
        <p:sp>
          <p:nvSpPr>
            <p:cNvPr id="328" name="Freeform: Shape 327">
              <a:extLst>
                <a:ext uri="{FF2B5EF4-FFF2-40B4-BE49-F238E27FC236}">
                  <a16:creationId xmlns:a16="http://schemas.microsoft.com/office/drawing/2014/main" id="{E8BBEAF4-7D30-41E4-8A71-DB8C4AA82F0E}"/>
                </a:ext>
              </a:extLst>
            </p:cNvPr>
            <p:cNvSpPr/>
            <p:nvPr/>
          </p:nvSpPr>
          <p:spPr>
            <a:xfrm>
              <a:off x="4459605" y="4130993"/>
              <a:ext cx="419100" cy="28575"/>
            </a:xfrm>
            <a:custGeom>
              <a:avLst/>
              <a:gdLst>
                <a:gd name="connsiteX0" fmla="*/ 409575 w 419100"/>
                <a:gd name="connsiteY0" fmla="*/ 14288 h 28575"/>
                <a:gd name="connsiteX1" fmla="*/ 14287 w 419100"/>
                <a:gd name="connsiteY1" fmla="*/ 14288 h 28575"/>
              </a:gdLst>
              <a:ahLst/>
              <a:cxnLst>
                <a:cxn ang="0">
                  <a:pos x="connsiteX0" y="connsiteY0"/>
                </a:cxn>
                <a:cxn ang="0">
                  <a:pos x="connsiteX1" y="connsiteY1"/>
                </a:cxn>
              </a:cxnLst>
              <a:rect l="l" t="t" r="r" b="b"/>
              <a:pathLst>
                <a:path w="419100" h="28575">
                  <a:moveTo>
                    <a:pt x="409575" y="14288"/>
                  </a:moveTo>
                  <a:lnTo>
                    <a:pt x="14287" y="14288"/>
                  </a:lnTo>
                </a:path>
              </a:pathLst>
            </a:custGeom>
            <a:ln w="28575" cap="flat">
              <a:solidFill>
                <a:schemeClr val="bg1"/>
              </a:solidFill>
              <a:prstDash val="solid"/>
              <a:miter/>
            </a:ln>
          </p:spPr>
          <p:txBody>
            <a:bodyPr rtlCol="0" anchor="ctr"/>
            <a:lstStyle/>
            <a:p>
              <a:endParaRPr lang="uk-UA" sz="1920"/>
            </a:p>
          </p:txBody>
        </p:sp>
        <p:sp>
          <p:nvSpPr>
            <p:cNvPr id="329" name="Freeform: Shape 328">
              <a:extLst>
                <a:ext uri="{FF2B5EF4-FFF2-40B4-BE49-F238E27FC236}">
                  <a16:creationId xmlns:a16="http://schemas.microsoft.com/office/drawing/2014/main" id="{FF0DFDA7-644C-4294-A5F6-7021855EC1DC}"/>
                </a:ext>
              </a:extLst>
            </p:cNvPr>
            <p:cNvSpPr/>
            <p:nvPr/>
          </p:nvSpPr>
          <p:spPr>
            <a:xfrm>
              <a:off x="4642485" y="3771900"/>
              <a:ext cx="142875" cy="142875"/>
            </a:xfrm>
            <a:custGeom>
              <a:avLst/>
              <a:gdLst>
                <a:gd name="connsiteX0" fmla="*/ 132398 w 142875"/>
                <a:gd name="connsiteY0" fmla="*/ 73343 h 142875"/>
                <a:gd name="connsiteX1" fmla="*/ 73343 w 142875"/>
                <a:gd name="connsiteY1" fmla="*/ 132398 h 142875"/>
                <a:gd name="connsiteX2" fmla="*/ 14288 w 142875"/>
                <a:gd name="connsiteY2" fmla="*/ 73343 h 142875"/>
                <a:gd name="connsiteX3" fmla="*/ 73343 w 142875"/>
                <a:gd name="connsiteY3" fmla="*/ 14287 h 142875"/>
                <a:gd name="connsiteX4" fmla="*/ 132398 w 142875"/>
                <a:gd name="connsiteY4" fmla="*/ 73343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32398" y="73343"/>
                  </a:moveTo>
                  <a:cubicBezTo>
                    <a:pt x="132398" y="105958"/>
                    <a:pt x="105958" y="132398"/>
                    <a:pt x="73343" y="132398"/>
                  </a:cubicBezTo>
                  <a:cubicBezTo>
                    <a:pt x="40727" y="132398"/>
                    <a:pt x="14288" y="105958"/>
                    <a:pt x="14288" y="73343"/>
                  </a:cubicBezTo>
                  <a:cubicBezTo>
                    <a:pt x="14288" y="40727"/>
                    <a:pt x="40727" y="14287"/>
                    <a:pt x="73343" y="14287"/>
                  </a:cubicBezTo>
                  <a:cubicBezTo>
                    <a:pt x="105958" y="14287"/>
                    <a:pt x="132398" y="40727"/>
                    <a:pt x="132398" y="73343"/>
                  </a:cubicBezTo>
                  <a:close/>
                </a:path>
              </a:pathLst>
            </a:custGeom>
            <a:noFill/>
            <a:ln w="28575" cap="flat">
              <a:solidFill>
                <a:schemeClr val="bg1"/>
              </a:solidFill>
              <a:prstDash val="solid"/>
              <a:miter/>
            </a:ln>
          </p:spPr>
          <p:txBody>
            <a:bodyPr rtlCol="0" anchor="ctr"/>
            <a:lstStyle/>
            <a:p>
              <a:endParaRPr lang="uk-UA" sz="1920"/>
            </a:p>
          </p:txBody>
        </p:sp>
        <p:sp>
          <p:nvSpPr>
            <p:cNvPr id="330" name="Freeform: Shape 329">
              <a:extLst>
                <a:ext uri="{FF2B5EF4-FFF2-40B4-BE49-F238E27FC236}">
                  <a16:creationId xmlns:a16="http://schemas.microsoft.com/office/drawing/2014/main" id="{9923E260-C3A6-4B14-B1DA-336D3144B125}"/>
                </a:ext>
              </a:extLst>
            </p:cNvPr>
            <p:cNvSpPr/>
            <p:nvPr/>
          </p:nvSpPr>
          <p:spPr>
            <a:xfrm>
              <a:off x="5013007" y="4168140"/>
              <a:ext cx="200025" cy="914400"/>
            </a:xfrm>
            <a:custGeom>
              <a:avLst/>
              <a:gdLst>
                <a:gd name="connsiteX0" fmla="*/ 14288 w 200025"/>
                <a:gd name="connsiteY0" fmla="*/ 14288 h 914400"/>
                <a:gd name="connsiteX1" fmla="*/ 185738 w 200025"/>
                <a:gd name="connsiteY1" fmla="*/ 498158 h 914400"/>
                <a:gd name="connsiteX2" fmla="*/ 185738 w 200025"/>
                <a:gd name="connsiteY2" fmla="*/ 907732 h 914400"/>
              </a:gdLst>
              <a:ahLst/>
              <a:cxnLst>
                <a:cxn ang="0">
                  <a:pos x="connsiteX0" y="connsiteY0"/>
                </a:cxn>
                <a:cxn ang="0">
                  <a:pos x="connsiteX1" y="connsiteY1"/>
                </a:cxn>
                <a:cxn ang="0">
                  <a:pos x="connsiteX2" y="connsiteY2"/>
                </a:cxn>
              </a:cxnLst>
              <a:rect l="l" t="t" r="r" b="b"/>
              <a:pathLst>
                <a:path w="200025" h="914400">
                  <a:moveTo>
                    <a:pt x="14288" y="14288"/>
                  </a:moveTo>
                  <a:lnTo>
                    <a:pt x="185738" y="498158"/>
                  </a:lnTo>
                  <a:lnTo>
                    <a:pt x="185738" y="907732"/>
                  </a:lnTo>
                </a:path>
              </a:pathLst>
            </a:custGeom>
            <a:noFill/>
            <a:ln w="28575" cap="flat">
              <a:solidFill>
                <a:schemeClr val="bg1"/>
              </a:solidFill>
              <a:prstDash val="solid"/>
              <a:miter/>
            </a:ln>
          </p:spPr>
          <p:txBody>
            <a:bodyPr rtlCol="0" anchor="ctr"/>
            <a:lstStyle/>
            <a:p>
              <a:endParaRPr lang="uk-UA" sz="1920"/>
            </a:p>
          </p:txBody>
        </p:sp>
        <p:sp>
          <p:nvSpPr>
            <p:cNvPr id="331" name="Freeform: Shape 330">
              <a:extLst>
                <a:ext uri="{FF2B5EF4-FFF2-40B4-BE49-F238E27FC236}">
                  <a16:creationId xmlns:a16="http://schemas.microsoft.com/office/drawing/2014/main" id="{B10868E4-8B4B-474A-A44C-472E5935A6A5}"/>
                </a:ext>
              </a:extLst>
            </p:cNvPr>
            <p:cNvSpPr/>
            <p:nvPr/>
          </p:nvSpPr>
          <p:spPr>
            <a:xfrm>
              <a:off x="5013007" y="4810125"/>
              <a:ext cx="95250" cy="276225"/>
            </a:xfrm>
            <a:custGeom>
              <a:avLst/>
              <a:gdLst>
                <a:gd name="connsiteX0" fmla="*/ 14288 w 95250"/>
                <a:gd name="connsiteY0" fmla="*/ 14288 h 276225"/>
                <a:gd name="connsiteX1" fmla="*/ 87630 w 95250"/>
                <a:gd name="connsiteY1" fmla="*/ 209550 h 276225"/>
                <a:gd name="connsiteX2" fmla="*/ 87630 w 95250"/>
                <a:gd name="connsiteY2" fmla="*/ 265747 h 276225"/>
              </a:gdLst>
              <a:ahLst/>
              <a:cxnLst>
                <a:cxn ang="0">
                  <a:pos x="connsiteX0" y="connsiteY0"/>
                </a:cxn>
                <a:cxn ang="0">
                  <a:pos x="connsiteX1" y="connsiteY1"/>
                </a:cxn>
                <a:cxn ang="0">
                  <a:pos x="connsiteX2" y="connsiteY2"/>
                </a:cxn>
              </a:cxnLst>
              <a:rect l="l" t="t" r="r" b="b"/>
              <a:pathLst>
                <a:path w="95250" h="276225">
                  <a:moveTo>
                    <a:pt x="14288" y="14288"/>
                  </a:moveTo>
                  <a:lnTo>
                    <a:pt x="87630" y="209550"/>
                  </a:lnTo>
                  <a:lnTo>
                    <a:pt x="87630" y="265747"/>
                  </a:lnTo>
                </a:path>
              </a:pathLst>
            </a:custGeom>
            <a:noFill/>
            <a:ln w="28575" cap="flat">
              <a:solidFill>
                <a:schemeClr val="bg1"/>
              </a:solidFill>
              <a:prstDash val="solid"/>
              <a:miter/>
            </a:ln>
          </p:spPr>
          <p:txBody>
            <a:bodyPr rtlCol="0" anchor="ctr"/>
            <a:lstStyle/>
            <a:p>
              <a:endParaRPr lang="uk-UA" sz="1920"/>
            </a:p>
          </p:txBody>
        </p:sp>
        <p:sp>
          <p:nvSpPr>
            <p:cNvPr id="332" name="Freeform: Shape 331">
              <a:extLst>
                <a:ext uri="{FF2B5EF4-FFF2-40B4-BE49-F238E27FC236}">
                  <a16:creationId xmlns:a16="http://schemas.microsoft.com/office/drawing/2014/main" id="{4A1A0E6A-4E19-4433-97A9-D331D4987216}"/>
                </a:ext>
              </a:extLst>
            </p:cNvPr>
            <p:cNvSpPr/>
            <p:nvPr/>
          </p:nvSpPr>
          <p:spPr>
            <a:xfrm>
              <a:off x="4815840" y="6621780"/>
              <a:ext cx="209550" cy="28575"/>
            </a:xfrm>
            <a:custGeom>
              <a:avLst/>
              <a:gdLst>
                <a:gd name="connsiteX0" fmla="*/ 14288 w 209550"/>
                <a:gd name="connsiteY0" fmla="*/ 14288 h 28575"/>
                <a:gd name="connsiteX1" fmla="*/ 198120 w 209550"/>
                <a:gd name="connsiteY1" fmla="*/ 14288 h 28575"/>
              </a:gdLst>
              <a:ahLst/>
              <a:cxnLst>
                <a:cxn ang="0">
                  <a:pos x="connsiteX0" y="connsiteY0"/>
                </a:cxn>
                <a:cxn ang="0">
                  <a:pos x="connsiteX1" y="connsiteY1"/>
                </a:cxn>
              </a:cxnLst>
              <a:rect l="l" t="t" r="r" b="b"/>
              <a:pathLst>
                <a:path w="209550" h="28575">
                  <a:moveTo>
                    <a:pt x="14288" y="14288"/>
                  </a:moveTo>
                  <a:lnTo>
                    <a:pt x="198120" y="14288"/>
                  </a:lnTo>
                </a:path>
              </a:pathLst>
            </a:custGeom>
            <a:ln w="28575" cap="flat">
              <a:solidFill>
                <a:schemeClr val="bg1"/>
              </a:solidFill>
              <a:prstDash val="solid"/>
              <a:miter/>
            </a:ln>
          </p:spPr>
          <p:txBody>
            <a:bodyPr rtlCol="0" anchor="ctr"/>
            <a:lstStyle/>
            <a:p>
              <a:endParaRPr lang="uk-UA" sz="1920"/>
            </a:p>
          </p:txBody>
        </p:sp>
        <p:sp>
          <p:nvSpPr>
            <p:cNvPr id="333" name="Freeform: Shape 332">
              <a:extLst>
                <a:ext uri="{FF2B5EF4-FFF2-40B4-BE49-F238E27FC236}">
                  <a16:creationId xmlns:a16="http://schemas.microsoft.com/office/drawing/2014/main" id="{F5D6A47D-DB19-45F8-B90D-F6221BAFCB2C}"/>
                </a:ext>
              </a:extLst>
            </p:cNvPr>
            <p:cNvSpPr/>
            <p:nvPr/>
          </p:nvSpPr>
          <p:spPr>
            <a:xfrm>
              <a:off x="4815840" y="5505450"/>
              <a:ext cx="266700" cy="28575"/>
            </a:xfrm>
            <a:custGeom>
              <a:avLst/>
              <a:gdLst>
                <a:gd name="connsiteX0" fmla="*/ 14288 w 266700"/>
                <a:gd name="connsiteY0" fmla="*/ 14288 h 28575"/>
                <a:gd name="connsiteX1" fmla="*/ 254318 w 266700"/>
                <a:gd name="connsiteY1" fmla="*/ 14288 h 28575"/>
              </a:gdLst>
              <a:ahLst/>
              <a:cxnLst>
                <a:cxn ang="0">
                  <a:pos x="connsiteX0" y="connsiteY0"/>
                </a:cxn>
                <a:cxn ang="0">
                  <a:pos x="connsiteX1" y="connsiteY1"/>
                </a:cxn>
              </a:cxnLst>
              <a:rect l="l" t="t" r="r" b="b"/>
              <a:pathLst>
                <a:path w="266700" h="28575">
                  <a:moveTo>
                    <a:pt x="14288" y="14288"/>
                  </a:moveTo>
                  <a:lnTo>
                    <a:pt x="254318" y="14288"/>
                  </a:lnTo>
                </a:path>
              </a:pathLst>
            </a:custGeom>
            <a:ln w="28575" cap="flat">
              <a:solidFill>
                <a:schemeClr val="bg1"/>
              </a:solidFill>
              <a:prstDash val="solid"/>
              <a:miter/>
            </a:ln>
          </p:spPr>
          <p:txBody>
            <a:bodyPr rtlCol="0" anchor="ctr"/>
            <a:lstStyle/>
            <a:p>
              <a:endParaRPr lang="uk-UA" sz="1920"/>
            </a:p>
          </p:txBody>
        </p:sp>
        <p:sp>
          <p:nvSpPr>
            <p:cNvPr id="334" name="Freeform: Shape 333">
              <a:extLst>
                <a:ext uri="{FF2B5EF4-FFF2-40B4-BE49-F238E27FC236}">
                  <a16:creationId xmlns:a16="http://schemas.microsoft.com/office/drawing/2014/main" id="{A7501250-0674-49FC-93E6-346AEB5C68AC}"/>
                </a:ext>
              </a:extLst>
            </p:cNvPr>
            <p:cNvSpPr/>
            <p:nvPr/>
          </p:nvSpPr>
          <p:spPr>
            <a:xfrm>
              <a:off x="5248275" y="5505450"/>
              <a:ext cx="142875" cy="28575"/>
            </a:xfrm>
            <a:custGeom>
              <a:avLst/>
              <a:gdLst>
                <a:gd name="connsiteX0" fmla="*/ 14288 w 142875"/>
                <a:gd name="connsiteY0" fmla="*/ 14288 h 28575"/>
                <a:gd name="connsiteX1" fmla="*/ 134303 w 142875"/>
                <a:gd name="connsiteY1" fmla="*/ 14288 h 28575"/>
              </a:gdLst>
              <a:ahLst/>
              <a:cxnLst>
                <a:cxn ang="0">
                  <a:pos x="connsiteX0" y="connsiteY0"/>
                </a:cxn>
                <a:cxn ang="0">
                  <a:pos x="connsiteX1" y="connsiteY1"/>
                </a:cxn>
              </a:cxnLst>
              <a:rect l="l" t="t" r="r" b="b"/>
              <a:pathLst>
                <a:path w="142875" h="28575">
                  <a:moveTo>
                    <a:pt x="14288" y="14288"/>
                  </a:moveTo>
                  <a:lnTo>
                    <a:pt x="134303" y="14288"/>
                  </a:lnTo>
                </a:path>
              </a:pathLst>
            </a:custGeom>
            <a:ln w="28575" cap="flat">
              <a:solidFill>
                <a:schemeClr val="bg1"/>
              </a:solidFill>
              <a:prstDash val="solid"/>
              <a:miter/>
            </a:ln>
          </p:spPr>
          <p:txBody>
            <a:bodyPr rtlCol="0" anchor="ctr"/>
            <a:lstStyle/>
            <a:p>
              <a:endParaRPr lang="uk-UA" sz="1920"/>
            </a:p>
          </p:txBody>
        </p:sp>
        <p:sp>
          <p:nvSpPr>
            <p:cNvPr id="335" name="Freeform: Shape 334">
              <a:extLst>
                <a:ext uri="{FF2B5EF4-FFF2-40B4-BE49-F238E27FC236}">
                  <a16:creationId xmlns:a16="http://schemas.microsoft.com/office/drawing/2014/main" id="{04FA1B1F-4681-4E0D-9CF3-359572BF0A57}"/>
                </a:ext>
              </a:extLst>
            </p:cNvPr>
            <p:cNvSpPr/>
            <p:nvPr/>
          </p:nvSpPr>
          <p:spPr>
            <a:xfrm>
              <a:off x="5562600" y="5505450"/>
              <a:ext cx="295275" cy="28575"/>
            </a:xfrm>
            <a:custGeom>
              <a:avLst/>
              <a:gdLst>
                <a:gd name="connsiteX0" fmla="*/ 14288 w 295275"/>
                <a:gd name="connsiteY0" fmla="*/ 14288 h 28575"/>
                <a:gd name="connsiteX1" fmla="*/ 284797 w 295275"/>
                <a:gd name="connsiteY1" fmla="*/ 14288 h 28575"/>
              </a:gdLst>
              <a:ahLst/>
              <a:cxnLst>
                <a:cxn ang="0">
                  <a:pos x="connsiteX0" y="connsiteY0"/>
                </a:cxn>
                <a:cxn ang="0">
                  <a:pos x="connsiteX1" y="connsiteY1"/>
                </a:cxn>
              </a:cxnLst>
              <a:rect l="l" t="t" r="r" b="b"/>
              <a:pathLst>
                <a:path w="295275" h="28575">
                  <a:moveTo>
                    <a:pt x="14288" y="14288"/>
                  </a:moveTo>
                  <a:lnTo>
                    <a:pt x="284797" y="14288"/>
                  </a:lnTo>
                </a:path>
              </a:pathLst>
            </a:custGeom>
            <a:ln w="28575" cap="flat">
              <a:solidFill>
                <a:schemeClr val="bg1"/>
              </a:solidFill>
              <a:prstDash val="solid"/>
              <a:miter/>
            </a:ln>
          </p:spPr>
          <p:txBody>
            <a:bodyPr rtlCol="0" anchor="ctr"/>
            <a:lstStyle/>
            <a:p>
              <a:endParaRPr lang="uk-UA" sz="1920"/>
            </a:p>
          </p:txBody>
        </p:sp>
        <p:sp>
          <p:nvSpPr>
            <p:cNvPr id="336" name="Freeform: Shape 335">
              <a:extLst>
                <a:ext uri="{FF2B5EF4-FFF2-40B4-BE49-F238E27FC236}">
                  <a16:creationId xmlns:a16="http://schemas.microsoft.com/office/drawing/2014/main" id="{F47DB814-0F44-457B-B245-E69C0535B892}"/>
                </a:ext>
              </a:extLst>
            </p:cNvPr>
            <p:cNvSpPr/>
            <p:nvPr/>
          </p:nvSpPr>
          <p:spPr>
            <a:xfrm>
              <a:off x="7544752" y="6879908"/>
              <a:ext cx="361950" cy="447675"/>
            </a:xfrm>
            <a:custGeom>
              <a:avLst/>
              <a:gdLst>
                <a:gd name="connsiteX0" fmla="*/ 14288 w 361950"/>
                <a:gd name="connsiteY0" fmla="*/ 14287 h 447675"/>
                <a:gd name="connsiteX1" fmla="*/ 347662 w 361950"/>
                <a:gd name="connsiteY1" fmla="*/ 14287 h 447675"/>
                <a:gd name="connsiteX2" fmla="*/ 347662 w 361950"/>
                <a:gd name="connsiteY2" fmla="*/ 441960 h 447675"/>
                <a:gd name="connsiteX3" fmla="*/ 14287 w 3619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361950" h="447675">
                  <a:moveTo>
                    <a:pt x="14288" y="14287"/>
                  </a:moveTo>
                  <a:lnTo>
                    <a:pt x="347662" y="14287"/>
                  </a:lnTo>
                  <a:lnTo>
                    <a:pt x="347662" y="441960"/>
                  </a:lnTo>
                  <a:lnTo>
                    <a:pt x="14287" y="441960"/>
                  </a:lnTo>
                  <a:close/>
                </a:path>
              </a:pathLst>
            </a:custGeom>
            <a:noFill/>
            <a:ln w="28575" cap="flat">
              <a:solidFill>
                <a:schemeClr val="bg1"/>
              </a:solidFill>
              <a:prstDash val="solid"/>
              <a:miter/>
            </a:ln>
          </p:spPr>
          <p:txBody>
            <a:bodyPr rtlCol="0" anchor="ctr"/>
            <a:lstStyle/>
            <a:p>
              <a:endParaRPr lang="uk-UA" sz="1920"/>
            </a:p>
          </p:txBody>
        </p:sp>
        <p:sp>
          <p:nvSpPr>
            <p:cNvPr id="337" name="Freeform: Shape 336">
              <a:extLst>
                <a:ext uri="{FF2B5EF4-FFF2-40B4-BE49-F238E27FC236}">
                  <a16:creationId xmlns:a16="http://schemas.microsoft.com/office/drawing/2014/main" id="{48DEFB3B-1154-44E1-A430-614C2F1D6485}"/>
                </a:ext>
              </a:extLst>
            </p:cNvPr>
            <p:cNvSpPr/>
            <p:nvPr/>
          </p:nvSpPr>
          <p:spPr>
            <a:xfrm>
              <a:off x="6580822" y="6896100"/>
              <a:ext cx="304800" cy="438150"/>
            </a:xfrm>
            <a:custGeom>
              <a:avLst/>
              <a:gdLst>
                <a:gd name="connsiteX0" fmla="*/ 14288 w 304800"/>
                <a:gd name="connsiteY0" fmla="*/ 14288 h 438150"/>
                <a:gd name="connsiteX1" fmla="*/ 293370 w 304800"/>
                <a:gd name="connsiteY1" fmla="*/ 14288 h 438150"/>
                <a:gd name="connsiteX2" fmla="*/ 293370 w 304800"/>
                <a:gd name="connsiteY2" fmla="*/ 424815 h 438150"/>
                <a:gd name="connsiteX3" fmla="*/ 14288 w 304800"/>
                <a:gd name="connsiteY3" fmla="*/ 424815 h 438150"/>
              </a:gdLst>
              <a:ahLst/>
              <a:cxnLst>
                <a:cxn ang="0">
                  <a:pos x="connsiteX0" y="connsiteY0"/>
                </a:cxn>
                <a:cxn ang="0">
                  <a:pos x="connsiteX1" y="connsiteY1"/>
                </a:cxn>
                <a:cxn ang="0">
                  <a:pos x="connsiteX2" y="connsiteY2"/>
                </a:cxn>
                <a:cxn ang="0">
                  <a:pos x="connsiteX3" y="connsiteY3"/>
                </a:cxn>
              </a:cxnLst>
              <a:rect l="l" t="t" r="r" b="b"/>
              <a:pathLst>
                <a:path w="304800" h="438150">
                  <a:moveTo>
                    <a:pt x="14288" y="14288"/>
                  </a:moveTo>
                  <a:lnTo>
                    <a:pt x="293370" y="14288"/>
                  </a:lnTo>
                  <a:lnTo>
                    <a:pt x="293370" y="424815"/>
                  </a:lnTo>
                  <a:lnTo>
                    <a:pt x="14288" y="424815"/>
                  </a:lnTo>
                </a:path>
              </a:pathLst>
            </a:custGeom>
            <a:noFill/>
            <a:ln w="28575" cap="flat">
              <a:solidFill>
                <a:schemeClr val="bg1"/>
              </a:solidFill>
              <a:prstDash val="solid"/>
              <a:miter/>
            </a:ln>
          </p:spPr>
          <p:txBody>
            <a:bodyPr rtlCol="0" anchor="ctr"/>
            <a:lstStyle/>
            <a:p>
              <a:endParaRPr lang="uk-UA" sz="1920"/>
            </a:p>
          </p:txBody>
        </p:sp>
        <p:sp>
          <p:nvSpPr>
            <p:cNvPr id="338" name="Freeform: Shape 337">
              <a:extLst>
                <a:ext uri="{FF2B5EF4-FFF2-40B4-BE49-F238E27FC236}">
                  <a16:creationId xmlns:a16="http://schemas.microsoft.com/office/drawing/2014/main" id="{26D11A5F-9A4F-4A47-8B86-7CA3146E91B2}"/>
                </a:ext>
              </a:extLst>
            </p:cNvPr>
            <p:cNvSpPr/>
            <p:nvPr/>
          </p:nvSpPr>
          <p:spPr>
            <a:xfrm>
              <a:off x="4030027" y="6879908"/>
              <a:ext cx="209550" cy="447675"/>
            </a:xfrm>
            <a:custGeom>
              <a:avLst/>
              <a:gdLst>
                <a:gd name="connsiteX0" fmla="*/ 14288 w 209550"/>
                <a:gd name="connsiteY0" fmla="*/ 14287 h 447675"/>
                <a:gd name="connsiteX1" fmla="*/ 195263 w 209550"/>
                <a:gd name="connsiteY1" fmla="*/ 14287 h 447675"/>
                <a:gd name="connsiteX2" fmla="*/ 195263 w 209550"/>
                <a:gd name="connsiteY2" fmla="*/ 441960 h 447675"/>
                <a:gd name="connsiteX3" fmla="*/ 14288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8" y="14287"/>
                  </a:moveTo>
                  <a:lnTo>
                    <a:pt x="195263" y="14287"/>
                  </a:lnTo>
                  <a:lnTo>
                    <a:pt x="195263" y="441960"/>
                  </a:lnTo>
                  <a:lnTo>
                    <a:pt x="14288" y="441960"/>
                  </a:lnTo>
                  <a:close/>
                </a:path>
              </a:pathLst>
            </a:custGeom>
            <a:noFill/>
            <a:ln w="28575" cap="flat">
              <a:solidFill>
                <a:schemeClr val="bg1"/>
              </a:solidFill>
              <a:prstDash val="solid"/>
              <a:miter/>
            </a:ln>
          </p:spPr>
          <p:txBody>
            <a:bodyPr rtlCol="0" anchor="ctr"/>
            <a:lstStyle/>
            <a:p>
              <a:endParaRPr lang="uk-UA" sz="1920"/>
            </a:p>
          </p:txBody>
        </p:sp>
        <p:sp>
          <p:nvSpPr>
            <p:cNvPr id="339" name="Freeform: Shape 338">
              <a:extLst>
                <a:ext uri="{FF2B5EF4-FFF2-40B4-BE49-F238E27FC236}">
                  <a16:creationId xmlns:a16="http://schemas.microsoft.com/office/drawing/2014/main" id="{E8ECD381-6687-46E2-B0DF-237F9815370A}"/>
                </a:ext>
              </a:extLst>
            </p:cNvPr>
            <p:cNvSpPr/>
            <p:nvPr/>
          </p:nvSpPr>
          <p:spPr>
            <a:xfrm>
              <a:off x="3162300" y="6879908"/>
              <a:ext cx="209550" cy="447675"/>
            </a:xfrm>
            <a:custGeom>
              <a:avLst/>
              <a:gdLst>
                <a:gd name="connsiteX0" fmla="*/ 14288 w 209550"/>
                <a:gd name="connsiteY0" fmla="*/ 14287 h 447675"/>
                <a:gd name="connsiteX1" fmla="*/ 195263 w 209550"/>
                <a:gd name="connsiteY1" fmla="*/ 14287 h 447675"/>
                <a:gd name="connsiteX2" fmla="*/ 195263 w 209550"/>
                <a:gd name="connsiteY2" fmla="*/ 441960 h 447675"/>
                <a:gd name="connsiteX3" fmla="*/ 14288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8" y="14287"/>
                  </a:moveTo>
                  <a:lnTo>
                    <a:pt x="195263" y="14287"/>
                  </a:lnTo>
                  <a:lnTo>
                    <a:pt x="195263" y="441960"/>
                  </a:lnTo>
                  <a:lnTo>
                    <a:pt x="14288" y="441960"/>
                  </a:lnTo>
                  <a:close/>
                </a:path>
              </a:pathLst>
            </a:custGeom>
            <a:noFill/>
            <a:ln w="28575" cap="flat">
              <a:solidFill>
                <a:schemeClr val="bg1"/>
              </a:solidFill>
              <a:prstDash val="solid"/>
              <a:miter/>
            </a:ln>
          </p:spPr>
          <p:txBody>
            <a:bodyPr rtlCol="0" anchor="ctr"/>
            <a:lstStyle/>
            <a:p>
              <a:endParaRPr lang="uk-UA" sz="1920"/>
            </a:p>
          </p:txBody>
        </p:sp>
        <p:sp>
          <p:nvSpPr>
            <p:cNvPr id="340" name="Freeform: Shape 339">
              <a:extLst>
                <a:ext uri="{FF2B5EF4-FFF2-40B4-BE49-F238E27FC236}">
                  <a16:creationId xmlns:a16="http://schemas.microsoft.com/office/drawing/2014/main" id="{94D6CA27-8FD7-4A42-9FE7-AFD0CD44B022}"/>
                </a:ext>
              </a:extLst>
            </p:cNvPr>
            <p:cNvSpPr/>
            <p:nvPr/>
          </p:nvSpPr>
          <p:spPr>
            <a:xfrm>
              <a:off x="3518535" y="6879908"/>
              <a:ext cx="361950" cy="447675"/>
            </a:xfrm>
            <a:custGeom>
              <a:avLst/>
              <a:gdLst>
                <a:gd name="connsiteX0" fmla="*/ 14288 w 361950"/>
                <a:gd name="connsiteY0" fmla="*/ 14287 h 447675"/>
                <a:gd name="connsiteX1" fmla="*/ 347663 w 361950"/>
                <a:gd name="connsiteY1" fmla="*/ 14287 h 447675"/>
                <a:gd name="connsiteX2" fmla="*/ 347663 w 361950"/>
                <a:gd name="connsiteY2" fmla="*/ 441960 h 447675"/>
                <a:gd name="connsiteX3" fmla="*/ 14288 w 3619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361950" h="447675">
                  <a:moveTo>
                    <a:pt x="14288" y="14287"/>
                  </a:moveTo>
                  <a:lnTo>
                    <a:pt x="347663" y="14287"/>
                  </a:lnTo>
                  <a:lnTo>
                    <a:pt x="347663" y="441960"/>
                  </a:lnTo>
                  <a:lnTo>
                    <a:pt x="14288" y="441960"/>
                  </a:lnTo>
                  <a:close/>
                </a:path>
              </a:pathLst>
            </a:custGeom>
            <a:noFill/>
            <a:ln w="28575" cap="flat">
              <a:solidFill>
                <a:schemeClr val="bg1"/>
              </a:solidFill>
              <a:prstDash val="solid"/>
              <a:miter/>
            </a:ln>
          </p:spPr>
          <p:txBody>
            <a:bodyPr rtlCol="0" anchor="ctr"/>
            <a:lstStyle/>
            <a:p>
              <a:endParaRPr lang="uk-UA" sz="1920"/>
            </a:p>
          </p:txBody>
        </p:sp>
        <p:sp>
          <p:nvSpPr>
            <p:cNvPr id="341" name="Freeform: Shape 340">
              <a:extLst>
                <a:ext uri="{FF2B5EF4-FFF2-40B4-BE49-F238E27FC236}">
                  <a16:creationId xmlns:a16="http://schemas.microsoft.com/office/drawing/2014/main" id="{FE579BE4-507A-428D-83D8-743EE606CEC3}"/>
                </a:ext>
              </a:extLst>
            </p:cNvPr>
            <p:cNvSpPr/>
            <p:nvPr/>
          </p:nvSpPr>
          <p:spPr>
            <a:xfrm>
              <a:off x="4535804" y="6896100"/>
              <a:ext cx="304800" cy="438150"/>
            </a:xfrm>
            <a:custGeom>
              <a:avLst/>
              <a:gdLst>
                <a:gd name="connsiteX0" fmla="*/ 293370 w 304800"/>
                <a:gd name="connsiteY0" fmla="*/ 14288 h 438150"/>
                <a:gd name="connsiteX1" fmla="*/ 14288 w 304800"/>
                <a:gd name="connsiteY1" fmla="*/ 14288 h 438150"/>
                <a:gd name="connsiteX2" fmla="*/ 14288 w 304800"/>
                <a:gd name="connsiteY2" fmla="*/ 424815 h 438150"/>
                <a:gd name="connsiteX3" fmla="*/ 293370 w 304800"/>
                <a:gd name="connsiteY3" fmla="*/ 424815 h 438150"/>
              </a:gdLst>
              <a:ahLst/>
              <a:cxnLst>
                <a:cxn ang="0">
                  <a:pos x="connsiteX0" y="connsiteY0"/>
                </a:cxn>
                <a:cxn ang="0">
                  <a:pos x="connsiteX1" y="connsiteY1"/>
                </a:cxn>
                <a:cxn ang="0">
                  <a:pos x="connsiteX2" y="connsiteY2"/>
                </a:cxn>
                <a:cxn ang="0">
                  <a:pos x="connsiteX3" y="connsiteY3"/>
                </a:cxn>
              </a:cxnLst>
              <a:rect l="l" t="t" r="r" b="b"/>
              <a:pathLst>
                <a:path w="304800" h="438150">
                  <a:moveTo>
                    <a:pt x="293370" y="14288"/>
                  </a:moveTo>
                  <a:lnTo>
                    <a:pt x="14288" y="14288"/>
                  </a:lnTo>
                  <a:lnTo>
                    <a:pt x="14288" y="424815"/>
                  </a:lnTo>
                  <a:lnTo>
                    <a:pt x="293370" y="424815"/>
                  </a:lnTo>
                </a:path>
              </a:pathLst>
            </a:custGeom>
            <a:noFill/>
            <a:ln w="28575" cap="flat">
              <a:solidFill>
                <a:schemeClr val="bg1"/>
              </a:solidFill>
              <a:prstDash val="solid"/>
              <a:miter/>
            </a:ln>
          </p:spPr>
          <p:txBody>
            <a:bodyPr rtlCol="0" anchor="ctr"/>
            <a:lstStyle/>
            <a:p>
              <a:endParaRPr lang="uk-UA" sz="1920"/>
            </a:p>
          </p:txBody>
        </p:sp>
        <p:sp>
          <p:nvSpPr>
            <p:cNvPr id="342" name="Freeform: Shape 341">
              <a:extLst>
                <a:ext uri="{FF2B5EF4-FFF2-40B4-BE49-F238E27FC236}">
                  <a16:creationId xmlns:a16="http://schemas.microsoft.com/office/drawing/2014/main" id="{C591E666-49EF-46F1-BBA6-2C3079631C35}"/>
                </a:ext>
              </a:extLst>
            </p:cNvPr>
            <p:cNvSpPr/>
            <p:nvPr/>
          </p:nvSpPr>
          <p:spPr>
            <a:xfrm>
              <a:off x="7184707" y="7402830"/>
              <a:ext cx="209550" cy="152400"/>
            </a:xfrm>
            <a:custGeom>
              <a:avLst/>
              <a:gdLst>
                <a:gd name="connsiteX0" fmla="*/ 14287 w 209550"/>
                <a:gd name="connsiteY0" fmla="*/ 14288 h 152400"/>
                <a:gd name="connsiteX1" fmla="*/ 195262 w 209550"/>
                <a:gd name="connsiteY1" fmla="*/ 14288 h 152400"/>
                <a:gd name="connsiteX2" fmla="*/ 195262 w 209550"/>
                <a:gd name="connsiteY2" fmla="*/ 146685 h 152400"/>
                <a:gd name="connsiteX3" fmla="*/ 14287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7" y="14288"/>
                  </a:moveTo>
                  <a:lnTo>
                    <a:pt x="195262" y="14288"/>
                  </a:lnTo>
                  <a:lnTo>
                    <a:pt x="195262" y="146685"/>
                  </a:lnTo>
                  <a:lnTo>
                    <a:pt x="14287" y="146685"/>
                  </a:lnTo>
                  <a:close/>
                </a:path>
              </a:pathLst>
            </a:custGeom>
            <a:noFill/>
            <a:ln w="28575" cap="flat">
              <a:solidFill>
                <a:schemeClr val="bg1"/>
              </a:solidFill>
              <a:prstDash val="solid"/>
              <a:miter/>
            </a:ln>
          </p:spPr>
          <p:txBody>
            <a:bodyPr rtlCol="0" anchor="ctr"/>
            <a:lstStyle/>
            <a:p>
              <a:endParaRPr lang="uk-UA" sz="1920"/>
            </a:p>
          </p:txBody>
        </p:sp>
        <p:sp>
          <p:nvSpPr>
            <p:cNvPr id="343" name="Freeform: Shape 342">
              <a:extLst>
                <a:ext uri="{FF2B5EF4-FFF2-40B4-BE49-F238E27FC236}">
                  <a16:creationId xmlns:a16="http://schemas.microsoft.com/office/drawing/2014/main" id="{DD49DFBE-D7D8-45E2-BF56-D60B7D3E6EEA}"/>
                </a:ext>
              </a:extLst>
            </p:cNvPr>
            <p:cNvSpPr/>
            <p:nvPr/>
          </p:nvSpPr>
          <p:spPr>
            <a:xfrm>
              <a:off x="8052435" y="7402830"/>
              <a:ext cx="209550" cy="152400"/>
            </a:xfrm>
            <a:custGeom>
              <a:avLst/>
              <a:gdLst>
                <a:gd name="connsiteX0" fmla="*/ 14288 w 209550"/>
                <a:gd name="connsiteY0" fmla="*/ 14288 h 152400"/>
                <a:gd name="connsiteX1" fmla="*/ 195263 w 209550"/>
                <a:gd name="connsiteY1" fmla="*/ 14288 h 152400"/>
                <a:gd name="connsiteX2" fmla="*/ 195263 w 209550"/>
                <a:gd name="connsiteY2" fmla="*/ 146685 h 152400"/>
                <a:gd name="connsiteX3" fmla="*/ 14288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8" y="14288"/>
                  </a:moveTo>
                  <a:lnTo>
                    <a:pt x="195263" y="14288"/>
                  </a:lnTo>
                  <a:lnTo>
                    <a:pt x="195263" y="146685"/>
                  </a:lnTo>
                  <a:lnTo>
                    <a:pt x="14288" y="146685"/>
                  </a:lnTo>
                  <a:close/>
                </a:path>
              </a:pathLst>
            </a:custGeom>
            <a:noFill/>
            <a:ln w="28575" cap="flat">
              <a:solidFill>
                <a:schemeClr val="bg1"/>
              </a:solidFill>
              <a:prstDash val="solid"/>
              <a:miter/>
            </a:ln>
          </p:spPr>
          <p:txBody>
            <a:bodyPr rtlCol="0" anchor="ctr"/>
            <a:lstStyle/>
            <a:p>
              <a:endParaRPr lang="uk-UA" sz="1920"/>
            </a:p>
          </p:txBody>
        </p:sp>
        <p:sp>
          <p:nvSpPr>
            <p:cNvPr id="344" name="Freeform: Shape 343">
              <a:extLst>
                <a:ext uri="{FF2B5EF4-FFF2-40B4-BE49-F238E27FC236}">
                  <a16:creationId xmlns:a16="http://schemas.microsoft.com/office/drawing/2014/main" id="{8EBAEA8D-E6D7-4940-9029-FD4131061257}"/>
                </a:ext>
              </a:extLst>
            </p:cNvPr>
            <p:cNvSpPr/>
            <p:nvPr/>
          </p:nvSpPr>
          <p:spPr>
            <a:xfrm>
              <a:off x="7544752" y="7402830"/>
              <a:ext cx="361950" cy="152400"/>
            </a:xfrm>
            <a:custGeom>
              <a:avLst/>
              <a:gdLst>
                <a:gd name="connsiteX0" fmla="*/ 14288 w 361950"/>
                <a:gd name="connsiteY0" fmla="*/ 14288 h 152400"/>
                <a:gd name="connsiteX1" fmla="*/ 347662 w 361950"/>
                <a:gd name="connsiteY1" fmla="*/ 14288 h 152400"/>
                <a:gd name="connsiteX2" fmla="*/ 347662 w 361950"/>
                <a:gd name="connsiteY2" fmla="*/ 146685 h 152400"/>
                <a:gd name="connsiteX3" fmla="*/ 14287 w 3619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361950" h="152400">
                  <a:moveTo>
                    <a:pt x="14288" y="14288"/>
                  </a:moveTo>
                  <a:lnTo>
                    <a:pt x="347662" y="14288"/>
                  </a:lnTo>
                  <a:lnTo>
                    <a:pt x="347662" y="146685"/>
                  </a:lnTo>
                  <a:lnTo>
                    <a:pt x="14287" y="146685"/>
                  </a:lnTo>
                  <a:close/>
                </a:path>
              </a:pathLst>
            </a:custGeom>
            <a:noFill/>
            <a:ln w="28575" cap="flat">
              <a:solidFill>
                <a:schemeClr val="bg1"/>
              </a:solidFill>
              <a:prstDash val="solid"/>
              <a:miter/>
            </a:ln>
          </p:spPr>
          <p:txBody>
            <a:bodyPr rtlCol="0" anchor="ctr"/>
            <a:lstStyle/>
            <a:p>
              <a:endParaRPr lang="uk-UA" sz="1920"/>
            </a:p>
          </p:txBody>
        </p:sp>
        <p:sp>
          <p:nvSpPr>
            <p:cNvPr id="345" name="Freeform: Shape 344">
              <a:extLst>
                <a:ext uri="{FF2B5EF4-FFF2-40B4-BE49-F238E27FC236}">
                  <a16:creationId xmlns:a16="http://schemas.microsoft.com/office/drawing/2014/main" id="{C3080C6B-78A3-4657-9690-911A9B246EE0}"/>
                </a:ext>
              </a:extLst>
            </p:cNvPr>
            <p:cNvSpPr/>
            <p:nvPr/>
          </p:nvSpPr>
          <p:spPr>
            <a:xfrm>
              <a:off x="6580822" y="7419022"/>
              <a:ext cx="304800" cy="142875"/>
            </a:xfrm>
            <a:custGeom>
              <a:avLst/>
              <a:gdLst>
                <a:gd name="connsiteX0" fmla="*/ 14288 w 304800"/>
                <a:gd name="connsiteY0" fmla="*/ 14288 h 142875"/>
                <a:gd name="connsiteX1" fmla="*/ 293370 w 304800"/>
                <a:gd name="connsiteY1" fmla="*/ 14288 h 142875"/>
                <a:gd name="connsiteX2" fmla="*/ 293370 w 304800"/>
                <a:gd name="connsiteY2" fmla="*/ 129540 h 142875"/>
                <a:gd name="connsiteX3" fmla="*/ 14288 w 304800"/>
                <a:gd name="connsiteY3" fmla="*/ 129540 h 142875"/>
              </a:gdLst>
              <a:ahLst/>
              <a:cxnLst>
                <a:cxn ang="0">
                  <a:pos x="connsiteX0" y="connsiteY0"/>
                </a:cxn>
                <a:cxn ang="0">
                  <a:pos x="connsiteX1" y="connsiteY1"/>
                </a:cxn>
                <a:cxn ang="0">
                  <a:pos x="connsiteX2" y="connsiteY2"/>
                </a:cxn>
                <a:cxn ang="0">
                  <a:pos x="connsiteX3" y="connsiteY3"/>
                </a:cxn>
              </a:cxnLst>
              <a:rect l="l" t="t" r="r" b="b"/>
              <a:pathLst>
                <a:path w="304800" h="142875">
                  <a:moveTo>
                    <a:pt x="14288" y="14288"/>
                  </a:moveTo>
                  <a:lnTo>
                    <a:pt x="293370" y="14288"/>
                  </a:lnTo>
                  <a:lnTo>
                    <a:pt x="293370" y="129540"/>
                  </a:lnTo>
                  <a:lnTo>
                    <a:pt x="14288" y="129540"/>
                  </a:lnTo>
                </a:path>
              </a:pathLst>
            </a:custGeom>
            <a:noFill/>
            <a:ln w="28575" cap="flat">
              <a:solidFill>
                <a:schemeClr val="bg1"/>
              </a:solidFill>
              <a:prstDash val="solid"/>
              <a:miter/>
            </a:ln>
          </p:spPr>
          <p:txBody>
            <a:bodyPr rtlCol="0" anchor="ctr"/>
            <a:lstStyle/>
            <a:p>
              <a:endParaRPr lang="uk-UA" sz="1920"/>
            </a:p>
          </p:txBody>
        </p:sp>
        <p:sp>
          <p:nvSpPr>
            <p:cNvPr id="346" name="Freeform: Shape 345">
              <a:extLst>
                <a:ext uri="{FF2B5EF4-FFF2-40B4-BE49-F238E27FC236}">
                  <a16:creationId xmlns:a16="http://schemas.microsoft.com/office/drawing/2014/main" id="{9A119A08-2ACD-40B5-BCB3-6385F1370CB0}"/>
                </a:ext>
              </a:extLst>
            </p:cNvPr>
            <p:cNvSpPr/>
            <p:nvPr/>
          </p:nvSpPr>
          <p:spPr>
            <a:xfrm>
              <a:off x="4030027" y="7402830"/>
              <a:ext cx="209550" cy="152400"/>
            </a:xfrm>
            <a:custGeom>
              <a:avLst/>
              <a:gdLst>
                <a:gd name="connsiteX0" fmla="*/ 14288 w 209550"/>
                <a:gd name="connsiteY0" fmla="*/ 14288 h 152400"/>
                <a:gd name="connsiteX1" fmla="*/ 195263 w 209550"/>
                <a:gd name="connsiteY1" fmla="*/ 14288 h 152400"/>
                <a:gd name="connsiteX2" fmla="*/ 195263 w 209550"/>
                <a:gd name="connsiteY2" fmla="*/ 146685 h 152400"/>
                <a:gd name="connsiteX3" fmla="*/ 14288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8" y="14288"/>
                  </a:moveTo>
                  <a:lnTo>
                    <a:pt x="195263" y="14288"/>
                  </a:lnTo>
                  <a:lnTo>
                    <a:pt x="195263" y="146685"/>
                  </a:lnTo>
                  <a:lnTo>
                    <a:pt x="14288" y="146685"/>
                  </a:lnTo>
                  <a:close/>
                </a:path>
              </a:pathLst>
            </a:custGeom>
            <a:noFill/>
            <a:ln w="28575" cap="flat">
              <a:solidFill>
                <a:schemeClr val="bg1"/>
              </a:solidFill>
              <a:prstDash val="solid"/>
              <a:miter/>
            </a:ln>
          </p:spPr>
          <p:txBody>
            <a:bodyPr rtlCol="0" anchor="ctr"/>
            <a:lstStyle/>
            <a:p>
              <a:endParaRPr lang="uk-UA" sz="1920"/>
            </a:p>
          </p:txBody>
        </p:sp>
        <p:sp>
          <p:nvSpPr>
            <p:cNvPr id="347" name="Freeform: Shape 346">
              <a:extLst>
                <a:ext uri="{FF2B5EF4-FFF2-40B4-BE49-F238E27FC236}">
                  <a16:creationId xmlns:a16="http://schemas.microsoft.com/office/drawing/2014/main" id="{3D15327A-A007-4A0F-8B0D-A8ABD121270A}"/>
                </a:ext>
              </a:extLst>
            </p:cNvPr>
            <p:cNvSpPr/>
            <p:nvPr/>
          </p:nvSpPr>
          <p:spPr>
            <a:xfrm>
              <a:off x="3162300" y="7402830"/>
              <a:ext cx="209550" cy="152400"/>
            </a:xfrm>
            <a:custGeom>
              <a:avLst/>
              <a:gdLst>
                <a:gd name="connsiteX0" fmla="*/ 14288 w 209550"/>
                <a:gd name="connsiteY0" fmla="*/ 14288 h 152400"/>
                <a:gd name="connsiteX1" fmla="*/ 195263 w 209550"/>
                <a:gd name="connsiteY1" fmla="*/ 14288 h 152400"/>
                <a:gd name="connsiteX2" fmla="*/ 195263 w 209550"/>
                <a:gd name="connsiteY2" fmla="*/ 146685 h 152400"/>
                <a:gd name="connsiteX3" fmla="*/ 14288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8" y="14288"/>
                  </a:moveTo>
                  <a:lnTo>
                    <a:pt x="195263" y="14288"/>
                  </a:lnTo>
                  <a:lnTo>
                    <a:pt x="195263" y="146685"/>
                  </a:lnTo>
                  <a:lnTo>
                    <a:pt x="14288" y="146685"/>
                  </a:lnTo>
                  <a:close/>
                </a:path>
              </a:pathLst>
            </a:custGeom>
            <a:noFill/>
            <a:ln w="28575" cap="flat">
              <a:solidFill>
                <a:schemeClr val="bg1"/>
              </a:solidFill>
              <a:prstDash val="solid"/>
              <a:miter/>
            </a:ln>
          </p:spPr>
          <p:txBody>
            <a:bodyPr rtlCol="0" anchor="ctr"/>
            <a:lstStyle/>
            <a:p>
              <a:endParaRPr lang="uk-UA" sz="1920"/>
            </a:p>
          </p:txBody>
        </p:sp>
        <p:sp>
          <p:nvSpPr>
            <p:cNvPr id="348" name="Freeform: Shape 347">
              <a:extLst>
                <a:ext uri="{FF2B5EF4-FFF2-40B4-BE49-F238E27FC236}">
                  <a16:creationId xmlns:a16="http://schemas.microsoft.com/office/drawing/2014/main" id="{ECF95F5B-C747-47C4-BE48-7A793FF465F2}"/>
                </a:ext>
              </a:extLst>
            </p:cNvPr>
            <p:cNvSpPr/>
            <p:nvPr/>
          </p:nvSpPr>
          <p:spPr>
            <a:xfrm>
              <a:off x="3518535" y="7402830"/>
              <a:ext cx="361950" cy="152400"/>
            </a:xfrm>
            <a:custGeom>
              <a:avLst/>
              <a:gdLst>
                <a:gd name="connsiteX0" fmla="*/ 14288 w 361950"/>
                <a:gd name="connsiteY0" fmla="*/ 14288 h 152400"/>
                <a:gd name="connsiteX1" fmla="*/ 347663 w 361950"/>
                <a:gd name="connsiteY1" fmla="*/ 14288 h 152400"/>
                <a:gd name="connsiteX2" fmla="*/ 347663 w 361950"/>
                <a:gd name="connsiteY2" fmla="*/ 146685 h 152400"/>
                <a:gd name="connsiteX3" fmla="*/ 14288 w 3619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361950" h="152400">
                  <a:moveTo>
                    <a:pt x="14288" y="14288"/>
                  </a:moveTo>
                  <a:lnTo>
                    <a:pt x="347663" y="14288"/>
                  </a:lnTo>
                  <a:lnTo>
                    <a:pt x="347663" y="146685"/>
                  </a:lnTo>
                  <a:lnTo>
                    <a:pt x="14288" y="146685"/>
                  </a:lnTo>
                  <a:close/>
                </a:path>
              </a:pathLst>
            </a:custGeom>
            <a:noFill/>
            <a:ln w="28575" cap="flat">
              <a:solidFill>
                <a:schemeClr val="bg1"/>
              </a:solidFill>
              <a:prstDash val="solid"/>
              <a:miter/>
            </a:ln>
          </p:spPr>
          <p:txBody>
            <a:bodyPr rtlCol="0" anchor="ctr"/>
            <a:lstStyle/>
            <a:p>
              <a:endParaRPr lang="uk-UA" sz="1920"/>
            </a:p>
          </p:txBody>
        </p:sp>
        <p:sp>
          <p:nvSpPr>
            <p:cNvPr id="349" name="Freeform: Shape 348">
              <a:extLst>
                <a:ext uri="{FF2B5EF4-FFF2-40B4-BE49-F238E27FC236}">
                  <a16:creationId xmlns:a16="http://schemas.microsoft.com/office/drawing/2014/main" id="{77775153-EC87-412D-BC04-B9D0B2A6B761}"/>
                </a:ext>
              </a:extLst>
            </p:cNvPr>
            <p:cNvSpPr/>
            <p:nvPr/>
          </p:nvSpPr>
          <p:spPr>
            <a:xfrm>
              <a:off x="4535804" y="7419022"/>
              <a:ext cx="304800" cy="142875"/>
            </a:xfrm>
            <a:custGeom>
              <a:avLst/>
              <a:gdLst>
                <a:gd name="connsiteX0" fmla="*/ 293370 w 304800"/>
                <a:gd name="connsiteY0" fmla="*/ 14288 h 142875"/>
                <a:gd name="connsiteX1" fmla="*/ 14288 w 304800"/>
                <a:gd name="connsiteY1" fmla="*/ 14288 h 142875"/>
                <a:gd name="connsiteX2" fmla="*/ 14288 w 304800"/>
                <a:gd name="connsiteY2" fmla="*/ 129540 h 142875"/>
                <a:gd name="connsiteX3" fmla="*/ 293370 w 304800"/>
                <a:gd name="connsiteY3" fmla="*/ 129540 h 142875"/>
              </a:gdLst>
              <a:ahLst/>
              <a:cxnLst>
                <a:cxn ang="0">
                  <a:pos x="connsiteX0" y="connsiteY0"/>
                </a:cxn>
                <a:cxn ang="0">
                  <a:pos x="connsiteX1" y="connsiteY1"/>
                </a:cxn>
                <a:cxn ang="0">
                  <a:pos x="connsiteX2" y="connsiteY2"/>
                </a:cxn>
                <a:cxn ang="0">
                  <a:pos x="connsiteX3" y="connsiteY3"/>
                </a:cxn>
              </a:cxnLst>
              <a:rect l="l" t="t" r="r" b="b"/>
              <a:pathLst>
                <a:path w="304800" h="142875">
                  <a:moveTo>
                    <a:pt x="293370" y="14288"/>
                  </a:moveTo>
                  <a:lnTo>
                    <a:pt x="14288" y="14288"/>
                  </a:lnTo>
                  <a:lnTo>
                    <a:pt x="14288" y="129540"/>
                  </a:lnTo>
                  <a:lnTo>
                    <a:pt x="293370" y="129540"/>
                  </a:lnTo>
                </a:path>
              </a:pathLst>
            </a:custGeom>
            <a:noFill/>
            <a:ln w="28575" cap="flat">
              <a:solidFill>
                <a:schemeClr val="bg1"/>
              </a:solidFill>
              <a:prstDash val="solid"/>
              <a:miter/>
            </a:ln>
          </p:spPr>
          <p:txBody>
            <a:bodyPr rtlCol="0" anchor="ctr"/>
            <a:lstStyle/>
            <a:p>
              <a:endParaRPr lang="uk-UA" sz="1920"/>
            </a:p>
          </p:txBody>
        </p:sp>
        <p:sp>
          <p:nvSpPr>
            <p:cNvPr id="350" name="Freeform: Shape 349">
              <a:extLst>
                <a:ext uri="{FF2B5EF4-FFF2-40B4-BE49-F238E27FC236}">
                  <a16:creationId xmlns:a16="http://schemas.microsoft.com/office/drawing/2014/main" id="{654B8496-AD17-4DC4-AEB2-977933A30C43}"/>
                </a:ext>
              </a:extLst>
            </p:cNvPr>
            <p:cNvSpPr/>
            <p:nvPr/>
          </p:nvSpPr>
          <p:spPr>
            <a:xfrm>
              <a:off x="5226367" y="6971347"/>
              <a:ext cx="990600" cy="66675"/>
            </a:xfrm>
            <a:custGeom>
              <a:avLst/>
              <a:gdLst>
                <a:gd name="connsiteX0" fmla="*/ 982027 w 990600"/>
                <a:gd name="connsiteY0" fmla="*/ 58103 h 66675"/>
                <a:gd name="connsiteX1" fmla="*/ 939165 w 990600"/>
                <a:gd name="connsiteY1" fmla="*/ 14288 h 66675"/>
                <a:gd name="connsiteX2" fmla="*/ 58102 w 990600"/>
                <a:gd name="connsiteY2" fmla="*/ 14288 h 66675"/>
                <a:gd name="connsiteX3" fmla="*/ 14288 w 990600"/>
                <a:gd name="connsiteY3" fmla="*/ 58103 h 66675"/>
              </a:gdLst>
              <a:ahLst/>
              <a:cxnLst>
                <a:cxn ang="0">
                  <a:pos x="connsiteX0" y="connsiteY0"/>
                </a:cxn>
                <a:cxn ang="0">
                  <a:pos x="connsiteX1" y="connsiteY1"/>
                </a:cxn>
                <a:cxn ang="0">
                  <a:pos x="connsiteX2" y="connsiteY2"/>
                </a:cxn>
                <a:cxn ang="0">
                  <a:pos x="connsiteX3" y="connsiteY3"/>
                </a:cxn>
              </a:cxnLst>
              <a:rect l="l" t="t" r="r" b="b"/>
              <a:pathLst>
                <a:path w="990600" h="66675">
                  <a:moveTo>
                    <a:pt x="982027" y="58103"/>
                  </a:moveTo>
                  <a:lnTo>
                    <a:pt x="939165" y="14288"/>
                  </a:lnTo>
                  <a:lnTo>
                    <a:pt x="58102" y="14288"/>
                  </a:lnTo>
                  <a:lnTo>
                    <a:pt x="14288" y="58103"/>
                  </a:lnTo>
                </a:path>
              </a:pathLst>
            </a:custGeom>
            <a:noFill/>
            <a:ln w="28575" cap="flat">
              <a:solidFill>
                <a:schemeClr val="bg1"/>
              </a:solidFill>
              <a:prstDash val="solid"/>
              <a:miter/>
            </a:ln>
          </p:spPr>
          <p:txBody>
            <a:bodyPr rtlCol="0" anchor="ctr"/>
            <a:lstStyle/>
            <a:p>
              <a:endParaRPr lang="uk-UA" sz="1920"/>
            </a:p>
          </p:txBody>
        </p:sp>
        <p:sp>
          <p:nvSpPr>
            <p:cNvPr id="351" name="Freeform: Shape 350">
              <a:extLst>
                <a:ext uri="{FF2B5EF4-FFF2-40B4-BE49-F238E27FC236}">
                  <a16:creationId xmlns:a16="http://schemas.microsoft.com/office/drawing/2014/main" id="{E999BA28-2388-44DA-8BB1-42FAA8CDF26D}"/>
                </a:ext>
              </a:extLst>
            </p:cNvPr>
            <p:cNvSpPr/>
            <p:nvPr/>
          </p:nvSpPr>
          <p:spPr>
            <a:xfrm>
              <a:off x="5331142" y="6130290"/>
              <a:ext cx="762000" cy="104775"/>
            </a:xfrm>
            <a:custGeom>
              <a:avLst/>
              <a:gdLst>
                <a:gd name="connsiteX0" fmla="*/ 14288 w 762000"/>
                <a:gd name="connsiteY0" fmla="*/ 91440 h 104775"/>
                <a:gd name="connsiteX1" fmla="*/ 381000 w 762000"/>
                <a:gd name="connsiteY1" fmla="*/ 14288 h 104775"/>
                <a:gd name="connsiteX2" fmla="*/ 750570 w 762000"/>
                <a:gd name="connsiteY2" fmla="*/ 91440 h 104775"/>
              </a:gdLst>
              <a:ahLst/>
              <a:cxnLst>
                <a:cxn ang="0">
                  <a:pos x="connsiteX0" y="connsiteY0"/>
                </a:cxn>
                <a:cxn ang="0">
                  <a:pos x="connsiteX1" y="connsiteY1"/>
                </a:cxn>
                <a:cxn ang="0">
                  <a:pos x="connsiteX2" y="connsiteY2"/>
                </a:cxn>
              </a:cxnLst>
              <a:rect l="l" t="t" r="r" b="b"/>
              <a:pathLst>
                <a:path w="762000" h="104775">
                  <a:moveTo>
                    <a:pt x="14288" y="91440"/>
                  </a:moveTo>
                  <a:cubicBezTo>
                    <a:pt x="14288" y="91440"/>
                    <a:pt x="103822" y="14288"/>
                    <a:pt x="381000" y="14288"/>
                  </a:cubicBezTo>
                  <a:cubicBezTo>
                    <a:pt x="658177" y="14288"/>
                    <a:pt x="750570" y="91440"/>
                    <a:pt x="750570" y="91440"/>
                  </a:cubicBezTo>
                </a:path>
              </a:pathLst>
            </a:custGeom>
            <a:noFill/>
            <a:ln w="28575" cap="flat">
              <a:solidFill>
                <a:schemeClr val="bg1"/>
              </a:solidFill>
              <a:prstDash val="solid"/>
              <a:miter/>
            </a:ln>
          </p:spPr>
          <p:txBody>
            <a:bodyPr rtlCol="0" anchor="ctr"/>
            <a:lstStyle/>
            <a:p>
              <a:endParaRPr lang="uk-UA" sz="1920"/>
            </a:p>
          </p:txBody>
        </p:sp>
        <p:sp>
          <p:nvSpPr>
            <p:cNvPr id="352" name="Freeform: Shape 351">
              <a:extLst>
                <a:ext uri="{FF2B5EF4-FFF2-40B4-BE49-F238E27FC236}">
                  <a16:creationId xmlns:a16="http://schemas.microsoft.com/office/drawing/2014/main" id="{65FA6430-8723-4A5F-9A74-FA59D47BA721}"/>
                </a:ext>
              </a:extLst>
            </p:cNvPr>
            <p:cNvSpPr/>
            <p:nvPr/>
          </p:nvSpPr>
          <p:spPr>
            <a:xfrm>
              <a:off x="5226367" y="6703695"/>
              <a:ext cx="990600" cy="28575"/>
            </a:xfrm>
            <a:custGeom>
              <a:avLst/>
              <a:gdLst>
                <a:gd name="connsiteX0" fmla="*/ 14288 w 990600"/>
                <a:gd name="connsiteY0" fmla="*/ 14287 h 28575"/>
                <a:gd name="connsiteX1" fmla="*/ 982027 w 990600"/>
                <a:gd name="connsiteY1" fmla="*/ 14287 h 28575"/>
              </a:gdLst>
              <a:ahLst/>
              <a:cxnLst>
                <a:cxn ang="0">
                  <a:pos x="connsiteX0" y="connsiteY0"/>
                </a:cxn>
                <a:cxn ang="0">
                  <a:pos x="connsiteX1" y="connsiteY1"/>
                </a:cxn>
              </a:cxnLst>
              <a:rect l="l" t="t" r="r" b="b"/>
              <a:pathLst>
                <a:path w="990600" h="28575">
                  <a:moveTo>
                    <a:pt x="14288" y="14287"/>
                  </a:moveTo>
                  <a:lnTo>
                    <a:pt x="982027" y="14287"/>
                  </a:lnTo>
                </a:path>
              </a:pathLst>
            </a:custGeom>
            <a:ln w="28575" cap="flat">
              <a:solidFill>
                <a:schemeClr val="bg1"/>
              </a:solidFill>
              <a:prstDash val="solid"/>
              <a:miter/>
            </a:ln>
          </p:spPr>
          <p:txBody>
            <a:bodyPr rtlCol="0" anchor="ctr"/>
            <a:lstStyle/>
            <a:p>
              <a:endParaRPr lang="uk-UA" sz="1920"/>
            </a:p>
          </p:txBody>
        </p:sp>
      </p:grpSp>
      <p:sp>
        <p:nvSpPr>
          <p:cNvPr id="353" name="Rectangle 352">
            <a:extLst>
              <a:ext uri="{FF2B5EF4-FFF2-40B4-BE49-F238E27FC236}">
                <a16:creationId xmlns:a16="http://schemas.microsoft.com/office/drawing/2014/main" id="{7CA36FDE-4C71-499A-B56D-E0E1B7F7DB50}"/>
              </a:ext>
            </a:extLst>
          </p:cNvPr>
          <p:cNvSpPr/>
          <p:nvPr userDrawn="1"/>
        </p:nvSpPr>
        <p:spPr>
          <a:xfrm>
            <a:off x="-724278" y="2657445"/>
            <a:ext cx="715186" cy="40150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sp>
        <p:nvSpPr>
          <p:cNvPr id="354" name="Graphic 2">
            <a:extLst>
              <a:ext uri="{FF2B5EF4-FFF2-40B4-BE49-F238E27FC236}">
                <a16:creationId xmlns:a16="http://schemas.microsoft.com/office/drawing/2014/main" id="{63E44551-8A91-49F8-9C0F-C8A5AFDC81BD}"/>
              </a:ext>
            </a:extLst>
          </p:cNvPr>
          <p:cNvSpPr/>
          <p:nvPr userDrawn="1"/>
        </p:nvSpPr>
        <p:spPr>
          <a:xfrm>
            <a:off x="2134756" y="4490945"/>
            <a:ext cx="574508" cy="812854"/>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solidFill>
              <a:schemeClr val="accent4"/>
            </a:solidFill>
            <a:prstDash val="solid"/>
            <a:miter/>
          </a:ln>
        </p:spPr>
        <p:txBody>
          <a:bodyPr rtlCol="0" anchor="ctr"/>
          <a:lstStyle/>
          <a:p>
            <a:endParaRPr lang="uk-UA" sz="3001"/>
          </a:p>
        </p:txBody>
      </p:sp>
    </p:spTree>
    <p:extLst>
      <p:ext uri="{BB962C8B-B14F-4D97-AF65-F5344CB8AC3E}">
        <p14:creationId xmlns:p14="http://schemas.microsoft.com/office/powerpoint/2010/main" val="29147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Лазуровий 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289FB78-D9BB-4A07-B3BE-7CFD840F06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86529" y="805063"/>
            <a:ext cx="2542753" cy="701157"/>
          </a:xfrm>
          <a:prstGeom prst="rect">
            <a:avLst/>
          </a:prstGeom>
        </p:spPr>
      </p:pic>
      <p:sp>
        <p:nvSpPr>
          <p:cNvPr id="5" name="Title 1">
            <a:extLst>
              <a:ext uri="{FF2B5EF4-FFF2-40B4-BE49-F238E27FC236}">
                <a16:creationId xmlns:a16="http://schemas.microsoft.com/office/drawing/2014/main" id="{A1981F67-D517-4B21-BD27-156AC2665595}"/>
              </a:ext>
            </a:extLst>
          </p:cNvPr>
          <p:cNvSpPr>
            <a:spLocks noGrp="1"/>
          </p:cNvSpPr>
          <p:nvPr>
            <p:ph type="title" hasCustomPrompt="1"/>
          </p:nvPr>
        </p:nvSpPr>
        <p:spPr>
          <a:xfrm>
            <a:off x="1640840" y="2738735"/>
            <a:ext cx="4300730" cy="1380529"/>
          </a:xfrm>
        </p:spPr>
        <p:txBody>
          <a:bodyPr lIns="0" tIns="0" anchor="ctr">
            <a:noAutofit/>
          </a:bodyPr>
          <a:lstStyle>
            <a:lvl1pPr>
              <a:lnSpc>
                <a:spcPct val="100000"/>
              </a:lnSpc>
              <a:defRPr sz="2133">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9 рядків</a:t>
            </a:r>
            <a:endParaRPr lang="en-US" dirty="0"/>
          </a:p>
        </p:txBody>
      </p:sp>
      <p:sp>
        <p:nvSpPr>
          <p:cNvPr id="13" name="Picture Placeholder 23">
            <a:extLst>
              <a:ext uri="{FF2B5EF4-FFF2-40B4-BE49-F238E27FC236}">
                <a16:creationId xmlns:a16="http://schemas.microsoft.com/office/drawing/2014/main" id="{8BAF4D2B-D2F2-4BF0-955C-40091947EF81}"/>
              </a:ext>
            </a:extLst>
          </p:cNvPr>
          <p:cNvSpPr>
            <a:spLocks noGrp="1"/>
          </p:cNvSpPr>
          <p:nvPr>
            <p:ph type="pic" sz="quarter" idx="10" hasCustomPrompt="1"/>
          </p:nvPr>
        </p:nvSpPr>
        <p:spPr>
          <a:xfrm>
            <a:off x="6234175" y="915280"/>
            <a:ext cx="5030400" cy="5030400"/>
          </a:xfrm>
        </p:spPr>
        <p:txBody>
          <a:bodyPr/>
          <a:lstStyle>
            <a:lvl1pPr marL="0" indent="0">
              <a:buNone/>
              <a:defRPr>
                <a:latin typeface="e-Ukraine Bold" panose="00000800000000000000" pitchFamily="50" charset="0"/>
              </a:defRPr>
            </a:lvl1pPr>
          </a:lstStyle>
          <a:p>
            <a:r>
              <a:rPr lang="uk-UA" dirty="0"/>
              <a:t>Фото для новини</a:t>
            </a:r>
          </a:p>
        </p:txBody>
      </p:sp>
      <p:pic>
        <p:nvPicPr>
          <p:cNvPr id="17" name="Graphic 16">
            <a:extLst>
              <a:ext uri="{FF2B5EF4-FFF2-40B4-BE49-F238E27FC236}">
                <a16:creationId xmlns:a16="http://schemas.microsoft.com/office/drawing/2014/main" id="{E83C643A-B09C-4E4B-BBEA-62EBCD996F5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1574254" y="4119264"/>
            <a:ext cx="1422400" cy="2044700"/>
          </a:xfrm>
          <a:prstGeom prst="rect">
            <a:avLst/>
          </a:prstGeom>
        </p:spPr>
      </p:pic>
      <p:pic>
        <p:nvPicPr>
          <p:cNvPr id="15" name="Graphic 14">
            <a:extLst>
              <a:ext uri="{FF2B5EF4-FFF2-40B4-BE49-F238E27FC236}">
                <a16:creationId xmlns:a16="http://schemas.microsoft.com/office/drawing/2014/main" id="{6CB7720C-767A-445B-930A-0CB041932064}"/>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150139" y="1119173"/>
            <a:ext cx="1091726" cy="1474644"/>
          </a:xfrm>
          <a:prstGeom prst="rect">
            <a:avLst/>
          </a:prstGeom>
        </p:spPr>
      </p:pic>
      <p:pic>
        <p:nvPicPr>
          <p:cNvPr id="16" name="Graphic 15">
            <a:extLst>
              <a:ext uri="{FF2B5EF4-FFF2-40B4-BE49-F238E27FC236}">
                <a16:creationId xmlns:a16="http://schemas.microsoft.com/office/drawing/2014/main" id="{A882B6B6-C287-4E96-B6D4-20565F489F74}"/>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1473753" y="267580"/>
            <a:ext cx="444500" cy="647700"/>
          </a:xfrm>
          <a:prstGeom prst="rect">
            <a:avLst/>
          </a:prstGeom>
        </p:spPr>
      </p:pic>
      <p:pic>
        <p:nvPicPr>
          <p:cNvPr id="18" name="Graphic 17">
            <a:extLst>
              <a:ext uri="{FF2B5EF4-FFF2-40B4-BE49-F238E27FC236}">
                <a16:creationId xmlns:a16="http://schemas.microsoft.com/office/drawing/2014/main" id="{634BD428-76FF-44C9-97A3-751592D1949E}"/>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2875" y="4119265"/>
            <a:ext cx="1410033" cy="2104368"/>
          </a:xfrm>
          <a:prstGeom prst="rect">
            <a:avLst/>
          </a:prstGeom>
        </p:spPr>
      </p:pic>
      <p:pic>
        <p:nvPicPr>
          <p:cNvPr id="19" name="Graphic 18">
            <a:extLst>
              <a:ext uri="{FF2B5EF4-FFF2-40B4-BE49-F238E27FC236}">
                <a16:creationId xmlns:a16="http://schemas.microsoft.com/office/drawing/2014/main" id="{50005CDB-CC05-45EE-8DD9-F45070541C48}"/>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709764" y="4609072"/>
            <a:ext cx="672052" cy="979276"/>
          </a:xfrm>
          <a:prstGeom prst="rect">
            <a:avLst/>
          </a:prstGeom>
        </p:spPr>
      </p:pic>
    </p:spTree>
    <p:extLst>
      <p:ext uri="{BB962C8B-B14F-4D97-AF65-F5344CB8AC3E}">
        <p14:creationId xmlns:p14="http://schemas.microsoft.com/office/powerpoint/2010/main" val="1398886665"/>
      </p:ext>
    </p:extLst>
  </p:cSld>
  <p:clrMapOvr>
    <a:masterClrMapping/>
  </p:clrMapOvr>
  <p:extLst mod="1">
    <p:ext uri="{DCECCB84-F9BA-43D5-87BE-67443E8EF086}">
      <p15:sldGuideLst xmlns:p15="http://schemas.microsoft.com/office/powerpoint/2012/main">
        <p15:guide id="1" orient="horz" pos="732">
          <p15:clr>
            <a:srgbClr val="FBAE40"/>
          </p15:clr>
        </p15:guide>
        <p15:guide id="2" pos="969">
          <p15:clr>
            <a:srgbClr val="FBAE40"/>
          </p15:clr>
        </p15:guide>
        <p15:guide id="3" orient="horz" pos="20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Фіолетовий 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289FB78-D9BB-4A07-B3BE-7CFD840F06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86529" y="805063"/>
            <a:ext cx="2542753" cy="701157"/>
          </a:xfrm>
          <a:prstGeom prst="rect">
            <a:avLst/>
          </a:prstGeom>
        </p:spPr>
      </p:pic>
      <p:sp>
        <p:nvSpPr>
          <p:cNvPr id="5" name="Title 1">
            <a:extLst>
              <a:ext uri="{FF2B5EF4-FFF2-40B4-BE49-F238E27FC236}">
                <a16:creationId xmlns:a16="http://schemas.microsoft.com/office/drawing/2014/main" id="{A1981F67-D517-4B21-BD27-156AC2665595}"/>
              </a:ext>
            </a:extLst>
          </p:cNvPr>
          <p:cNvSpPr>
            <a:spLocks noGrp="1"/>
          </p:cNvSpPr>
          <p:nvPr>
            <p:ph type="title" hasCustomPrompt="1"/>
          </p:nvPr>
        </p:nvSpPr>
        <p:spPr>
          <a:xfrm>
            <a:off x="1640840" y="2738735"/>
            <a:ext cx="4300730" cy="1380529"/>
          </a:xfrm>
        </p:spPr>
        <p:txBody>
          <a:bodyPr lIns="0" tIns="0" anchor="ctr">
            <a:noAutofit/>
          </a:bodyPr>
          <a:lstStyle>
            <a:lvl1pPr>
              <a:lnSpc>
                <a:spcPct val="100000"/>
              </a:lnSpc>
              <a:defRPr sz="2133">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9 рядків</a:t>
            </a:r>
            <a:endParaRPr lang="en-US" dirty="0"/>
          </a:p>
        </p:txBody>
      </p:sp>
      <p:sp>
        <p:nvSpPr>
          <p:cNvPr id="13" name="Picture Placeholder 23">
            <a:extLst>
              <a:ext uri="{FF2B5EF4-FFF2-40B4-BE49-F238E27FC236}">
                <a16:creationId xmlns:a16="http://schemas.microsoft.com/office/drawing/2014/main" id="{8BAF4D2B-D2F2-4BF0-955C-40091947EF81}"/>
              </a:ext>
            </a:extLst>
          </p:cNvPr>
          <p:cNvSpPr>
            <a:spLocks noGrp="1"/>
          </p:cNvSpPr>
          <p:nvPr>
            <p:ph type="pic" sz="quarter" idx="10" hasCustomPrompt="1"/>
          </p:nvPr>
        </p:nvSpPr>
        <p:spPr>
          <a:xfrm>
            <a:off x="6234175" y="915280"/>
            <a:ext cx="5030400" cy="5030400"/>
          </a:xfrm>
        </p:spPr>
        <p:txBody>
          <a:bodyPr/>
          <a:lstStyle>
            <a:lvl1pPr marL="0" indent="0">
              <a:buNone/>
              <a:defRPr>
                <a:latin typeface="e-Ukraine Bold" panose="00000800000000000000" pitchFamily="50" charset="0"/>
              </a:defRPr>
            </a:lvl1pPr>
          </a:lstStyle>
          <a:p>
            <a:r>
              <a:rPr lang="uk-UA" dirty="0"/>
              <a:t>Фото для новини</a:t>
            </a:r>
          </a:p>
        </p:txBody>
      </p:sp>
      <p:pic>
        <p:nvPicPr>
          <p:cNvPr id="10" name="Graphic 9">
            <a:extLst>
              <a:ext uri="{FF2B5EF4-FFF2-40B4-BE49-F238E27FC236}">
                <a16:creationId xmlns:a16="http://schemas.microsoft.com/office/drawing/2014/main" id="{BD7048D3-271E-421E-9CC8-6AAC32911EA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70196" y="-209973"/>
            <a:ext cx="1270553" cy="1716193"/>
          </a:xfrm>
          <a:prstGeom prst="rect">
            <a:avLst/>
          </a:prstGeom>
        </p:spPr>
      </p:pic>
      <p:pic>
        <p:nvPicPr>
          <p:cNvPr id="11" name="Graphic 10">
            <a:extLst>
              <a:ext uri="{FF2B5EF4-FFF2-40B4-BE49-F238E27FC236}">
                <a16:creationId xmlns:a16="http://schemas.microsoft.com/office/drawing/2014/main" id="{088F51D5-EFED-4809-9584-0B2405B5472C}"/>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0510061" y="119239"/>
            <a:ext cx="460134" cy="701157"/>
          </a:xfrm>
          <a:prstGeom prst="rect">
            <a:avLst/>
          </a:prstGeom>
        </p:spPr>
      </p:pic>
      <p:pic>
        <p:nvPicPr>
          <p:cNvPr id="14" name="Graphic 13">
            <a:extLst>
              <a:ext uri="{FF2B5EF4-FFF2-40B4-BE49-F238E27FC236}">
                <a16:creationId xmlns:a16="http://schemas.microsoft.com/office/drawing/2014/main" id="{C1AD0D8F-53B7-4945-9D99-4FA166F0B3FB}"/>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0970196" y="4273005"/>
            <a:ext cx="961364" cy="1381962"/>
          </a:xfrm>
          <a:prstGeom prst="rect">
            <a:avLst/>
          </a:prstGeom>
        </p:spPr>
      </p:pic>
      <p:pic>
        <p:nvPicPr>
          <p:cNvPr id="20" name="Graphic 19">
            <a:extLst>
              <a:ext uri="{FF2B5EF4-FFF2-40B4-BE49-F238E27FC236}">
                <a16:creationId xmlns:a16="http://schemas.microsoft.com/office/drawing/2014/main" id="{F79EA36D-E944-42F1-B18D-56EEF3D27C88}"/>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18489" y="4273005"/>
            <a:ext cx="1410033" cy="2104368"/>
          </a:xfrm>
          <a:prstGeom prst="rect">
            <a:avLst/>
          </a:prstGeom>
        </p:spPr>
      </p:pic>
    </p:spTree>
    <p:extLst>
      <p:ext uri="{BB962C8B-B14F-4D97-AF65-F5344CB8AC3E}">
        <p14:creationId xmlns:p14="http://schemas.microsoft.com/office/powerpoint/2010/main" val="4036785367"/>
      </p:ext>
    </p:extLst>
  </p:cSld>
  <p:clrMapOvr>
    <a:masterClrMapping/>
  </p:clrMapOvr>
  <p:extLst mod="1">
    <p:ext uri="{DCECCB84-F9BA-43D5-87BE-67443E8EF086}">
      <p15:sldGuideLst xmlns:p15="http://schemas.microsoft.com/office/powerpoint/2012/main">
        <p15:guide id="1" orient="horz" pos="732">
          <p15:clr>
            <a:srgbClr val="FBAE40"/>
          </p15:clr>
        </p15:guide>
        <p15:guide id="2" pos="969">
          <p15:clr>
            <a:srgbClr val="FBAE40"/>
          </p15:clr>
        </p15:guide>
        <p15:guide id="3" orient="horz" pos="20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Блакитне тло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376AE2-DC27-4468-8040-FA9A62923F36}"/>
              </a:ext>
            </a:extLst>
          </p:cNvPr>
          <p:cNvSpPr/>
          <p:nvPr userDrawn="1"/>
        </p:nvSpPr>
        <p:spPr>
          <a:xfrm>
            <a:off x="0" y="4"/>
            <a:ext cx="12192000" cy="6858000"/>
          </a:xfrm>
          <a:prstGeom prst="rect">
            <a:avLst/>
          </a:prstGeom>
          <a:solidFill>
            <a:srgbClr val="00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5" name="Title 1">
            <a:extLst>
              <a:ext uri="{FF2B5EF4-FFF2-40B4-BE49-F238E27FC236}">
                <a16:creationId xmlns:a16="http://schemas.microsoft.com/office/drawing/2014/main" id="{A1981F67-D517-4B21-BD27-156AC2665595}"/>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pic>
        <p:nvPicPr>
          <p:cNvPr id="10" name="Graphic 9">
            <a:extLst>
              <a:ext uri="{FF2B5EF4-FFF2-40B4-BE49-F238E27FC236}">
                <a16:creationId xmlns:a16="http://schemas.microsoft.com/office/drawing/2014/main" id="{BD7048D3-271E-421E-9CC8-6AAC32911EA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970196" y="-209973"/>
            <a:ext cx="1270553" cy="1716193"/>
          </a:xfrm>
          <a:prstGeom prst="rect">
            <a:avLst/>
          </a:prstGeom>
        </p:spPr>
      </p:pic>
      <p:pic>
        <p:nvPicPr>
          <p:cNvPr id="11" name="Graphic 10">
            <a:extLst>
              <a:ext uri="{FF2B5EF4-FFF2-40B4-BE49-F238E27FC236}">
                <a16:creationId xmlns:a16="http://schemas.microsoft.com/office/drawing/2014/main" id="{088F51D5-EFED-4809-9584-0B2405B5472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510061" y="119239"/>
            <a:ext cx="460134" cy="701157"/>
          </a:xfrm>
          <a:prstGeom prst="rect">
            <a:avLst/>
          </a:prstGeom>
        </p:spPr>
      </p:pic>
      <p:pic>
        <p:nvPicPr>
          <p:cNvPr id="14" name="Graphic 13">
            <a:extLst>
              <a:ext uri="{FF2B5EF4-FFF2-40B4-BE49-F238E27FC236}">
                <a16:creationId xmlns:a16="http://schemas.microsoft.com/office/drawing/2014/main" id="{C1AD0D8F-53B7-4945-9D99-4FA166F0B3FB}"/>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0970196" y="4273005"/>
            <a:ext cx="961364" cy="1381962"/>
          </a:xfrm>
          <a:prstGeom prst="rect">
            <a:avLst/>
          </a:prstGeom>
        </p:spPr>
      </p:pic>
      <p:pic>
        <p:nvPicPr>
          <p:cNvPr id="20" name="Graphic 19">
            <a:extLst>
              <a:ext uri="{FF2B5EF4-FFF2-40B4-BE49-F238E27FC236}">
                <a16:creationId xmlns:a16="http://schemas.microsoft.com/office/drawing/2014/main" id="{F79EA36D-E944-42F1-B18D-56EEF3D27C88}"/>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18489" y="4273005"/>
            <a:ext cx="1410033" cy="2104368"/>
          </a:xfrm>
          <a:prstGeom prst="rect">
            <a:avLst/>
          </a:prstGeom>
        </p:spPr>
      </p:pic>
      <p:sp>
        <p:nvSpPr>
          <p:cNvPr id="15" name="Freeform: Shape 14">
            <a:extLst>
              <a:ext uri="{FF2B5EF4-FFF2-40B4-BE49-F238E27FC236}">
                <a16:creationId xmlns:a16="http://schemas.microsoft.com/office/drawing/2014/main" id="{DC614EE1-37FF-4176-9312-62B2D9BA99BB}"/>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sp>
        <p:nvSpPr>
          <p:cNvPr id="18" name="Graphic 67">
            <a:extLst>
              <a:ext uri="{FF2B5EF4-FFF2-40B4-BE49-F238E27FC236}">
                <a16:creationId xmlns:a16="http://schemas.microsoft.com/office/drawing/2014/main" id="{26A5111D-ACBC-4847-8900-7BA63291943D}"/>
              </a:ext>
            </a:extLst>
          </p:cNvPr>
          <p:cNvSpPr/>
          <p:nvPr userDrawn="1"/>
        </p:nvSpPr>
        <p:spPr>
          <a:xfrm>
            <a:off x="4682557" y="1289075"/>
            <a:ext cx="2896626" cy="4279851"/>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1270" cap="flat">
            <a:solidFill>
              <a:srgbClr val="FFFFFF"/>
            </a:solidFill>
            <a:prstDash val="solid"/>
            <a:miter/>
          </a:ln>
        </p:spPr>
        <p:txBody>
          <a:bodyPr rtlCol="0" anchor="ctr"/>
          <a:lstStyle/>
          <a:p>
            <a:endParaRPr lang="uk-UA" sz="3001"/>
          </a:p>
        </p:txBody>
      </p:sp>
      <p:grpSp>
        <p:nvGrpSpPr>
          <p:cNvPr id="63" name="Group 62">
            <a:extLst>
              <a:ext uri="{FF2B5EF4-FFF2-40B4-BE49-F238E27FC236}">
                <a16:creationId xmlns:a16="http://schemas.microsoft.com/office/drawing/2014/main" id="{E5D35290-ADC0-46E3-BD16-BDD38A89580F}"/>
              </a:ext>
            </a:extLst>
          </p:cNvPr>
          <p:cNvGrpSpPr/>
          <p:nvPr userDrawn="1"/>
        </p:nvGrpSpPr>
        <p:grpSpPr>
          <a:xfrm>
            <a:off x="580192" y="798727"/>
            <a:ext cx="2550948" cy="710534"/>
            <a:chOff x="543930" y="748806"/>
            <a:chExt cx="2391514" cy="666126"/>
          </a:xfrm>
        </p:grpSpPr>
        <p:sp>
          <p:nvSpPr>
            <p:cNvPr id="4" name="Freeform: Shape 3">
              <a:extLst>
                <a:ext uri="{FF2B5EF4-FFF2-40B4-BE49-F238E27FC236}">
                  <a16:creationId xmlns:a16="http://schemas.microsoft.com/office/drawing/2014/main" id="{1F1AB1C5-C2AC-42F2-A3DD-5623CA253684}"/>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6" name="Freeform: Shape 5">
              <a:extLst>
                <a:ext uri="{FF2B5EF4-FFF2-40B4-BE49-F238E27FC236}">
                  <a16:creationId xmlns:a16="http://schemas.microsoft.com/office/drawing/2014/main" id="{5163D478-B7EF-4246-B39C-39FC6C8C0F92}"/>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7" name="Freeform: Shape 6">
              <a:extLst>
                <a:ext uri="{FF2B5EF4-FFF2-40B4-BE49-F238E27FC236}">
                  <a16:creationId xmlns:a16="http://schemas.microsoft.com/office/drawing/2014/main" id="{00FD7529-100F-44D7-9F9D-75BBA87EB1EC}"/>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8" name="Freeform: Shape 7">
              <a:extLst>
                <a:ext uri="{FF2B5EF4-FFF2-40B4-BE49-F238E27FC236}">
                  <a16:creationId xmlns:a16="http://schemas.microsoft.com/office/drawing/2014/main" id="{A0606D39-5D27-4F50-AA5C-A145C94D561F}"/>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A8BB90EB-635F-4BF8-BEBE-C376A49C03FF}"/>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6261C18B-A4BF-4894-AC0D-CCCBE41083C9}"/>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05856A46-7FAB-4FCB-85E9-6042D2C78D8B}"/>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10ED2063-B054-4200-A53C-7ECA17A1DD19}"/>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8ED0402E-0D93-44DA-ACDD-69EB1FB28CE0}"/>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50FDB3C3-921E-4906-A82F-93C508CE759C}"/>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7C978301-C81C-4E87-A78C-FDC07ABBBE00}"/>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C780FB87-43BA-476F-9E21-09DDFFE52F58}"/>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23188CB2-B948-43F2-AB27-ABDD93ECE56D}"/>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14B6308F-A125-4598-93CF-1527CF482BD7}"/>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4AFB6B0F-DC96-4D4E-99C8-61831EAB5C12}"/>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225BB0C2-D3BC-43C0-833D-794044ADE4B2}"/>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6E669892-252E-4E3E-A9C6-1E22E216CCBC}"/>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A45103B7-D942-4B1C-927F-1289F59A9506}"/>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93F7F58F-1C06-472C-BC65-9C0D78521572}"/>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A23ED3B8-646A-48F0-AAE0-0C365DE306FD}"/>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A5D47031-0A6E-41AA-9539-94CFE5289D2D}"/>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2A45CC0E-0DB5-41EC-8EE7-005BC80677A3}"/>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0C1241D6-77A5-4B1A-A1ED-0D8FDFF6081A}"/>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EFE2C986-5FC2-4570-800A-12E85718411B}"/>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D09DD619-21FF-4A1F-BDC0-6BABD7D7BDD1}"/>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FF786C1E-FAF4-4449-97E0-3D0492ED9963}"/>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9B8B0E36-97C2-4003-9584-79C1916E01F7}"/>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6E4C5681-8215-423C-BDD1-77BDDBAE7377}"/>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B753D627-A90A-4A19-B3D8-B673ACA8286A}"/>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341337CE-AC99-4F01-B824-6C57411328EC}"/>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D4CCEA57-5131-4648-8CBD-7DBD5F19DDE5}"/>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AE8C5A88-2238-494E-A917-B8FA00636CBE}"/>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9FC83EF6-9BCA-4DBB-8EFE-B760FB1A7114}"/>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05571602-7D64-4F40-95E8-FD238F30730B}"/>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95A8DEC0-4A82-4676-9F28-8BFDC3D5FB57}"/>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83C80F5D-662E-4925-9EEF-B65AFF04C323}"/>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0676F5D0-9EB6-4C7E-A59E-AFC8BB84998A}"/>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8DD2ABB8-782D-43EE-8956-D520E31BDE1B}"/>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4EB74471-1B32-49FE-926F-7BFD26F1DD8B}"/>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7D6B195B-7D94-4BF9-B6D8-F40CC02D1CFA}"/>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921E7715-46BE-41D8-8DDA-A6796D81C9AB}"/>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9089FE93-3E9C-477B-86F9-957D2BACF0B4}"/>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5CDD0D59-B699-4042-9959-131374207E3B}"/>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DD52AD61-D029-4CA0-B63D-D5AAFFD874CD}"/>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CD010FD9-12CB-4793-A499-8B60677C43EF}"/>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A4F5EE25-14B5-48BD-9150-12F9A612964A}"/>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Tree>
    <p:extLst>
      <p:ext uri="{BB962C8B-B14F-4D97-AF65-F5344CB8AC3E}">
        <p14:creationId xmlns:p14="http://schemas.microsoft.com/office/powerpoint/2010/main" val="3333506297"/>
      </p:ext>
    </p:extLst>
  </p:cSld>
  <p:clrMapOvr>
    <a:masterClrMapping/>
  </p:clrMapOvr>
  <p:extLst mod="1">
    <p:ext uri="{DCECCB84-F9BA-43D5-87BE-67443E8EF086}">
      <p15:sldGuideLst xmlns:p15="http://schemas.microsoft.com/office/powerpoint/2012/main">
        <p15:guide id="1" orient="horz" pos="732">
          <p15:clr>
            <a:srgbClr val="FBAE40"/>
          </p15:clr>
        </p15:guide>
        <p15:guide id="2" pos="969">
          <p15:clr>
            <a:srgbClr val="FBAE40"/>
          </p15:clr>
        </p15:guide>
        <p15:guide id="3" orient="horz" pos="20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Блакитне тло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F13A03-4820-4BEC-B119-C6CA9A40482C}"/>
              </a:ext>
            </a:extLst>
          </p:cNvPr>
          <p:cNvSpPr/>
          <p:nvPr userDrawn="1"/>
        </p:nvSpPr>
        <p:spPr>
          <a:xfrm>
            <a:off x="0" y="4"/>
            <a:ext cx="12192000" cy="6858000"/>
          </a:xfrm>
          <a:prstGeom prst="rect">
            <a:avLst/>
          </a:prstGeom>
          <a:solidFill>
            <a:srgbClr val="00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pic>
        <p:nvPicPr>
          <p:cNvPr id="17" name="Graphic 16">
            <a:extLst>
              <a:ext uri="{FF2B5EF4-FFF2-40B4-BE49-F238E27FC236}">
                <a16:creationId xmlns:a16="http://schemas.microsoft.com/office/drawing/2014/main" id="{7171CCD1-57C7-44D4-A67E-521134B11F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4468" y="243013"/>
            <a:ext cx="760314" cy="651697"/>
          </a:xfrm>
          <a:prstGeom prst="rect">
            <a:avLst/>
          </a:prstGeom>
        </p:spPr>
      </p:pic>
      <p:sp>
        <p:nvSpPr>
          <p:cNvPr id="13" name="Title 1">
            <a:extLst>
              <a:ext uri="{FF2B5EF4-FFF2-40B4-BE49-F238E27FC236}">
                <a16:creationId xmlns:a16="http://schemas.microsoft.com/office/drawing/2014/main" id="{3FD3076C-86A5-4C86-A67C-2B35BEF5BB5C}"/>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4" name="Freeform: Shape 13">
            <a:extLst>
              <a:ext uri="{FF2B5EF4-FFF2-40B4-BE49-F238E27FC236}">
                <a16:creationId xmlns:a16="http://schemas.microsoft.com/office/drawing/2014/main" id="{9C40538E-C7A8-46D0-A086-C50A4CBAD067}"/>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6" name="Group 15">
            <a:extLst>
              <a:ext uri="{FF2B5EF4-FFF2-40B4-BE49-F238E27FC236}">
                <a16:creationId xmlns:a16="http://schemas.microsoft.com/office/drawing/2014/main" id="{AEF793E9-A9D0-4A12-8464-DEA50FC59F55}"/>
              </a:ext>
            </a:extLst>
          </p:cNvPr>
          <p:cNvGrpSpPr/>
          <p:nvPr userDrawn="1"/>
        </p:nvGrpSpPr>
        <p:grpSpPr>
          <a:xfrm>
            <a:off x="580192" y="798727"/>
            <a:ext cx="2550948" cy="710534"/>
            <a:chOff x="543930" y="748806"/>
            <a:chExt cx="2391514" cy="666126"/>
          </a:xfrm>
        </p:grpSpPr>
        <p:sp>
          <p:nvSpPr>
            <p:cNvPr id="20" name="Freeform: Shape 19">
              <a:extLst>
                <a:ext uri="{FF2B5EF4-FFF2-40B4-BE49-F238E27FC236}">
                  <a16:creationId xmlns:a16="http://schemas.microsoft.com/office/drawing/2014/main" id="{F7FFBB57-3FAE-47C7-BA97-937CB0F2E832}"/>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C7ABC091-DACB-465F-8B25-1D3A5F633A91}"/>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655BF8B6-B104-4306-8A95-46069241AC52}"/>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24B43484-CB35-438E-B1DA-B95248A754E4}"/>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3563713E-0CD2-44A2-97DB-2D00C94BC1B7}"/>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E25E789C-6805-4EB2-B298-A7A10077D9BC}"/>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A37D22C9-8289-4FED-9C4A-E191B3B602FA}"/>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2C93449B-7430-4291-85FE-7499BAEC2B3F}"/>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9FA640D0-F938-4CA0-A283-97B9F32287B2}"/>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59D1B8CC-FE30-4D2B-98F8-5E2172076E2D}"/>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2EC1A68-1637-43CD-B470-35132D94E480}"/>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024DB364-AA72-41FF-B4F7-107DAF1EAD18}"/>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24CADD8D-D327-4D53-BE13-1A7E7C114D44}"/>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26310917-CCF0-4945-98FB-E72C794E2487}"/>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174A2079-1157-4600-8F2E-CC540041FD2E}"/>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90CEBEC1-A0E4-4DFF-8454-8336F5EA866F}"/>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2B57B269-8BE7-47A2-8E87-D1DF33A97214}"/>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27685500-2B43-4154-BAE8-FE2D28604064}"/>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9766F77A-0AA8-4F00-856D-E7C6562A023A}"/>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67781BD8-6CB8-4667-AF9C-915B6B166CCD}"/>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D52CDE56-FAE8-46C5-BFB2-305895CD5195}"/>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6FA7A537-1018-4BC3-9BEB-4F2C414C9CBC}"/>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AAACA526-6484-41A2-B8CF-CA74A65CCC02}"/>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CEBA453A-DEB5-46AF-ABE3-993D9705E511}"/>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69B9F20D-32C8-4D64-B80E-1A257EBF3910}"/>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5A192F24-B0C5-47AE-B646-307ADB86E3FA}"/>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67E02AA5-FE00-4A73-B98B-DC0D6D959D3A}"/>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BC85FB7C-7CBA-4A78-B4F0-B416F8BCEA85}"/>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814BDE9F-4D82-42A5-ACAD-BF0AEC52C5D6}"/>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07B1684E-5E36-4489-8E3B-B24AC2A1CF75}"/>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39CBD36D-DC6E-45E7-BB48-0D880BFF5C2E}"/>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96A129EF-241A-454E-B8F6-AA61BE4BC499}"/>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02B5D961-4405-4F31-8F9F-4F7C67AB0108}"/>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82D51BB1-7751-4FDC-86B1-F936B987B0EF}"/>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852D59DB-E219-4117-B81D-60A5071338E8}"/>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9DABFCF3-6C81-4805-93B5-C91CD9395023}"/>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0178FEC6-B599-44DB-9A8B-C1C1A03878C4}"/>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C8DBB8CD-21EA-4D7C-9F73-4807A40598E1}"/>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F2336B1A-9B50-42D0-A1CF-58A7D4673CC5}"/>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38DFF110-C54D-463D-8F0E-F592F25F74D5}"/>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244EDEDF-02A9-4FF8-8146-831D1CDD1887}"/>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DA29BD6D-2C32-4DA6-99C7-CF834B6EEB1B}"/>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52CAFC43-74E3-4B94-BCCC-1289B5D4DD4E}"/>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7" name="Freeform: Shape 66">
              <a:extLst>
                <a:ext uri="{FF2B5EF4-FFF2-40B4-BE49-F238E27FC236}">
                  <a16:creationId xmlns:a16="http://schemas.microsoft.com/office/drawing/2014/main" id="{37320BDC-05C0-4CDA-9168-7F92AD39298A}"/>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8" name="Freeform: Shape 67">
              <a:extLst>
                <a:ext uri="{FF2B5EF4-FFF2-40B4-BE49-F238E27FC236}">
                  <a16:creationId xmlns:a16="http://schemas.microsoft.com/office/drawing/2014/main" id="{35ABF8DF-F04E-46AD-9251-01A3476F8FBF}"/>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71" name="Freeform: Shape 70">
              <a:extLst>
                <a:ext uri="{FF2B5EF4-FFF2-40B4-BE49-F238E27FC236}">
                  <a16:creationId xmlns:a16="http://schemas.microsoft.com/office/drawing/2014/main" id="{54AD2529-F42A-4C91-8279-1D2416E74E01}"/>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72" name="Graphic 67">
            <a:extLst>
              <a:ext uri="{FF2B5EF4-FFF2-40B4-BE49-F238E27FC236}">
                <a16:creationId xmlns:a16="http://schemas.microsoft.com/office/drawing/2014/main" id="{A74CD311-373E-4505-B50B-F5C0611467FA}"/>
              </a:ext>
            </a:extLst>
          </p:cNvPr>
          <p:cNvSpPr/>
          <p:nvPr userDrawn="1"/>
        </p:nvSpPr>
        <p:spPr>
          <a:xfrm>
            <a:off x="6935543" y="228597"/>
            <a:ext cx="1511986" cy="2234004"/>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FFFFF"/>
            </a:solidFill>
            <a:prstDash val="solid"/>
            <a:miter/>
          </a:ln>
        </p:spPr>
        <p:txBody>
          <a:bodyPr rtlCol="0" anchor="ctr"/>
          <a:lstStyle/>
          <a:p>
            <a:endParaRPr lang="uk-UA" sz="3001"/>
          </a:p>
        </p:txBody>
      </p:sp>
      <p:sp>
        <p:nvSpPr>
          <p:cNvPr id="73" name="Graphic 2">
            <a:extLst>
              <a:ext uri="{FF2B5EF4-FFF2-40B4-BE49-F238E27FC236}">
                <a16:creationId xmlns:a16="http://schemas.microsoft.com/office/drawing/2014/main" id="{1D37B344-4658-4C2F-AFEA-2B4FDBA8331D}"/>
              </a:ext>
            </a:extLst>
          </p:cNvPr>
          <p:cNvSpPr/>
          <p:nvPr userDrawn="1"/>
        </p:nvSpPr>
        <p:spPr>
          <a:xfrm>
            <a:off x="6109006" y="693599"/>
            <a:ext cx="899710" cy="127297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chemeClr val="bg1"/>
            </a:solidFill>
            <a:prstDash val="solid"/>
            <a:miter/>
          </a:ln>
        </p:spPr>
        <p:txBody>
          <a:bodyPr rtlCol="0" anchor="ctr"/>
          <a:lstStyle/>
          <a:p>
            <a:endParaRPr lang="uk-UA" sz="3001"/>
          </a:p>
        </p:txBody>
      </p:sp>
      <p:pic>
        <p:nvPicPr>
          <p:cNvPr id="74" name="Graphic 73">
            <a:extLst>
              <a:ext uri="{FF2B5EF4-FFF2-40B4-BE49-F238E27FC236}">
                <a16:creationId xmlns:a16="http://schemas.microsoft.com/office/drawing/2014/main" id="{496E2E0D-99BE-4DD7-BC69-3FBD427421B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454401" y="-856886"/>
            <a:ext cx="3226532" cy="3572596"/>
          </a:xfrm>
          <a:prstGeom prst="rect">
            <a:avLst/>
          </a:prstGeom>
        </p:spPr>
      </p:pic>
      <p:sp>
        <p:nvSpPr>
          <p:cNvPr id="75" name="Graphic 2">
            <a:extLst>
              <a:ext uri="{FF2B5EF4-FFF2-40B4-BE49-F238E27FC236}">
                <a16:creationId xmlns:a16="http://schemas.microsoft.com/office/drawing/2014/main" id="{9C629E6D-5897-47C8-BA21-2857716F35C4}"/>
              </a:ext>
            </a:extLst>
          </p:cNvPr>
          <p:cNvSpPr/>
          <p:nvPr userDrawn="1"/>
        </p:nvSpPr>
        <p:spPr>
          <a:xfrm>
            <a:off x="10342613" y="3570971"/>
            <a:ext cx="1317590" cy="186421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21049" cap="flat">
            <a:solidFill>
              <a:srgbClr val="0057B8"/>
            </a:solidFill>
            <a:prstDash val="solid"/>
            <a:miter/>
          </a:ln>
        </p:spPr>
        <p:txBody>
          <a:bodyPr rtlCol="0" anchor="ctr"/>
          <a:lstStyle/>
          <a:p>
            <a:endParaRPr lang="uk-UA" sz="3001"/>
          </a:p>
        </p:txBody>
      </p:sp>
      <p:sp>
        <p:nvSpPr>
          <p:cNvPr id="76" name="Graphic 2">
            <a:extLst>
              <a:ext uri="{FF2B5EF4-FFF2-40B4-BE49-F238E27FC236}">
                <a16:creationId xmlns:a16="http://schemas.microsoft.com/office/drawing/2014/main" id="{D19A13F5-0556-47D6-85A2-C7281AE4B337}"/>
              </a:ext>
            </a:extLst>
          </p:cNvPr>
          <p:cNvSpPr/>
          <p:nvPr userDrawn="1"/>
        </p:nvSpPr>
        <p:spPr>
          <a:xfrm>
            <a:off x="4976926" y="4488450"/>
            <a:ext cx="1317590" cy="1864220"/>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9525" cap="flat">
            <a:solidFill>
              <a:srgbClr val="FABE28"/>
            </a:solidFill>
            <a:prstDash val="solid"/>
            <a:miter/>
          </a:ln>
        </p:spPr>
        <p:txBody>
          <a:bodyPr rtlCol="0" anchor="ctr"/>
          <a:lstStyle/>
          <a:p>
            <a:endParaRPr lang="uk-UA" sz="3001"/>
          </a:p>
        </p:txBody>
      </p:sp>
      <p:sp>
        <p:nvSpPr>
          <p:cNvPr id="77" name="Graphic 2">
            <a:extLst>
              <a:ext uri="{FF2B5EF4-FFF2-40B4-BE49-F238E27FC236}">
                <a16:creationId xmlns:a16="http://schemas.microsoft.com/office/drawing/2014/main" id="{45D33736-4475-454F-A173-23969CB85920}"/>
              </a:ext>
            </a:extLst>
          </p:cNvPr>
          <p:cNvSpPr/>
          <p:nvPr userDrawn="1"/>
        </p:nvSpPr>
        <p:spPr>
          <a:xfrm>
            <a:off x="560557" y="4641755"/>
            <a:ext cx="705907" cy="998767"/>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0057B8"/>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1992882206"/>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Блакитне тло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F13A03-4820-4BEC-B119-C6CA9A40482C}"/>
              </a:ext>
            </a:extLst>
          </p:cNvPr>
          <p:cNvSpPr/>
          <p:nvPr userDrawn="1"/>
        </p:nvSpPr>
        <p:spPr>
          <a:xfrm>
            <a:off x="0" y="4"/>
            <a:ext cx="12192000" cy="6858000"/>
          </a:xfrm>
          <a:prstGeom prst="rect">
            <a:avLst/>
          </a:prstGeom>
          <a:solidFill>
            <a:srgbClr val="00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pic>
        <p:nvPicPr>
          <p:cNvPr id="17" name="Graphic 16">
            <a:extLst>
              <a:ext uri="{FF2B5EF4-FFF2-40B4-BE49-F238E27FC236}">
                <a16:creationId xmlns:a16="http://schemas.microsoft.com/office/drawing/2014/main" id="{7171CCD1-57C7-44D4-A67E-521134B11F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4468" y="243013"/>
            <a:ext cx="760314" cy="651697"/>
          </a:xfrm>
          <a:prstGeom prst="rect">
            <a:avLst/>
          </a:prstGeom>
        </p:spPr>
      </p:pic>
      <p:sp>
        <p:nvSpPr>
          <p:cNvPr id="13" name="Title 1">
            <a:extLst>
              <a:ext uri="{FF2B5EF4-FFF2-40B4-BE49-F238E27FC236}">
                <a16:creationId xmlns:a16="http://schemas.microsoft.com/office/drawing/2014/main" id="{3FD3076C-86A5-4C86-A67C-2B35BEF5BB5C}"/>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4" name="Freeform: Shape 13">
            <a:extLst>
              <a:ext uri="{FF2B5EF4-FFF2-40B4-BE49-F238E27FC236}">
                <a16:creationId xmlns:a16="http://schemas.microsoft.com/office/drawing/2014/main" id="{9C40538E-C7A8-46D0-A086-C50A4CBAD067}"/>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6" name="Group 15">
            <a:extLst>
              <a:ext uri="{FF2B5EF4-FFF2-40B4-BE49-F238E27FC236}">
                <a16:creationId xmlns:a16="http://schemas.microsoft.com/office/drawing/2014/main" id="{AEF793E9-A9D0-4A12-8464-DEA50FC59F55}"/>
              </a:ext>
            </a:extLst>
          </p:cNvPr>
          <p:cNvGrpSpPr/>
          <p:nvPr userDrawn="1"/>
        </p:nvGrpSpPr>
        <p:grpSpPr>
          <a:xfrm>
            <a:off x="580192" y="798727"/>
            <a:ext cx="2550948" cy="710534"/>
            <a:chOff x="543930" y="748806"/>
            <a:chExt cx="2391514" cy="666126"/>
          </a:xfrm>
        </p:grpSpPr>
        <p:sp>
          <p:nvSpPr>
            <p:cNvPr id="20" name="Freeform: Shape 19">
              <a:extLst>
                <a:ext uri="{FF2B5EF4-FFF2-40B4-BE49-F238E27FC236}">
                  <a16:creationId xmlns:a16="http://schemas.microsoft.com/office/drawing/2014/main" id="{F7FFBB57-3FAE-47C7-BA97-937CB0F2E832}"/>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C7ABC091-DACB-465F-8B25-1D3A5F633A91}"/>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655BF8B6-B104-4306-8A95-46069241AC52}"/>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24B43484-CB35-438E-B1DA-B95248A754E4}"/>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3563713E-0CD2-44A2-97DB-2D00C94BC1B7}"/>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E25E789C-6805-4EB2-B298-A7A10077D9BC}"/>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A37D22C9-8289-4FED-9C4A-E191B3B602FA}"/>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2C93449B-7430-4291-85FE-7499BAEC2B3F}"/>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9FA640D0-F938-4CA0-A283-97B9F32287B2}"/>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59D1B8CC-FE30-4D2B-98F8-5E2172076E2D}"/>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2EC1A68-1637-43CD-B470-35132D94E480}"/>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024DB364-AA72-41FF-B4F7-107DAF1EAD18}"/>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24CADD8D-D327-4D53-BE13-1A7E7C114D44}"/>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26310917-CCF0-4945-98FB-E72C794E2487}"/>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174A2079-1157-4600-8F2E-CC540041FD2E}"/>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90CEBEC1-A0E4-4DFF-8454-8336F5EA866F}"/>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2B57B269-8BE7-47A2-8E87-D1DF33A97214}"/>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27685500-2B43-4154-BAE8-FE2D28604064}"/>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9766F77A-0AA8-4F00-856D-E7C6562A023A}"/>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67781BD8-6CB8-4667-AF9C-915B6B166CCD}"/>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D52CDE56-FAE8-46C5-BFB2-305895CD5195}"/>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6FA7A537-1018-4BC3-9BEB-4F2C414C9CBC}"/>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AAACA526-6484-41A2-B8CF-CA74A65CCC02}"/>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CEBA453A-DEB5-46AF-ABE3-993D9705E511}"/>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69B9F20D-32C8-4D64-B80E-1A257EBF3910}"/>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5A192F24-B0C5-47AE-B646-307ADB86E3FA}"/>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67E02AA5-FE00-4A73-B98B-DC0D6D959D3A}"/>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BC85FB7C-7CBA-4A78-B4F0-B416F8BCEA85}"/>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814BDE9F-4D82-42A5-ACAD-BF0AEC52C5D6}"/>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07B1684E-5E36-4489-8E3B-B24AC2A1CF75}"/>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39CBD36D-DC6E-45E7-BB48-0D880BFF5C2E}"/>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96A129EF-241A-454E-B8F6-AA61BE4BC499}"/>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02B5D961-4405-4F31-8F9F-4F7C67AB0108}"/>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82D51BB1-7751-4FDC-86B1-F936B987B0EF}"/>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852D59DB-E219-4117-B81D-60A5071338E8}"/>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9DABFCF3-6C81-4805-93B5-C91CD9395023}"/>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0178FEC6-B599-44DB-9A8B-C1C1A03878C4}"/>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C8DBB8CD-21EA-4D7C-9F73-4807A40598E1}"/>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F2336B1A-9B50-42D0-A1CF-58A7D4673CC5}"/>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38DFF110-C54D-463D-8F0E-F592F25F74D5}"/>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244EDEDF-02A9-4FF8-8146-831D1CDD1887}"/>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DA29BD6D-2C32-4DA6-99C7-CF834B6EEB1B}"/>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52CAFC43-74E3-4B94-BCCC-1289B5D4DD4E}"/>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7" name="Freeform: Shape 66">
              <a:extLst>
                <a:ext uri="{FF2B5EF4-FFF2-40B4-BE49-F238E27FC236}">
                  <a16:creationId xmlns:a16="http://schemas.microsoft.com/office/drawing/2014/main" id="{37320BDC-05C0-4CDA-9168-7F92AD39298A}"/>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8" name="Freeform: Shape 67">
              <a:extLst>
                <a:ext uri="{FF2B5EF4-FFF2-40B4-BE49-F238E27FC236}">
                  <a16:creationId xmlns:a16="http://schemas.microsoft.com/office/drawing/2014/main" id="{35ABF8DF-F04E-46AD-9251-01A3476F8FBF}"/>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71" name="Freeform: Shape 70">
              <a:extLst>
                <a:ext uri="{FF2B5EF4-FFF2-40B4-BE49-F238E27FC236}">
                  <a16:creationId xmlns:a16="http://schemas.microsoft.com/office/drawing/2014/main" id="{54AD2529-F42A-4C91-8279-1D2416E74E01}"/>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5" name="Graphic 2">
            <a:extLst>
              <a:ext uri="{FF2B5EF4-FFF2-40B4-BE49-F238E27FC236}">
                <a16:creationId xmlns:a16="http://schemas.microsoft.com/office/drawing/2014/main" id="{CBC3459D-8F20-4403-8716-34E043BFB803}"/>
              </a:ext>
            </a:extLst>
          </p:cNvPr>
          <p:cNvSpPr/>
          <p:nvPr userDrawn="1"/>
        </p:nvSpPr>
        <p:spPr>
          <a:xfrm>
            <a:off x="4674954" y="4374172"/>
            <a:ext cx="899710" cy="127297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chemeClr val="bg1"/>
            </a:solidFill>
            <a:prstDash val="solid"/>
            <a:miter/>
          </a:ln>
        </p:spPr>
        <p:txBody>
          <a:bodyPr rtlCol="0" anchor="ctr"/>
          <a:lstStyle/>
          <a:p>
            <a:endParaRPr lang="uk-UA" sz="3001"/>
          </a:p>
        </p:txBody>
      </p:sp>
      <p:pic>
        <p:nvPicPr>
          <p:cNvPr id="66" name="Graphic 65">
            <a:extLst>
              <a:ext uri="{FF2B5EF4-FFF2-40B4-BE49-F238E27FC236}">
                <a16:creationId xmlns:a16="http://schemas.microsoft.com/office/drawing/2014/main" id="{54C33397-47DB-439B-947A-2E20CD63425A}"/>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727303" y="4767383"/>
            <a:ext cx="3226532" cy="3572596"/>
          </a:xfrm>
          <a:prstGeom prst="rect">
            <a:avLst/>
          </a:prstGeom>
        </p:spPr>
      </p:pic>
      <p:sp>
        <p:nvSpPr>
          <p:cNvPr id="69" name="Graphic 2">
            <a:extLst>
              <a:ext uri="{FF2B5EF4-FFF2-40B4-BE49-F238E27FC236}">
                <a16:creationId xmlns:a16="http://schemas.microsoft.com/office/drawing/2014/main" id="{6B5FBBD8-A2AA-4691-A9DA-FFE5955FFF26}"/>
              </a:ext>
            </a:extLst>
          </p:cNvPr>
          <p:cNvSpPr/>
          <p:nvPr userDrawn="1"/>
        </p:nvSpPr>
        <p:spPr>
          <a:xfrm>
            <a:off x="8810794" y="-133383"/>
            <a:ext cx="1317590" cy="186421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21049" cap="flat">
            <a:solidFill>
              <a:srgbClr val="0057B8"/>
            </a:solidFill>
            <a:prstDash val="solid"/>
            <a:miter/>
          </a:ln>
        </p:spPr>
        <p:txBody>
          <a:bodyPr rtlCol="0" anchor="ctr"/>
          <a:lstStyle/>
          <a:p>
            <a:endParaRPr lang="uk-UA" sz="3001"/>
          </a:p>
        </p:txBody>
      </p:sp>
      <p:sp>
        <p:nvSpPr>
          <p:cNvPr id="70" name="Graphic 2">
            <a:extLst>
              <a:ext uri="{FF2B5EF4-FFF2-40B4-BE49-F238E27FC236}">
                <a16:creationId xmlns:a16="http://schemas.microsoft.com/office/drawing/2014/main" id="{70E60C38-8963-4979-A8D2-7B6A1A8190D9}"/>
              </a:ext>
            </a:extLst>
          </p:cNvPr>
          <p:cNvSpPr/>
          <p:nvPr userDrawn="1"/>
        </p:nvSpPr>
        <p:spPr>
          <a:xfrm>
            <a:off x="10933791" y="4511275"/>
            <a:ext cx="705907" cy="998767"/>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accent4"/>
          </a:solidFill>
          <a:ln w="21049" cap="flat">
            <a:noFill/>
            <a:prstDash val="solid"/>
            <a:miter/>
          </a:ln>
        </p:spPr>
        <p:txBody>
          <a:bodyPr rtlCol="0" anchor="ctr"/>
          <a:lstStyle/>
          <a:p>
            <a:endParaRPr lang="uk-UA" sz="3001"/>
          </a:p>
        </p:txBody>
      </p:sp>
      <p:sp>
        <p:nvSpPr>
          <p:cNvPr id="72" name="Graphic 2">
            <a:extLst>
              <a:ext uri="{FF2B5EF4-FFF2-40B4-BE49-F238E27FC236}">
                <a16:creationId xmlns:a16="http://schemas.microsoft.com/office/drawing/2014/main" id="{E917F274-5604-4D73-86FB-2A877F851D34}"/>
              </a:ext>
            </a:extLst>
          </p:cNvPr>
          <p:cNvSpPr/>
          <p:nvPr userDrawn="1"/>
        </p:nvSpPr>
        <p:spPr>
          <a:xfrm>
            <a:off x="8632379" y="505933"/>
            <a:ext cx="705907" cy="998767"/>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1028454941"/>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Золотаве тло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FA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1" name="Title 1">
            <a:extLst>
              <a:ext uri="{FF2B5EF4-FFF2-40B4-BE49-F238E27FC236}">
                <a16:creationId xmlns:a16="http://schemas.microsoft.com/office/drawing/2014/main" id="{425684B8-4862-4C06-88F5-7F7595B4788C}"/>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ysClr val="windowText" lastClr="000000"/>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2" name="Freeform: Shape 11">
            <a:extLst>
              <a:ext uri="{FF2B5EF4-FFF2-40B4-BE49-F238E27FC236}">
                <a16:creationId xmlns:a16="http://schemas.microsoft.com/office/drawing/2014/main" id="{A0A492A2-F7EB-4DAC-B592-D2C5A4374B41}"/>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tx1"/>
            </a:solidFill>
            <a:prstDash val="solid"/>
            <a:miter/>
          </a:ln>
        </p:spPr>
        <p:txBody>
          <a:bodyPr rtlCol="0" anchor="ctr"/>
          <a:lstStyle/>
          <a:p>
            <a:endParaRPr lang="uk-UA" sz="1920"/>
          </a:p>
        </p:txBody>
      </p:sp>
      <p:grpSp>
        <p:nvGrpSpPr>
          <p:cNvPr id="15" name="Group 14">
            <a:extLst>
              <a:ext uri="{FF2B5EF4-FFF2-40B4-BE49-F238E27FC236}">
                <a16:creationId xmlns:a16="http://schemas.microsoft.com/office/drawing/2014/main" id="{7E384C15-DA72-4F56-9CE9-AEB28ECB2235}"/>
              </a:ext>
            </a:extLst>
          </p:cNvPr>
          <p:cNvGrpSpPr/>
          <p:nvPr userDrawn="1"/>
        </p:nvGrpSpPr>
        <p:grpSpPr>
          <a:xfrm>
            <a:off x="580192" y="798727"/>
            <a:ext cx="2550948" cy="710534"/>
            <a:chOff x="543930" y="748806"/>
            <a:chExt cx="2391514" cy="666126"/>
          </a:xfrm>
        </p:grpSpPr>
        <p:sp>
          <p:nvSpPr>
            <p:cNvPr id="16" name="Freeform: Shape 15">
              <a:extLst>
                <a:ext uri="{FF2B5EF4-FFF2-40B4-BE49-F238E27FC236}">
                  <a16:creationId xmlns:a16="http://schemas.microsoft.com/office/drawing/2014/main" id="{6E64CF21-9B24-4D9A-90D0-E66888E13DAC}"/>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DEDE77F6-5956-4291-9538-E8D84BB3654C}"/>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2B1B2A78-F11C-4B38-90D2-4A0ED74EFFF1}"/>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C864294B-2A5D-42C0-8795-299951B9677F}"/>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DF1A18C1-0D45-4440-993D-071D08F0A8DF}"/>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chemeClr val="bg1"/>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CB5A3E1B-4060-419A-8DA6-E3AB0BD09E7D}"/>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chemeClr val="bg1"/>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032A108B-59C9-4C45-81C4-7B5AB0EC2943}"/>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9F6BFE65-FCB3-4CD0-8E4E-610A60635F7C}"/>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42B20807-61A3-475E-8477-7A6D8D854F50}"/>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chemeClr val="bg1"/>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75EF7892-4C59-440B-B3CE-6F0E2BE17ECF}"/>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chemeClr val="bg1"/>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064E2A07-1A62-4FA9-810D-E8EBA558D779}"/>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chemeClr val="bg1"/>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67A4CBB3-FF94-459B-903E-1E2556BE052D}"/>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chemeClr val="bg1"/>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8853BBF8-3229-45C0-9A88-57BCF4B8DA71}"/>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chemeClr val="bg1"/>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0EB97973-CDC0-4E35-A495-49112E9966AA}"/>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chemeClr val="bg1"/>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97F61BBC-67EE-47E5-AE10-BBB24DA839E0}"/>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chemeClr val="bg1"/>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E1A1FF7D-B965-41BB-AF0F-117931564975}"/>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chemeClr val="bg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95F90041-1B13-46AD-BE5F-0CF96814637A}"/>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chemeClr val="bg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50A415CD-D733-4B44-AC30-C75DD56A4CEC}"/>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CEA2E9FF-8DE5-41EE-A03C-6DFFC11FA5BC}"/>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tx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E0EDB7DE-8550-4693-88EB-8D6B4E793F44}"/>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tx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90E55C01-4494-4238-946A-21A72AC8AB68}"/>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0394EAD5-B63C-44BB-8F2D-385B6D699F44}"/>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8F768CC4-5089-4B3F-987F-F8C5EDB1DF2C}"/>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805C8F19-052A-4150-9175-D66E36F7145D}"/>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199AB820-1730-48F8-9366-E969862C4B3D}"/>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BF632453-AE34-4D39-B8E2-E888E02AA706}"/>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tx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048EC26A-A768-4C24-A098-00FF1BF0693A}"/>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tx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FC98F21F-BC2E-4397-92A3-B6443D25D062}"/>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5BA025CB-4670-4713-A370-A045F5B373E6}"/>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B9EEF775-9361-4841-87D5-39D0FCA182DA}"/>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tx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14F8AA8E-FEA7-4808-8595-41E3293ABC88}"/>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tx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C484A4F4-658A-4B5D-A4B0-50327449E0F8}"/>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tx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48330384-B402-4242-B7FB-57CEB368BADA}"/>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tx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88138AC3-5F1F-4E28-98FD-1BD7C238A02E}"/>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0736AB3A-72AD-47A1-9E75-707ABE3F861B}"/>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tx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A5E891BF-A931-4FAE-BA89-67E0E13ABEA9}"/>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B6200D18-6071-4561-BCF9-C30A62EC8318}"/>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tx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D8C25FE5-F583-4DE0-A7EF-D2BA615AF53E}"/>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tx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637577F5-B68E-4387-8C72-7CC19B74FB82}"/>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tx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754F0BE6-DF66-45AE-91AD-8122DB8C175A}"/>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tx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FBCC5AFB-4204-41A9-903F-1D274407CB13}"/>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tx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69BA5AA3-B9D3-4407-8ADD-0803EB7A3B68}"/>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tx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E31723D8-B528-4D02-B605-0A15F199F08A}"/>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tx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60B513F3-7849-4A74-A505-8A5B954DCE0F}"/>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tx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CC8544B4-1E82-4ADD-8D3B-C781ADBB5D44}"/>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65" name="Freeform: Shape 64">
              <a:extLst>
                <a:ext uri="{FF2B5EF4-FFF2-40B4-BE49-F238E27FC236}">
                  <a16:creationId xmlns:a16="http://schemas.microsoft.com/office/drawing/2014/main" id="{50E00777-B5AF-4D34-923E-D63C1E0B8402}"/>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tx1"/>
            </a:solidFill>
            <a:ln w="9525" cap="flat">
              <a:noFill/>
              <a:prstDash val="solid"/>
              <a:miter/>
            </a:ln>
          </p:spPr>
          <p:txBody>
            <a:bodyPr rtlCol="0" anchor="ctr"/>
            <a:lstStyle/>
            <a:p>
              <a:endParaRPr lang="uk-UA" sz="1920"/>
            </a:p>
          </p:txBody>
        </p:sp>
      </p:grpSp>
      <p:sp>
        <p:nvSpPr>
          <p:cNvPr id="67" name="Graphic 67">
            <a:extLst>
              <a:ext uri="{FF2B5EF4-FFF2-40B4-BE49-F238E27FC236}">
                <a16:creationId xmlns:a16="http://schemas.microsoft.com/office/drawing/2014/main" id="{8D293249-2BE8-40DD-A92C-801B895454AB}"/>
              </a:ext>
            </a:extLst>
          </p:cNvPr>
          <p:cNvSpPr/>
          <p:nvPr userDrawn="1"/>
        </p:nvSpPr>
        <p:spPr>
          <a:xfrm>
            <a:off x="3580362" y="4481643"/>
            <a:ext cx="1483235" cy="2191524"/>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009BDC"/>
            </a:solidFill>
            <a:prstDash val="solid"/>
            <a:miter/>
          </a:ln>
        </p:spPr>
        <p:txBody>
          <a:bodyPr rtlCol="0" anchor="ctr"/>
          <a:lstStyle/>
          <a:p>
            <a:endParaRPr lang="uk-UA" sz="3001" dirty="0"/>
          </a:p>
        </p:txBody>
      </p:sp>
      <p:sp>
        <p:nvSpPr>
          <p:cNvPr id="68" name="Graphic 2">
            <a:extLst>
              <a:ext uri="{FF2B5EF4-FFF2-40B4-BE49-F238E27FC236}">
                <a16:creationId xmlns:a16="http://schemas.microsoft.com/office/drawing/2014/main" id="{29C1401B-ECE3-44AF-BE76-DCF5ACEBC053}"/>
              </a:ext>
            </a:extLst>
          </p:cNvPr>
          <p:cNvSpPr/>
          <p:nvPr userDrawn="1"/>
        </p:nvSpPr>
        <p:spPr>
          <a:xfrm>
            <a:off x="10506147" y="798727"/>
            <a:ext cx="1330895" cy="1883044"/>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chemeClr val="bg1"/>
            </a:solidFill>
            <a:prstDash val="solid"/>
            <a:miter/>
          </a:ln>
        </p:spPr>
        <p:txBody>
          <a:bodyPr rtlCol="0" anchor="ctr"/>
          <a:lstStyle/>
          <a:p>
            <a:endParaRPr lang="uk-UA" sz="3001"/>
          </a:p>
        </p:txBody>
      </p:sp>
      <p:pic>
        <p:nvPicPr>
          <p:cNvPr id="71" name="Graphic 70">
            <a:extLst>
              <a:ext uri="{FF2B5EF4-FFF2-40B4-BE49-F238E27FC236}">
                <a16:creationId xmlns:a16="http://schemas.microsoft.com/office/drawing/2014/main" id="{04A42DE5-BC92-428C-AB40-32564BE5010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282180" y="-1280694"/>
            <a:ext cx="3010129" cy="3278442"/>
          </a:xfrm>
          <a:prstGeom prst="rect">
            <a:avLst/>
          </a:prstGeom>
        </p:spPr>
      </p:pic>
      <p:sp>
        <p:nvSpPr>
          <p:cNvPr id="72" name="Graphic 2">
            <a:extLst>
              <a:ext uri="{FF2B5EF4-FFF2-40B4-BE49-F238E27FC236}">
                <a16:creationId xmlns:a16="http://schemas.microsoft.com/office/drawing/2014/main" id="{94A5A715-11EA-43EA-BE70-CB1B3F5EC40B}"/>
              </a:ext>
            </a:extLst>
          </p:cNvPr>
          <p:cNvSpPr/>
          <p:nvPr userDrawn="1"/>
        </p:nvSpPr>
        <p:spPr>
          <a:xfrm>
            <a:off x="536097" y="4581070"/>
            <a:ext cx="748798" cy="1059452"/>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pic>
        <p:nvPicPr>
          <p:cNvPr id="73" name="Graphic 72">
            <a:extLst>
              <a:ext uri="{FF2B5EF4-FFF2-40B4-BE49-F238E27FC236}">
                <a16:creationId xmlns:a16="http://schemas.microsoft.com/office/drawing/2014/main" id="{97C32967-5799-4F3F-995D-5A5C13080932}"/>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787245" y="4537602"/>
            <a:ext cx="2915506" cy="3228211"/>
          </a:xfrm>
          <a:prstGeom prst="rect">
            <a:avLst/>
          </a:prstGeom>
        </p:spPr>
      </p:pic>
    </p:spTree>
    <p:extLst>
      <p:ext uri="{BB962C8B-B14F-4D97-AF65-F5344CB8AC3E}">
        <p14:creationId xmlns:p14="http://schemas.microsoft.com/office/powerpoint/2010/main" val="2672503839"/>
      </p:ext>
    </p:extLst>
  </p:cSld>
  <p:clrMapOvr>
    <a:masterClrMapping/>
  </p:clrMapOvr>
  <p:extLst mod="1">
    <p:ext uri="{DCECCB84-F9BA-43D5-87BE-67443E8EF086}">
      <p15:sldGuideLst xmlns:p15="http://schemas.microsoft.com/office/powerpoint/2012/main">
        <p15:guide id="1" orient="horz" pos="733">
          <p15:clr>
            <a:srgbClr val="FBAE40"/>
          </p15:clr>
        </p15:guide>
        <p15:guide id="2" pos="946">
          <p15:clr>
            <a:srgbClr val="FBAE40"/>
          </p15:clr>
        </p15:guide>
        <p15:guide id="3" orient="horz" pos="20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олотаве тло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FA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1" name="Title 1">
            <a:extLst>
              <a:ext uri="{FF2B5EF4-FFF2-40B4-BE49-F238E27FC236}">
                <a16:creationId xmlns:a16="http://schemas.microsoft.com/office/drawing/2014/main" id="{425684B8-4862-4C06-88F5-7F7595B4788C}"/>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ysClr val="windowText" lastClr="000000"/>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2" name="Freeform: Shape 11">
            <a:extLst>
              <a:ext uri="{FF2B5EF4-FFF2-40B4-BE49-F238E27FC236}">
                <a16:creationId xmlns:a16="http://schemas.microsoft.com/office/drawing/2014/main" id="{A0A492A2-F7EB-4DAC-B592-D2C5A4374B41}"/>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tx1"/>
            </a:solidFill>
            <a:prstDash val="solid"/>
            <a:miter/>
          </a:ln>
        </p:spPr>
        <p:txBody>
          <a:bodyPr rtlCol="0" anchor="ctr"/>
          <a:lstStyle/>
          <a:p>
            <a:endParaRPr lang="uk-UA" sz="1920"/>
          </a:p>
        </p:txBody>
      </p:sp>
      <p:grpSp>
        <p:nvGrpSpPr>
          <p:cNvPr id="15" name="Group 14">
            <a:extLst>
              <a:ext uri="{FF2B5EF4-FFF2-40B4-BE49-F238E27FC236}">
                <a16:creationId xmlns:a16="http://schemas.microsoft.com/office/drawing/2014/main" id="{7E384C15-DA72-4F56-9CE9-AEB28ECB2235}"/>
              </a:ext>
            </a:extLst>
          </p:cNvPr>
          <p:cNvGrpSpPr/>
          <p:nvPr userDrawn="1"/>
        </p:nvGrpSpPr>
        <p:grpSpPr>
          <a:xfrm>
            <a:off x="580192" y="798727"/>
            <a:ext cx="2550948" cy="710534"/>
            <a:chOff x="543930" y="748806"/>
            <a:chExt cx="2391514" cy="666126"/>
          </a:xfrm>
        </p:grpSpPr>
        <p:sp>
          <p:nvSpPr>
            <p:cNvPr id="16" name="Freeform: Shape 15">
              <a:extLst>
                <a:ext uri="{FF2B5EF4-FFF2-40B4-BE49-F238E27FC236}">
                  <a16:creationId xmlns:a16="http://schemas.microsoft.com/office/drawing/2014/main" id="{6E64CF21-9B24-4D9A-90D0-E66888E13DAC}"/>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DEDE77F6-5956-4291-9538-E8D84BB3654C}"/>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2B1B2A78-F11C-4B38-90D2-4A0ED74EFFF1}"/>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C864294B-2A5D-42C0-8795-299951B9677F}"/>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DF1A18C1-0D45-4440-993D-071D08F0A8DF}"/>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chemeClr val="bg1"/>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CB5A3E1B-4060-419A-8DA6-E3AB0BD09E7D}"/>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chemeClr val="bg1"/>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032A108B-59C9-4C45-81C4-7B5AB0EC2943}"/>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9F6BFE65-FCB3-4CD0-8E4E-610A60635F7C}"/>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42B20807-61A3-475E-8477-7A6D8D854F50}"/>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chemeClr val="bg1"/>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75EF7892-4C59-440B-B3CE-6F0E2BE17ECF}"/>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chemeClr val="bg1"/>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064E2A07-1A62-4FA9-810D-E8EBA558D779}"/>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chemeClr val="bg1"/>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67A4CBB3-FF94-459B-903E-1E2556BE052D}"/>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chemeClr val="bg1"/>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8853BBF8-3229-45C0-9A88-57BCF4B8DA71}"/>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chemeClr val="bg1"/>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0EB97973-CDC0-4E35-A495-49112E9966AA}"/>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chemeClr val="bg1"/>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97F61BBC-67EE-47E5-AE10-BBB24DA839E0}"/>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chemeClr val="bg1"/>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E1A1FF7D-B965-41BB-AF0F-117931564975}"/>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chemeClr val="bg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95F90041-1B13-46AD-BE5F-0CF96814637A}"/>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chemeClr val="bg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50A415CD-D733-4B44-AC30-C75DD56A4CEC}"/>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CEA2E9FF-8DE5-41EE-A03C-6DFFC11FA5BC}"/>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tx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E0EDB7DE-8550-4693-88EB-8D6B4E793F44}"/>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tx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90E55C01-4494-4238-946A-21A72AC8AB68}"/>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0394EAD5-B63C-44BB-8F2D-385B6D699F44}"/>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8F768CC4-5089-4B3F-987F-F8C5EDB1DF2C}"/>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805C8F19-052A-4150-9175-D66E36F7145D}"/>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199AB820-1730-48F8-9366-E969862C4B3D}"/>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BF632453-AE34-4D39-B8E2-E888E02AA706}"/>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tx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048EC26A-A768-4C24-A098-00FF1BF0693A}"/>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tx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FC98F21F-BC2E-4397-92A3-B6443D25D062}"/>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5BA025CB-4670-4713-A370-A045F5B373E6}"/>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B9EEF775-9361-4841-87D5-39D0FCA182DA}"/>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tx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14F8AA8E-FEA7-4808-8595-41E3293ABC88}"/>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tx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C484A4F4-658A-4B5D-A4B0-50327449E0F8}"/>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tx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48330384-B402-4242-B7FB-57CEB368BADA}"/>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tx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88138AC3-5F1F-4E28-98FD-1BD7C238A02E}"/>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0736AB3A-72AD-47A1-9E75-707ABE3F861B}"/>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tx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A5E891BF-A931-4FAE-BA89-67E0E13ABEA9}"/>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B6200D18-6071-4561-BCF9-C30A62EC8318}"/>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tx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D8C25FE5-F583-4DE0-A7EF-D2BA615AF53E}"/>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tx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637577F5-B68E-4387-8C72-7CC19B74FB82}"/>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tx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754F0BE6-DF66-45AE-91AD-8122DB8C175A}"/>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tx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FBCC5AFB-4204-41A9-903F-1D274407CB13}"/>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tx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69BA5AA3-B9D3-4407-8ADD-0803EB7A3B68}"/>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tx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E31723D8-B528-4D02-B605-0A15F199F08A}"/>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tx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60B513F3-7849-4A74-A505-8A5B954DCE0F}"/>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tx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CC8544B4-1E82-4ADD-8D3B-C781ADBB5D44}"/>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65" name="Freeform: Shape 64">
              <a:extLst>
                <a:ext uri="{FF2B5EF4-FFF2-40B4-BE49-F238E27FC236}">
                  <a16:creationId xmlns:a16="http://schemas.microsoft.com/office/drawing/2014/main" id="{50E00777-B5AF-4D34-923E-D63C1E0B8402}"/>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tx1"/>
            </a:solidFill>
            <a:ln w="9525" cap="flat">
              <a:noFill/>
              <a:prstDash val="solid"/>
              <a:miter/>
            </a:ln>
          </p:spPr>
          <p:txBody>
            <a:bodyPr rtlCol="0" anchor="ctr"/>
            <a:lstStyle/>
            <a:p>
              <a:endParaRPr lang="uk-UA" sz="1920"/>
            </a:p>
          </p:txBody>
        </p:sp>
      </p:grpSp>
      <p:sp>
        <p:nvSpPr>
          <p:cNvPr id="66" name="Graphic 67">
            <a:extLst>
              <a:ext uri="{FF2B5EF4-FFF2-40B4-BE49-F238E27FC236}">
                <a16:creationId xmlns:a16="http://schemas.microsoft.com/office/drawing/2014/main" id="{A4F07231-5473-4FC4-AED2-DAF12BAC16AF}"/>
              </a:ext>
            </a:extLst>
          </p:cNvPr>
          <p:cNvSpPr/>
          <p:nvPr userDrawn="1"/>
        </p:nvSpPr>
        <p:spPr>
          <a:xfrm>
            <a:off x="10818553" y="2713308"/>
            <a:ext cx="1701923" cy="2514643"/>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sp>
        <p:nvSpPr>
          <p:cNvPr id="69" name="Graphic 2">
            <a:extLst>
              <a:ext uri="{FF2B5EF4-FFF2-40B4-BE49-F238E27FC236}">
                <a16:creationId xmlns:a16="http://schemas.microsoft.com/office/drawing/2014/main" id="{A97F15F7-85E1-45AD-A306-973992821A69}"/>
              </a:ext>
            </a:extLst>
          </p:cNvPr>
          <p:cNvSpPr/>
          <p:nvPr userDrawn="1"/>
        </p:nvSpPr>
        <p:spPr>
          <a:xfrm>
            <a:off x="6333386" y="497397"/>
            <a:ext cx="1256965" cy="177844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chemeClr val="bg1"/>
            </a:solidFill>
            <a:prstDash val="solid"/>
            <a:miter/>
          </a:ln>
        </p:spPr>
        <p:txBody>
          <a:bodyPr rtlCol="0" anchor="ctr"/>
          <a:lstStyle/>
          <a:p>
            <a:endParaRPr lang="uk-UA" sz="3001"/>
          </a:p>
        </p:txBody>
      </p:sp>
      <p:pic>
        <p:nvPicPr>
          <p:cNvPr id="70" name="Graphic 69">
            <a:extLst>
              <a:ext uri="{FF2B5EF4-FFF2-40B4-BE49-F238E27FC236}">
                <a16:creationId xmlns:a16="http://schemas.microsoft.com/office/drawing/2014/main" id="{BCD7170E-81A6-4101-9200-FFF017AB1E7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220160" y="-719007"/>
            <a:ext cx="2971021" cy="3235847"/>
          </a:xfrm>
          <a:prstGeom prst="rect">
            <a:avLst/>
          </a:prstGeom>
        </p:spPr>
      </p:pic>
      <p:sp>
        <p:nvSpPr>
          <p:cNvPr id="74" name="Graphic 2">
            <a:extLst>
              <a:ext uri="{FF2B5EF4-FFF2-40B4-BE49-F238E27FC236}">
                <a16:creationId xmlns:a16="http://schemas.microsoft.com/office/drawing/2014/main" id="{E20EF4EA-58B3-4038-A721-C5A0F7EDF94B}"/>
              </a:ext>
            </a:extLst>
          </p:cNvPr>
          <p:cNvSpPr/>
          <p:nvPr userDrawn="1"/>
        </p:nvSpPr>
        <p:spPr>
          <a:xfrm>
            <a:off x="539340" y="4494265"/>
            <a:ext cx="835407" cy="1181991"/>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pic>
        <p:nvPicPr>
          <p:cNvPr id="75" name="Graphic 74">
            <a:extLst>
              <a:ext uri="{FF2B5EF4-FFF2-40B4-BE49-F238E27FC236}">
                <a16:creationId xmlns:a16="http://schemas.microsoft.com/office/drawing/2014/main" id="{DA197FE1-C292-49CD-A362-283FF7126C7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351527" y="4517738"/>
            <a:ext cx="1963717" cy="2174337"/>
          </a:xfrm>
          <a:prstGeom prst="rect">
            <a:avLst/>
          </a:prstGeom>
        </p:spPr>
      </p:pic>
    </p:spTree>
    <p:extLst>
      <p:ext uri="{BB962C8B-B14F-4D97-AF65-F5344CB8AC3E}">
        <p14:creationId xmlns:p14="http://schemas.microsoft.com/office/powerpoint/2010/main" val="1117402715"/>
      </p:ext>
    </p:extLst>
  </p:cSld>
  <p:clrMapOvr>
    <a:masterClrMapping/>
  </p:clrMapOvr>
  <p:extLst mod="1">
    <p:ext uri="{DCECCB84-F9BA-43D5-87BE-67443E8EF086}">
      <p15:sldGuideLst xmlns:p15="http://schemas.microsoft.com/office/powerpoint/2012/main">
        <p15:guide id="1" orient="horz" pos="733">
          <p15:clr>
            <a:srgbClr val="FBAE40"/>
          </p15:clr>
        </p15:guide>
        <p15:guide id="2" pos="946">
          <p15:clr>
            <a:srgbClr val="FBAE40"/>
          </p15:clr>
        </p15:guide>
        <p15:guide id="3" orient="horz" pos="20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Лазурове тло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1" name="Title 1">
            <a:extLst>
              <a:ext uri="{FF2B5EF4-FFF2-40B4-BE49-F238E27FC236}">
                <a16:creationId xmlns:a16="http://schemas.microsoft.com/office/drawing/2014/main" id="{8DE27CFB-659A-4556-B51C-5814F5150C41}"/>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4" name="Freeform: Shape 13">
            <a:extLst>
              <a:ext uri="{FF2B5EF4-FFF2-40B4-BE49-F238E27FC236}">
                <a16:creationId xmlns:a16="http://schemas.microsoft.com/office/drawing/2014/main" id="{731B9468-120F-466B-A757-961CFAA2C704}"/>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5" name="Group 14">
            <a:extLst>
              <a:ext uri="{FF2B5EF4-FFF2-40B4-BE49-F238E27FC236}">
                <a16:creationId xmlns:a16="http://schemas.microsoft.com/office/drawing/2014/main" id="{FBA5A01B-147B-493B-80BB-F3F0FCB760F7}"/>
              </a:ext>
            </a:extLst>
          </p:cNvPr>
          <p:cNvGrpSpPr/>
          <p:nvPr userDrawn="1"/>
        </p:nvGrpSpPr>
        <p:grpSpPr>
          <a:xfrm>
            <a:off x="580192" y="798727"/>
            <a:ext cx="2550948" cy="710534"/>
            <a:chOff x="543930" y="748806"/>
            <a:chExt cx="2391514" cy="666126"/>
          </a:xfrm>
        </p:grpSpPr>
        <p:sp>
          <p:nvSpPr>
            <p:cNvPr id="16" name="Freeform: Shape 15">
              <a:extLst>
                <a:ext uri="{FF2B5EF4-FFF2-40B4-BE49-F238E27FC236}">
                  <a16:creationId xmlns:a16="http://schemas.microsoft.com/office/drawing/2014/main" id="{CD42569C-67E3-4B07-9FCC-CDFBA85C093F}"/>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889AF4EC-50E5-4859-B20E-8F1622E72F98}"/>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AF738D3D-FD4B-4A11-A424-3AD03340CA1C}"/>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DEFA82B4-AA8F-47C5-A835-CF5753FCCCB3}"/>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F6D91E7D-4D44-417A-B895-4704763B9E81}"/>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311DA752-CA73-44ED-813E-72C9F501AE11}"/>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7E9AE5FE-C6FE-4964-A05C-700101201D9E}"/>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B195F03B-EBD0-4A0D-9910-5C6605A56FF3}"/>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858CBC65-B978-46CC-BD2E-3B9B1CBAFA82}"/>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F8BCEC0D-3E4A-4763-B9DD-02D47949880C}"/>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E789687A-D84A-4125-9FF7-0EF42A5824AB}"/>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F0F77C9C-20BD-4DD4-B8A7-FAE53FD52341}"/>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6DF93C44-A325-41F6-B8CD-9A88BC8E81BC}"/>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2C4D40A3-D117-4518-A56A-C99D2D082287}"/>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EACA8557-1785-4E67-B29A-A27FACFC51F3}"/>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60A338D8-0C6E-4074-B1B5-AB9E3F220699}"/>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EB2003AF-3B8D-4B5C-9661-A65E118B4AF0}"/>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995FE09E-B7B1-4788-A836-ACDCF6B2821F}"/>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943FFFBC-550B-4C54-8454-6139B5495D5D}"/>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849F2B21-1F5B-4F51-BB85-9925F96B5A37}"/>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16C580FF-23CB-4456-B7EA-5551277E8347}"/>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DC5F99EB-589E-4BFE-BE87-502570F9446C}"/>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8199BEED-6D2F-4DC2-9EE2-9B7915131A3A}"/>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2C08696C-BE80-4035-80AC-534A5410438E}"/>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CBF32BB1-148B-4630-9583-1AC29631162E}"/>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07C68EED-8BB7-46C5-9990-98F145204A5F}"/>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04A4127E-8F2A-404D-9120-0FA058D3805B}"/>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E73D4834-C777-493B-A95F-403DEE572338}"/>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0E192439-F2DB-467B-9D82-5A0A681018BB}"/>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F058B118-2A5E-44A7-AAF7-F09794109666}"/>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F976D520-8B6F-40D1-8A23-8933D448359E}"/>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8CDF2441-80F0-48A2-9171-6586ADBC951E}"/>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D18C906C-ECDC-4205-8D52-705714B52E2E}"/>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98ACF11C-1C7E-468A-8B64-1EE6F6C5616A}"/>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D08F9F62-D505-46E0-AC8F-FE496DCF84B9}"/>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A45C519F-E0B9-484D-944A-459E669E3489}"/>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446CD324-02CF-40CB-8AB9-F78FB5FBDEED}"/>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D8F94001-C1E7-4094-A80A-16CAAB4B4258}"/>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DB9353A6-2DF1-4949-BB01-F7F25EC3FE69}"/>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D283232F-AFD5-42E1-A780-0A663F186910}"/>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0E807AB8-741B-4631-A10D-07786E6673E0}"/>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D39F9DF2-6FF6-4572-B498-CB3AC33D33D8}"/>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579AC0B6-921F-40F0-8EAB-E8F16CCA9E9C}"/>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6856727A-F64D-49F1-97B5-E4C9675949F0}"/>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F95054B7-A1BA-492F-AF1E-FE9756B0471E}"/>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A343D1EC-4FF3-4D98-AB44-0BD3F037E0D5}"/>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5" name="Graphic 2">
            <a:extLst>
              <a:ext uri="{FF2B5EF4-FFF2-40B4-BE49-F238E27FC236}">
                <a16:creationId xmlns:a16="http://schemas.microsoft.com/office/drawing/2014/main" id="{21C32855-EF52-4DF8-AE9F-A3BEFF33B45B}"/>
              </a:ext>
            </a:extLst>
          </p:cNvPr>
          <p:cNvSpPr/>
          <p:nvPr userDrawn="1"/>
        </p:nvSpPr>
        <p:spPr>
          <a:xfrm>
            <a:off x="10887704" y="3772693"/>
            <a:ext cx="904397" cy="127960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66" name="Graphic 67">
            <a:extLst>
              <a:ext uri="{FF2B5EF4-FFF2-40B4-BE49-F238E27FC236}">
                <a16:creationId xmlns:a16="http://schemas.microsoft.com/office/drawing/2014/main" id="{6EBB59B9-288B-4385-82A0-8E98A6D3889B}"/>
              </a:ext>
            </a:extLst>
          </p:cNvPr>
          <p:cNvSpPr/>
          <p:nvPr userDrawn="1"/>
        </p:nvSpPr>
        <p:spPr>
          <a:xfrm>
            <a:off x="3278436" y="4839266"/>
            <a:ext cx="1620762" cy="2394724"/>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pic>
        <p:nvPicPr>
          <p:cNvPr id="67" name="Graphic 66">
            <a:extLst>
              <a:ext uri="{FF2B5EF4-FFF2-40B4-BE49-F238E27FC236}">
                <a16:creationId xmlns:a16="http://schemas.microsoft.com/office/drawing/2014/main" id="{51E0C0D5-5123-41C8-8240-5DBA02D2F0B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569542" y="-1350175"/>
            <a:ext cx="2988381" cy="3254755"/>
          </a:xfrm>
          <a:prstGeom prst="rect">
            <a:avLst/>
          </a:prstGeom>
        </p:spPr>
      </p:pic>
      <p:pic>
        <p:nvPicPr>
          <p:cNvPr id="68" name="Graphic 67">
            <a:extLst>
              <a:ext uri="{FF2B5EF4-FFF2-40B4-BE49-F238E27FC236}">
                <a16:creationId xmlns:a16="http://schemas.microsoft.com/office/drawing/2014/main" id="{405F181A-D78D-46F2-8AFD-CD43DD2CEAF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094984" y="4412495"/>
            <a:ext cx="2082650" cy="2306026"/>
          </a:xfrm>
          <a:prstGeom prst="rect">
            <a:avLst/>
          </a:prstGeom>
        </p:spPr>
      </p:pic>
      <p:sp>
        <p:nvSpPr>
          <p:cNvPr id="71" name="Graphic 2">
            <a:extLst>
              <a:ext uri="{FF2B5EF4-FFF2-40B4-BE49-F238E27FC236}">
                <a16:creationId xmlns:a16="http://schemas.microsoft.com/office/drawing/2014/main" id="{736E0DBA-F336-4EEB-A961-2258A3DAC2F1}"/>
              </a:ext>
            </a:extLst>
          </p:cNvPr>
          <p:cNvSpPr/>
          <p:nvPr userDrawn="1"/>
        </p:nvSpPr>
        <p:spPr>
          <a:xfrm>
            <a:off x="179644" y="4619620"/>
            <a:ext cx="1274377" cy="1803078"/>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rgbClr val="009BDC"/>
            </a:solidFill>
            <a:prstDash val="solid"/>
            <a:miter/>
          </a:ln>
        </p:spPr>
        <p:txBody>
          <a:bodyPr rtlCol="0" anchor="ctr"/>
          <a:lstStyle/>
          <a:p>
            <a:endParaRPr lang="uk-UA" sz="3001"/>
          </a:p>
        </p:txBody>
      </p:sp>
    </p:spTree>
    <p:extLst>
      <p:ext uri="{BB962C8B-B14F-4D97-AF65-F5344CB8AC3E}">
        <p14:creationId xmlns:p14="http://schemas.microsoft.com/office/powerpoint/2010/main" val="2109386708"/>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Лазурове тло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5" name="Title 1">
            <a:extLst>
              <a:ext uri="{FF2B5EF4-FFF2-40B4-BE49-F238E27FC236}">
                <a16:creationId xmlns:a16="http://schemas.microsoft.com/office/drawing/2014/main" id="{31E0B861-F63B-4955-824A-7B3B8C126676}"/>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32C38214-57FD-4054-8AB4-02D04514FE5E}"/>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9" name="Group 18">
            <a:extLst>
              <a:ext uri="{FF2B5EF4-FFF2-40B4-BE49-F238E27FC236}">
                <a16:creationId xmlns:a16="http://schemas.microsoft.com/office/drawing/2014/main" id="{582026CB-E688-4561-8213-C59EDBD1D555}"/>
              </a:ext>
            </a:extLst>
          </p:cNvPr>
          <p:cNvGrpSpPr/>
          <p:nvPr userDrawn="1"/>
        </p:nvGrpSpPr>
        <p:grpSpPr>
          <a:xfrm>
            <a:off x="580192" y="798727"/>
            <a:ext cx="2550948" cy="710534"/>
            <a:chOff x="543930" y="748806"/>
            <a:chExt cx="2391514" cy="666126"/>
          </a:xfrm>
        </p:grpSpPr>
        <p:sp>
          <p:nvSpPr>
            <p:cNvPr id="20" name="Freeform: Shape 19">
              <a:extLst>
                <a:ext uri="{FF2B5EF4-FFF2-40B4-BE49-F238E27FC236}">
                  <a16:creationId xmlns:a16="http://schemas.microsoft.com/office/drawing/2014/main" id="{63355D07-03E2-4271-BAF0-5571EF4556E9}"/>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8FCCB1E7-0599-4C67-A2B5-58B5FD063511}"/>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B4C9CA9B-2FCE-4500-998F-4EB916D6F7AF}"/>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2442F237-F01E-42A5-A2C9-C64247002484}"/>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DC86F49C-D497-4B43-B12F-002F9C9B94F6}"/>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0462B47B-F714-4F34-ADC7-140B1DECDC67}"/>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1C7CA4AD-355C-4140-8D01-E76DB2A93C6F}"/>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1F44308F-6898-4647-B20F-C29F48212FD0}"/>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C3AE4011-3B18-4E72-AEA7-6AC9DDD74117}"/>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D79BC960-C2B9-48DA-AC5D-DADE37327A77}"/>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4D4B4C98-5181-4544-8E20-F111D2603021}"/>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698394C0-2D87-4CC4-8DE2-21FAB8EDE2F7}"/>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6CEE4782-410A-4ADB-908A-6B6DB7EB95C8}"/>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227AB2C0-E263-4A11-A5B1-181568867FB8}"/>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234C5CCC-B29A-4840-9FFD-998FF72817F2}"/>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026F1CAF-3056-4D6C-82DD-B50306DCFAE1}"/>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DA6B0C7E-86EB-4817-BB89-7DD142DC9031}"/>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C7BFB7FF-EAD4-4256-92D7-5B8B12407DC3}"/>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7BACB79E-75A6-466F-B0E8-469E748273CB}"/>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6EBB875B-C999-4D9A-BD7D-176056D9EB90}"/>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8E4A8731-0AB1-4E0C-8565-3E6E3A4F90C8}"/>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CD3052CE-9BA0-4BD2-AFD5-3BB318D3E438}"/>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D520EC5E-87ED-4C8C-96F2-63755209ADE4}"/>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29785EF8-B301-4A38-A537-7797FA07E0A3}"/>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3A05F56D-2021-4A2B-B327-CD5C165E5296}"/>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4FECBEC9-08CA-4AAC-B1C6-E354960D335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A49B840F-14C9-499F-8B26-008CB0064E92}"/>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1D73FB92-5581-4B17-AF59-6DF5AB846710}"/>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FEBBFCB8-F089-470F-BE33-42D34C383791}"/>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DFD7F9AD-D877-4676-B386-A60901FA83CF}"/>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A09FBB12-8A4A-41CB-8A80-9417E9E1B000}"/>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E937F12D-6AB4-42CF-8C40-8F96590C5846}"/>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6E1D212F-97D4-4A38-BFA6-A9CF3D79B49F}"/>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EF510F4F-33F9-48E4-A534-7564AB344E2C}"/>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A815DDF6-5C47-41C5-A7F5-228B6CC4D72A}"/>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6AB9D36D-20AF-4310-B16B-3ACB2598ABEB}"/>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511C9032-C71F-4B1F-8909-9B2B5F2A45C9}"/>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4431ECF5-B46F-4A7B-9210-1B466C212643}"/>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AEA33B22-648D-4F13-8044-CC88621315EF}"/>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221C2784-79BE-4BA4-B5D3-3794ACA901EE}"/>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1346AD79-5514-40A8-8DB7-1AA9B17EC44E}"/>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A2EC4483-842F-4959-9734-6C08D0488261}"/>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D6E76A92-A700-4ED3-AC8B-DBA6A739BD52}"/>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5" name="Freeform: Shape 64">
              <a:extLst>
                <a:ext uri="{FF2B5EF4-FFF2-40B4-BE49-F238E27FC236}">
                  <a16:creationId xmlns:a16="http://schemas.microsoft.com/office/drawing/2014/main" id="{15681301-9CA9-4756-BF1C-48D7A82912C8}"/>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6" name="Freeform: Shape 65">
              <a:extLst>
                <a:ext uri="{FF2B5EF4-FFF2-40B4-BE49-F238E27FC236}">
                  <a16:creationId xmlns:a16="http://schemas.microsoft.com/office/drawing/2014/main" id="{7301C5D2-9AD3-4091-AA51-B86DE5FFAFCE}"/>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7" name="Freeform: Shape 66">
              <a:extLst>
                <a:ext uri="{FF2B5EF4-FFF2-40B4-BE49-F238E27FC236}">
                  <a16:creationId xmlns:a16="http://schemas.microsoft.com/office/drawing/2014/main" id="{E95F33DB-5750-48BA-9101-6D89AF5CA453}"/>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8" name="Graphic 2">
            <a:extLst>
              <a:ext uri="{FF2B5EF4-FFF2-40B4-BE49-F238E27FC236}">
                <a16:creationId xmlns:a16="http://schemas.microsoft.com/office/drawing/2014/main" id="{05BBBFF7-0F6E-46A5-A4BD-95F4C74D7E75}"/>
              </a:ext>
            </a:extLst>
          </p:cNvPr>
          <p:cNvSpPr/>
          <p:nvPr userDrawn="1"/>
        </p:nvSpPr>
        <p:spPr>
          <a:xfrm>
            <a:off x="210256" y="4584848"/>
            <a:ext cx="1162729" cy="164510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72" name="Graphic 2">
            <a:extLst>
              <a:ext uri="{FF2B5EF4-FFF2-40B4-BE49-F238E27FC236}">
                <a16:creationId xmlns:a16="http://schemas.microsoft.com/office/drawing/2014/main" id="{186972A0-730D-4F46-B97E-7EE31546ADD6}"/>
              </a:ext>
            </a:extLst>
          </p:cNvPr>
          <p:cNvSpPr/>
          <p:nvPr userDrawn="1"/>
        </p:nvSpPr>
        <p:spPr>
          <a:xfrm>
            <a:off x="10871066" y="1954912"/>
            <a:ext cx="1721726" cy="243601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chemeClr val="bg1"/>
            </a:solidFill>
            <a:prstDash val="solid"/>
            <a:miter/>
          </a:ln>
        </p:spPr>
        <p:txBody>
          <a:bodyPr rtlCol="0" anchor="ctr"/>
          <a:lstStyle/>
          <a:p>
            <a:endParaRPr lang="uk-UA" sz="3001"/>
          </a:p>
        </p:txBody>
      </p:sp>
      <p:pic>
        <p:nvPicPr>
          <p:cNvPr id="73" name="Graphic 72">
            <a:extLst>
              <a:ext uri="{FF2B5EF4-FFF2-40B4-BE49-F238E27FC236}">
                <a16:creationId xmlns:a16="http://schemas.microsoft.com/office/drawing/2014/main" id="{8C4E35EA-6EA9-4D34-90F7-B7C5BDF2FB8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672975" y="4694782"/>
            <a:ext cx="2563263" cy="2838188"/>
          </a:xfrm>
          <a:prstGeom prst="rect">
            <a:avLst/>
          </a:prstGeom>
        </p:spPr>
      </p:pic>
      <p:pic>
        <p:nvPicPr>
          <p:cNvPr id="74" name="Graphic 73">
            <a:extLst>
              <a:ext uri="{FF2B5EF4-FFF2-40B4-BE49-F238E27FC236}">
                <a16:creationId xmlns:a16="http://schemas.microsoft.com/office/drawing/2014/main" id="{9805562E-C289-4A5B-B290-05F330DDE81F}"/>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1390728" y="926517"/>
            <a:ext cx="2470798" cy="2691036"/>
          </a:xfrm>
          <a:prstGeom prst="rect">
            <a:avLst/>
          </a:prstGeom>
        </p:spPr>
      </p:pic>
      <p:sp>
        <p:nvSpPr>
          <p:cNvPr id="75" name="Graphic 2">
            <a:extLst>
              <a:ext uri="{FF2B5EF4-FFF2-40B4-BE49-F238E27FC236}">
                <a16:creationId xmlns:a16="http://schemas.microsoft.com/office/drawing/2014/main" id="{499EDDE9-E6A6-4D52-8823-277D7EE13530}"/>
              </a:ext>
            </a:extLst>
          </p:cNvPr>
          <p:cNvSpPr/>
          <p:nvPr userDrawn="1"/>
        </p:nvSpPr>
        <p:spPr>
          <a:xfrm>
            <a:off x="6159365" y="418659"/>
            <a:ext cx="1162729" cy="164510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rgbClr val="FABE28"/>
            </a:solidFill>
            <a:prstDash val="solid"/>
            <a:miter/>
          </a:ln>
        </p:spPr>
        <p:txBody>
          <a:bodyPr rtlCol="0" anchor="ctr"/>
          <a:lstStyle/>
          <a:p>
            <a:endParaRPr lang="uk-UA" sz="3001"/>
          </a:p>
        </p:txBody>
      </p:sp>
    </p:spTree>
    <p:extLst>
      <p:ext uri="{BB962C8B-B14F-4D97-AF65-F5344CB8AC3E}">
        <p14:creationId xmlns:p14="http://schemas.microsoft.com/office/powerpoint/2010/main" val="2414857340"/>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Лазурове тло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5" name="Title 1">
            <a:extLst>
              <a:ext uri="{FF2B5EF4-FFF2-40B4-BE49-F238E27FC236}">
                <a16:creationId xmlns:a16="http://schemas.microsoft.com/office/drawing/2014/main" id="{31E0B861-F63B-4955-824A-7B3B8C126676}"/>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32C38214-57FD-4054-8AB4-02D04514FE5E}"/>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9" name="Group 18">
            <a:extLst>
              <a:ext uri="{FF2B5EF4-FFF2-40B4-BE49-F238E27FC236}">
                <a16:creationId xmlns:a16="http://schemas.microsoft.com/office/drawing/2014/main" id="{582026CB-E688-4561-8213-C59EDBD1D555}"/>
              </a:ext>
            </a:extLst>
          </p:cNvPr>
          <p:cNvGrpSpPr/>
          <p:nvPr userDrawn="1"/>
        </p:nvGrpSpPr>
        <p:grpSpPr>
          <a:xfrm>
            <a:off x="580192" y="798727"/>
            <a:ext cx="2550948" cy="710534"/>
            <a:chOff x="543930" y="748806"/>
            <a:chExt cx="2391514" cy="666126"/>
          </a:xfrm>
        </p:grpSpPr>
        <p:sp>
          <p:nvSpPr>
            <p:cNvPr id="20" name="Freeform: Shape 19">
              <a:extLst>
                <a:ext uri="{FF2B5EF4-FFF2-40B4-BE49-F238E27FC236}">
                  <a16:creationId xmlns:a16="http://schemas.microsoft.com/office/drawing/2014/main" id="{63355D07-03E2-4271-BAF0-5571EF4556E9}"/>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8FCCB1E7-0599-4C67-A2B5-58B5FD063511}"/>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B4C9CA9B-2FCE-4500-998F-4EB916D6F7AF}"/>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2442F237-F01E-42A5-A2C9-C64247002484}"/>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DC86F49C-D497-4B43-B12F-002F9C9B94F6}"/>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0462B47B-F714-4F34-ADC7-140B1DECDC67}"/>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1C7CA4AD-355C-4140-8D01-E76DB2A93C6F}"/>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1F44308F-6898-4647-B20F-C29F48212FD0}"/>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C3AE4011-3B18-4E72-AEA7-6AC9DDD74117}"/>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D79BC960-C2B9-48DA-AC5D-DADE37327A77}"/>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4D4B4C98-5181-4544-8E20-F111D2603021}"/>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698394C0-2D87-4CC4-8DE2-21FAB8EDE2F7}"/>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6CEE4782-410A-4ADB-908A-6B6DB7EB95C8}"/>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227AB2C0-E263-4A11-A5B1-181568867FB8}"/>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234C5CCC-B29A-4840-9FFD-998FF72817F2}"/>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026F1CAF-3056-4D6C-82DD-B50306DCFAE1}"/>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DA6B0C7E-86EB-4817-BB89-7DD142DC9031}"/>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C7BFB7FF-EAD4-4256-92D7-5B8B12407DC3}"/>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7BACB79E-75A6-466F-B0E8-469E748273CB}"/>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6EBB875B-C999-4D9A-BD7D-176056D9EB90}"/>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8E4A8731-0AB1-4E0C-8565-3E6E3A4F90C8}"/>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CD3052CE-9BA0-4BD2-AFD5-3BB318D3E438}"/>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D520EC5E-87ED-4C8C-96F2-63755209ADE4}"/>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29785EF8-B301-4A38-A537-7797FA07E0A3}"/>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3A05F56D-2021-4A2B-B327-CD5C165E5296}"/>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4FECBEC9-08CA-4AAC-B1C6-E354960D335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A49B840F-14C9-499F-8B26-008CB0064E92}"/>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1D73FB92-5581-4B17-AF59-6DF5AB846710}"/>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FEBBFCB8-F089-470F-BE33-42D34C383791}"/>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DFD7F9AD-D877-4676-B386-A60901FA83CF}"/>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A09FBB12-8A4A-41CB-8A80-9417E9E1B000}"/>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E937F12D-6AB4-42CF-8C40-8F96590C5846}"/>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6E1D212F-97D4-4A38-BFA6-A9CF3D79B49F}"/>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EF510F4F-33F9-48E4-A534-7564AB344E2C}"/>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A815DDF6-5C47-41C5-A7F5-228B6CC4D72A}"/>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6AB9D36D-20AF-4310-B16B-3ACB2598ABEB}"/>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511C9032-C71F-4B1F-8909-9B2B5F2A45C9}"/>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4431ECF5-B46F-4A7B-9210-1B466C212643}"/>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AEA33B22-648D-4F13-8044-CC88621315EF}"/>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221C2784-79BE-4BA4-B5D3-3794ACA901EE}"/>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1346AD79-5514-40A8-8DB7-1AA9B17EC44E}"/>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A2EC4483-842F-4959-9734-6C08D0488261}"/>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D6E76A92-A700-4ED3-AC8B-DBA6A739BD52}"/>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5" name="Freeform: Shape 64">
              <a:extLst>
                <a:ext uri="{FF2B5EF4-FFF2-40B4-BE49-F238E27FC236}">
                  <a16:creationId xmlns:a16="http://schemas.microsoft.com/office/drawing/2014/main" id="{15681301-9CA9-4756-BF1C-48D7A82912C8}"/>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6" name="Freeform: Shape 65">
              <a:extLst>
                <a:ext uri="{FF2B5EF4-FFF2-40B4-BE49-F238E27FC236}">
                  <a16:creationId xmlns:a16="http://schemas.microsoft.com/office/drawing/2014/main" id="{7301C5D2-9AD3-4091-AA51-B86DE5FFAFCE}"/>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7" name="Freeform: Shape 66">
              <a:extLst>
                <a:ext uri="{FF2B5EF4-FFF2-40B4-BE49-F238E27FC236}">
                  <a16:creationId xmlns:a16="http://schemas.microsoft.com/office/drawing/2014/main" id="{E95F33DB-5750-48BA-9101-6D89AF5CA453}"/>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9" name="Graphic 2">
            <a:extLst>
              <a:ext uri="{FF2B5EF4-FFF2-40B4-BE49-F238E27FC236}">
                <a16:creationId xmlns:a16="http://schemas.microsoft.com/office/drawing/2014/main" id="{40CE61D3-7B51-4817-8728-C2E92B9ECB9C}"/>
              </a:ext>
            </a:extLst>
          </p:cNvPr>
          <p:cNvSpPr/>
          <p:nvPr userDrawn="1"/>
        </p:nvSpPr>
        <p:spPr>
          <a:xfrm>
            <a:off x="10196677" y="3607958"/>
            <a:ext cx="1241511" cy="1756577"/>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70" name="Graphic 67">
            <a:extLst>
              <a:ext uri="{FF2B5EF4-FFF2-40B4-BE49-F238E27FC236}">
                <a16:creationId xmlns:a16="http://schemas.microsoft.com/office/drawing/2014/main" id="{72FAAC81-2F15-4918-8215-6BD63C8B8F5C}"/>
              </a:ext>
            </a:extLst>
          </p:cNvPr>
          <p:cNvSpPr/>
          <p:nvPr userDrawn="1"/>
        </p:nvSpPr>
        <p:spPr>
          <a:xfrm>
            <a:off x="5166926" y="4372632"/>
            <a:ext cx="1575362" cy="2327645"/>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sp>
        <p:nvSpPr>
          <p:cNvPr id="71" name="Graphic 2">
            <a:extLst>
              <a:ext uri="{FF2B5EF4-FFF2-40B4-BE49-F238E27FC236}">
                <a16:creationId xmlns:a16="http://schemas.microsoft.com/office/drawing/2014/main" id="{C040BCA9-2A93-49B1-A3C0-EA250E92EBBE}"/>
              </a:ext>
            </a:extLst>
          </p:cNvPr>
          <p:cNvSpPr/>
          <p:nvPr userDrawn="1"/>
        </p:nvSpPr>
        <p:spPr>
          <a:xfrm>
            <a:off x="5237434" y="1178619"/>
            <a:ext cx="858566" cy="121475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chemeClr val="bg1"/>
            </a:solidFill>
            <a:prstDash val="solid"/>
            <a:miter/>
          </a:ln>
        </p:spPr>
        <p:txBody>
          <a:bodyPr rtlCol="0" anchor="ctr"/>
          <a:lstStyle/>
          <a:p>
            <a:endParaRPr lang="uk-UA" sz="3001" dirty="0"/>
          </a:p>
        </p:txBody>
      </p:sp>
      <p:pic>
        <p:nvPicPr>
          <p:cNvPr id="76" name="Graphic 75">
            <a:extLst>
              <a:ext uri="{FF2B5EF4-FFF2-40B4-BE49-F238E27FC236}">
                <a16:creationId xmlns:a16="http://schemas.microsoft.com/office/drawing/2014/main" id="{5BAADB04-32FA-41A0-A190-DC7E0DC2972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5200" y="-273364"/>
            <a:ext cx="2580361" cy="2810366"/>
          </a:xfrm>
          <a:prstGeom prst="rect">
            <a:avLst/>
          </a:prstGeom>
        </p:spPr>
      </p:pic>
    </p:spTree>
    <p:extLst>
      <p:ext uri="{BB962C8B-B14F-4D97-AF65-F5344CB8AC3E}">
        <p14:creationId xmlns:p14="http://schemas.microsoft.com/office/powerpoint/2010/main" val="3336712825"/>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міст 1">
    <p:spTree>
      <p:nvGrpSpPr>
        <p:cNvPr id="1" name=""/>
        <p:cNvGrpSpPr/>
        <p:nvPr/>
      </p:nvGrpSpPr>
      <p:grpSpPr>
        <a:xfrm>
          <a:off x="0" y="0"/>
          <a:ext cx="0" cy="0"/>
          <a:chOff x="0" y="0"/>
          <a:chExt cx="0" cy="0"/>
        </a:xfrm>
      </p:grpSpPr>
      <p:graphicFrame>
        <p:nvGraphicFramePr>
          <p:cNvPr id="3" name="Google Shape;98;p8">
            <a:extLst>
              <a:ext uri="{FF2B5EF4-FFF2-40B4-BE49-F238E27FC236}">
                <a16:creationId xmlns:a16="http://schemas.microsoft.com/office/drawing/2014/main" id="{F19CD8CE-4C6B-42A2-B11A-B2D7205F4A26}"/>
              </a:ext>
            </a:extLst>
          </p:cNvPr>
          <p:cNvGraphicFramePr/>
          <p:nvPr userDrawn="1">
            <p:extLst/>
          </p:nvPr>
        </p:nvGraphicFramePr>
        <p:xfrm>
          <a:off x="2521160" y="224341"/>
          <a:ext cx="8006536" cy="6556216"/>
        </p:xfrm>
        <a:graphic>
          <a:graphicData uri="http://schemas.openxmlformats.org/drawingml/2006/table">
            <a:tbl>
              <a:tblPr firstRow="1" bandRow="1">
                <a:noFill/>
              </a:tblPr>
              <a:tblGrid>
                <a:gridCol w="4359035">
                  <a:extLst>
                    <a:ext uri="{9D8B030D-6E8A-4147-A177-3AD203B41FA5}">
                      <a16:colId xmlns:a16="http://schemas.microsoft.com/office/drawing/2014/main" val="20001"/>
                    </a:ext>
                  </a:extLst>
                </a:gridCol>
                <a:gridCol w="3647501">
                  <a:extLst>
                    <a:ext uri="{9D8B030D-6E8A-4147-A177-3AD203B41FA5}">
                      <a16:colId xmlns:a16="http://schemas.microsoft.com/office/drawing/2014/main" val="20002"/>
                    </a:ext>
                  </a:extLst>
                </a:gridCol>
              </a:tblGrid>
              <a:tr h="327289">
                <a:tc>
                  <a:txBody>
                    <a:bodyPr/>
                    <a:lstStyle/>
                    <a:p>
                      <a:pPr marL="0" marR="0" lvl="0" indent="0" algn="l" rtl="0">
                        <a:lnSpc>
                          <a:spcPct val="100000"/>
                        </a:lnSpc>
                        <a:spcBef>
                          <a:spcPts val="0"/>
                        </a:spcBef>
                        <a:spcAft>
                          <a:spcPts val="0"/>
                        </a:spcAft>
                        <a:buClr>
                          <a:schemeClr val="lt1"/>
                        </a:buClr>
                        <a:buSzPts val="1800"/>
                        <a:buFont typeface="Arial"/>
                        <a:buNone/>
                      </a:pPr>
                      <a:r>
                        <a:rPr lang="uk-UA" sz="1100" b="0" u="none" strike="noStrike" cap="none" dirty="0">
                          <a:solidFill>
                            <a:srgbClr val="0057B8"/>
                          </a:solidFill>
                          <a:latin typeface="e-Ukraine UltraLight" panose="00000300000000000000" pitchFamily="50" charset="0"/>
                          <a:ea typeface="Arial"/>
                          <a:cs typeface="Arial"/>
                          <a:sym typeface="Arial"/>
                        </a:rPr>
                        <a:t>Інструкція</a:t>
                      </a:r>
                      <a:endParaRPr sz="1100" b="0" u="none" strike="noStrike" cap="none" dirty="0">
                        <a:solidFill>
                          <a:srgbClr val="0057B8"/>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rgbClr val="0057B8"/>
                          </a:solidFill>
                          <a:latin typeface="e-Ukraine UltraLight" panose="00000300000000000000" pitchFamily="50" charset="0"/>
                        </a:rPr>
                        <a:t>4-7</a:t>
                      </a:r>
                      <a:endParaRPr sz="1100" b="0" u="none" strike="noStrike" cap="none" dirty="0">
                        <a:solidFill>
                          <a:srgbClr val="0057B8"/>
                        </a:solidFill>
                        <a:latin typeface="e-Ukraine UltraLight" panose="00000300000000000000" pitchFamily="50" charset="0"/>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517792875"/>
                  </a:ext>
                </a:extLst>
              </a:tr>
              <a:tr h="327289">
                <a:tc>
                  <a:txBody>
                    <a:bodyPr/>
                    <a:lstStyle/>
                    <a:p>
                      <a:pPr marL="0" marR="0" lvl="0" indent="0" algn="l" rtl="0">
                        <a:lnSpc>
                          <a:spcPct val="100000"/>
                        </a:lnSpc>
                        <a:spcBef>
                          <a:spcPts val="0"/>
                        </a:spcBef>
                        <a:spcAft>
                          <a:spcPts val="0"/>
                        </a:spcAft>
                        <a:buClr>
                          <a:schemeClr val="lt1"/>
                        </a:buClr>
                        <a:buSzPts val="1800"/>
                        <a:buFont typeface="Arial"/>
                        <a:buNone/>
                      </a:pPr>
                      <a:r>
                        <a:rPr lang="uk-UA" sz="1100" b="0" u="none" strike="noStrike" cap="none" dirty="0">
                          <a:solidFill>
                            <a:srgbClr val="0057B8"/>
                          </a:solidFill>
                          <a:latin typeface="e-Ukraine UltraLight" panose="00000300000000000000" pitchFamily="50" charset="0"/>
                          <a:ea typeface="Arial"/>
                          <a:cs typeface="Arial"/>
                          <a:sym typeface="Arial"/>
                        </a:rPr>
                        <a:t>Тематичні фотографії</a:t>
                      </a:r>
                      <a:endParaRPr sz="1100" b="0" u="none" strike="noStrike" cap="none" dirty="0">
                        <a:solidFill>
                          <a:srgbClr val="0057B8"/>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rgbClr val="0057B8"/>
                          </a:solidFill>
                          <a:latin typeface="e-Ukraine UltraLight" panose="00000300000000000000" pitchFamily="50" charset="0"/>
                        </a:rPr>
                        <a:t>8-94</a:t>
                      </a:r>
                      <a:endParaRPr sz="1100" b="0" u="none" strike="noStrike" cap="none" dirty="0">
                        <a:solidFill>
                          <a:srgbClr val="0057B8"/>
                        </a:solidFill>
                        <a:latin typeface="e-Ukraine UltraLight" panose="00000300000000000000" pitchFamily="50" charset="0"/>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79718935"/>
                  </a:ext>
                </a:extLst>
              </a:tr>
              <a:tr h="624858">
                <a:tc>
                  <a:txBody>
                    <a:bodyPr/>
                    <a:lstStyle/>
                    <a:p>
                      <a:pPr marL="571500" marR="0" lvl="1" indent="0" algn="l" rtl="0">
                        <a:lnSpc>
                          <a:spcPct val="100000"/>
                        </a:lnSpc>
                        <a:spcBef>
                          <a:spcPts val="0"/>
                        </a:spcBef>
                        <a:spcAft>
                          <a:spcPts val="0"/>
                        </a:spcAft>
                        <a:buClr>
                          <a:schemeClr val="lt1"/>
                        </a:buClr>
                        <a:buSzPts val="1800"/>
                        <a:buFont typeface="Arial"/>
                        <a:buNone/>
                      </a:pPr>
                      <a:r>
                        <a:rPr lang="ru-RU" sz="1100" b="0" u="none" strike="noStrike" cap="none" dirty="0" err="1">
                          <a:solidFill>
                            <a:schemeClr val="tx1"/>
                          </a:solidFill>
                          <a:latin typeface="e-Ukraine UltraLight" panose="00000300000000000000" pitchFamily="50" charset="0"/>
                          <a:ea typeface="Arial"/>
                          <a:cs typeface="Arial"/>
                          <a:sym typeface="Arial"/>
                        </a:rPr>
                        <a:t>Співпраця</a:t>
                      </a:r>
                      <a:r>
                        <a:rPr lang="ru-RU" sz="1100" b="0" u="none" strike="noStrike" cap="none" dirty="0">
                          <a:solidFill>
                            <a:schemeClr val="tx1"/>
                          </a:solidFill>
                          <a:latin typeface="e-Ukraine UltraLight" panose="00000300000000000000" pitchFamily="50" charset="0"/>
                          <a:ea typeface="Arial"/>
                          <a:cs typeface="Arial"/>
                          <a:sym typeface="Arial"/>
                        </a:rPr>
                        <a:t> з </a:t>
                      </a:r>
                      <a:r>
                        <a:rPr lang="ru-RU" sz="1100" b="0" u="none" strike="noStrike" cap="none" dirty="0" err="1">
                          <a:solidFill>
                            <a:schemeClr val="tx1"/>
                          </a:solidFill>
                          <a:latin typeface="e-Ukraine UltraLight" panose="00000300000000000000" pitchFamily="50" charset="0"/>
                          <a:ea typeface="Arial"/>
                          <a:cs typeface="Arial"/>
                          <a:sym typeface="Arial"/>
                        </a:rPr>
                        <a:t>міжнародними</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фінансовими</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організаціями</a:t>
                      </a:r>
                      <a:r>
                        <a:rPr lang="ru-RU" sz="1100" b="0" u="none" strike="noStrike" cap="none" dirty="0">
                          <a:solidFill>
                            <a:schemeClr val="tx1"/>
                          </a:solidFill>
                          <a:latin typeface="e-Ukraine UltraLight" panose="00000300000000000000" pitchFamily="50" charset="0"/>
                          <a:ea typeface="Arial"/>
                          <a:cs typeface="Arial"/>
                          <a:sym typeface="Arial"/>
                        </a:rPr>
                        <a:t> (МФО) та </a:t>
                      </a:r>
                      <a:r>
                        <a:rPr lang="ru-RU" sz="1100" b="0" u="none" strike="noStrike" cap="none" dirty="0" err="1">
                          <a:solidFill>
                            <a:schemeClr val="tx1"/>
                          </a:solidFill>
                          <a:latin typeface="e-Ukraine UltraLight" panose="00000300000000000000" pitchFamily="50" charset="0"/>
                          <a:ea typeface="Arial"/>
                          <a:cs typeface="Arial"/>
                          <a:sym typeface="Arial"/>
                        </a:rPr>
                        <a:t>іноземними</a:t>
                      </a:r>
                      <a:r>
                        <a:rPr lang="ru-RU" sz="1100" b="0" u="none" strike="noStrike" cap="none" dirty="0">
                          <a:solidFill>
                            <a:schemeClr val="tx1"/>
                          </a:solidFill>
                          <a:latin typeface="e-Ukraine UltraLight" panose="00000300000000000000" pitchFamily="50" charset="0"/>
                          <a:ea typeface="Arial"/>
                          <a:cs typeface="Arial"/>
                          <a:sym typeface="Arial"/>
                        </a:rPr>
                        <a:t> партнерами</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cs typeface="Arial"/>
                          <a:sym typeface="Arial"/>
                        </a:rPr>
                        <a:t>8-10</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4730">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Євроінтеграція</a:t>
                      </a: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11-13</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Інфраструктура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cs typeface="Arial"/>
                          <a:sym typeface="Arial"/>
                        </a:rPr>
                        <a:t>14-16</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Аграрна сфера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17-20</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78860">
                <a:tc>
                  <a:txBody>
                    <a:bodyPr/>
                    <a:lstStyle/>
                    <a:p>
                      <a:pPr marL="571500" marR="0" lvl="1" indent="0" algn="l" rtl="0">
                        <a:lnSpc>
                          <a:spcPct val="100000"/>
                        </a:lnSpc>
                        <a:spcBef>
                          <a:spcPts val="0"/>
                        </a:spcBef>
                        <a:spcAft>
                          <a:spcPts val="0"/>
                        </a:spcAft>
                        <a:buClr>
                          <a:schemeClr val="lt1"/>
                        </a:buClr>
                        <a:buSzPts val="1800"/>
                        <a:buFont typeface="Arial"/>
                        <a:buNone/>
                      </a:pPr>
                      <a:r>
                        <a:rPr lang="ru-RU" sz="1100" b="0" u="none" strike="noStrike" cap="none" dirty="0" err="1">
                          <a:solidFill>
                            <a:schemeClr val="tx1"/>
                          </a:solidFill>
                          <a:latin typeface="e-Ukraine UltraLight" panose="00000300000000000000" pitchFamily="50" charset="0"/>
                          <a:ea typeface="Arial"/>
                          <a:cs typeface="Arial"/>
                          <a:sym typeface="Arial"/>
                        </a:rPr>
                        <a:t>Екологічна</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безпека</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лісове</a:t>
                      </a:r>
                      <a:r>
                        <a:rPr lang="ru-RU" sz="1100" b="0" u="none" strike="noStrike" cap="none" dirty="0">
                          <a:solidFill>
                            <a:schemeClr val="tx1"/>
                          </a:solidFill>
                          <a:latin typeface="e-Ukraine UltraLight" panose="00000300000000000000" pitchFamily="50" charset="0"/>
                          <a:ea typeface="Arial"/>
                          <a:cs typeface="Arial"/>
                          <a:sym typeface="Arial"/>
                        </a:rPr>
                        <a:t> та </a:t>
                      </a:r>
                      <a:r>
                        <a:rPr lang="ru-RU" sz="1100" b="0" u="none" strike="noStrike" cap="none" dirty="0" err="1">
                          <a:solidFill>
                            <a:schemeClr val="tx1"/>
                          </a:solidFill>
                          <a:latin typeface="e-Ukraine UltraLight" panose="00000300000000000000" pitchFamily="50" charset="0"/>
                          <a:ea typeface="Arial"/>
                          <a:cs typeface="Arial"/>
                          <a:sym typeface="Arial"/>
                        </a:rPr>
                        <a:t>рибне</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господарство</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21-24</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err="1">
                          <a:solidFill>
                            <a:schemeClr val="tx1"/>
                          </a:solidFill>
                          <a:latin typeface="e-Ukraine UltraLight" panose="00000300000000000000" pitchFamily="50" charset="0"/>
                          <a:ea typeface="Arial"/>
                          <a:cs typeface="Arial"/>
                          <a:sym typeface="Arial"/>
                        </a:rPr>
                        <a:t>Цифровізація</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rPr>
                        <a:t>25-28</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Фінансова політика + державні банки</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29-34</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Держмитслужба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cs typeface="Arial"/>
                          <a:sym typeface="Arial"/>
                        </a:rPr>
                        <a:t>35-38</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Податкова політика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39-42</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Міжнародні податкові відносини</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43-46</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Бухгалтерський облік</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47-50</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65584">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Аудиторська діяльність</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cs typeface="Arial"/>
                          <a:sym typeface="Arial"/>
                        </a:rPr>
                        <a:t>51-54</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57427">
                <a:tc>
                  <a:txBody>
                    <a:bodyPr/>
                    <a:lstStyle/>
                    <a:p>
                      <a:pPr marL="571500" marR="0" lvl="1" indent="0" algn="l" rtl="0">
                        <a:lnSpc>
                          <a:spcPct val="100000"/>
                        </a:lnSpc>
                        <a:spcBef>
                          <a:spcPts val="0"/>
                        </a:spcBef>
                        <a:spcAft>
                          <a:spcPts val="0"/>
                        </a:spcAft>
                        <a:buClr>
                          <a:srgbClr val="000000"/>
                        </a:buClr>
                        <a:buSzPts val="1800"/>
                        <a:buFont typeface="Arial"/>
                        <a:buNone/>
                      </a:pPr>
                      <a:r>
                        <a:rPr lang="ru-RU" sz="1100" b="0" u="none" strike="noStrike" cap="none" dirty="0" err="1">
                          <a:solidFill>
                            <a:schemeClr val="tx1"/>
                          </a:solidFill>
                          <a:latin typeface="e-Ukraine UltraLight" panose="00000300000000000000" pitchFamily="50" charset="0"/>
                          <a:ea typeface="Arial"/>
                          <a:cs typeface="Arial"/>
                          <a:sym typeface="Arial"/>
                        </a:rPr>
                        <a:t>Фiнанси</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паливно-енергетичного</a:t>
                      </a:r>
                      <a:r>
                        <a:rPr lang="ru-RU" sz="1100" b="0" u="none" strike="noStrike" cap="none" dirty="0">
                          <a:solidFill>
                            <a:schemeClr val="tx1"/>
                          </a:solidFill>
                          <a:latin typeface="e-Ukraine UltraLight" panose="00000300000000000000" pitchFamily="50" charset="0"/>
                          <a:ea typeface="Arial"/>
                          <a:cs typeface="Arial"/>
                          <a:sym typeface="Arial"/>
                        </a:rPr>
                        <a:t> комплексу та </a:t>
                      </a:r>
                      <a:r>
                        <a:rPr lang="ru-RU" sz="1100" b="0" u="none" strike="noStrike" cap="none" dirty="0" err="1">
                          <a:solidFill>
                            <a:schemeClr val="tx1"/>
                          </a:solidFill>
                          <a:latin typeface="e-Ukraine UltraLight" panose="00000300000000000000" pitchFamily="50" charset="0"/>
                          <a:ea typeface="Arial"/>
                          <a:cs typeface="Arial"/>
                          <a:sym typeface="Arial"/>
                        </a:rPr>
                        <a:t>майнових</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відносин</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cs typeface="Arial"/>
                          <a:sym typeface="Arial"/>
                        </a:rPr>
                        <a:t>55-58</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327289">
                <a:tc>
                  <a:txBody>
                    <a:bodyPr/>
                    <a:lstStyle/>
                    <a:p>
                      <a:pPr marL="571500" marR="0" lvl="1" indent="0" algn="l"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Бюджетна політика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59-63</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27289">
                <a:tc>
                  <a:txBody>
                    <a:bodyPr/>
                    <a:lstStyle/>
                    <a:p>
                      <a:pPr marL="571500" marR="0" lvl="1" indent="0" algn="l"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Боргова політика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64-69</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4242479086"/>
                  </a:ext>
                </a:extLst>
              </a:tr>
              <a:tr h="327289">
                <a:tc>
                  <a:txBody>
                    <a:bodyPr/>
                    <a:lstStyle/>
                    <a:p>
                      <a:pPr marL="571500" marR="0" lvl="1" indent="0" algn="l"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Координаційно-моніторингова робота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70-73</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21839858"/>
                  </a:ext>
                </a:extLst>
              </a:tr>
            </a:tbl>
          </a:graphicData>
        </a:graphic>
      </p:graphicFrame>
      <p:pic>
        <p:nvPicPr>
          <p:cNvPr id="8" name="Graphic 7">
            <a:extLst>
              <a:ext uri="{FF2B5EF4-FFF2-40B4-BE49-F238E27FC236}">
                <a16:creationId xmlns:a16="http://schemas.microsoft.com/office/drawing/2014/main" id="{44536EAD-B46D-474D-9D9B-F9B9ED4B097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52331" y="-11854"/>
            <a:ext cx="2256706" cy="6908800"/>
          </a:xfrm>
          <a:prstGeom prst="rect">
            <a:avLst/>
          </a:prstGeom>
        </p:spPr>
      </p:pic>
      <p:pic>
        <p:nvPicPr>
          <p:cNvPr id="9" name="Graphic 8">
            <a:extLst>
              <a:ext uri="{FF2B5EF4-FFF2-40B4-BE49-F238E27FC236}">
                <a16:creationId xmlns:a16="http://schemas.microsoft.com/office/drawing/2014/main" id="{9513A67F-AF97-4651-B800-5BD15EBBA0F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07084" y="2086816"/>
            <a:ext cx="1851891" cy="2711460"/>
          </a:xfrm>
          <a:prstGeom prst="rect">
            <a:avLst/>
          </a:prstGeom>
        </p:spPr>
      </p:pic>
      <p:sp>
        <p:nvSpPr>
          <p:cNvPr id="10" name="Rectangle 9">
            <a:extLst>
              <a:ext uri="{FF2B5EF4-FFF2-40B4-BE49-F238E27FC236}">
                <a16:creationId xmlns:a16="http://schemas.microsoft.com/office/drawing/2014/main" id="{AA6F0073-35B6-4F05-A6B5-DF79E720ECF4}"/>
              </a:ext>
            </a:extLst>
          </p:cNvPr>
          <p:cNvSpPr/>
          <p:nvPr userDrawn="1"/>
        </p:nvSpPr>
        <p:spPr>
          <a:xfrm>
            <a:off x="12206779" y="1496292"/>
            <a:ext cx="715186" cy="40150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pic>
        <p:nvPicPr>
          <p:cNvPr id="11" name="Graphic 10">
            <a:extLst>
              <a:ext uri="{FF2B5EF4-FFF2-40B4-BE49-F238E27FC236}">
                <a16:creationId xmlns:a16="http://schemas.microsoft.com/office/drawing/2014/main" id="{ACE2923F-8CC6-4EA8-AD26-0F56EC4DBA36}"/>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0097041" y="2570267"/>
            <a:ext cx="810043" cy="1185581"/>
          </a:xfrm>
          <a:prstGeom prst="rect">
            <a:avLst/>
          </a:prstGeom>
        </p:spPr>
      </p:pic>
    </p:spTree>
    <p:extLst>
      <p:ext uri="{BB962C8B-B14F-4D97-AF65-F5344CB8AC3E}">
        <p14:creationId xmlns:p14="http://schemas.microsoft.com/office/powerpoint/2010/main" val="1662538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Фіолетове тло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7C5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1" name="Title 1">
            <a:extLst>
              <a:ext uri="{FF2B5EF4-FFF2-40B4-BE49-F238E27FC236}">
                <a16:creationId xmlns:a16="http://schemas.microsoft.com/office/drawing/2014/main" id="{29EE8973-5057-4F37-B4CC-43EA70CF0894}"/>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4" name="Freeform: Shape 13">
            <a:extLst>
              <a:ext uri="{FF2B5EF4-FFF2-40B4-BE49-F238E27FC236}">
                <a16:creationId xmlns:a16="http://schemas.microsoft.com/office/drawing/2014/main" id="{C4FD34A4-E49E-4AE4-AFBE-82F996AB5665}"/>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5" name="Group 14">
            <a:extLst>
              <a:ext uri="{FF2B5EF4-FFF2-40B4-BE49-F238E27FC236}">
                <a16:creationId xmlns:a16="http://schemas.microsoft.com/office/drawing/2014/main" id="{79213C0D-843D-4F2F-AAF9-67F0FDF86E70}"/>
              </a:ext>
            </a:extLst>
          </p:cNvPr>
          <p:cNvGrpSpPr/>
          <p:nvPr userDrawn="1"/>
        </p:nvGrpSpPr>
        <p:grpSpPr>
          <a:xfrm>
            <a:off x="580192" y="798727"/>
            <a:ext cx="2550948" cy="710534"/>
            <a:chOff x="543930" y="748806"/>
            <a:chExt cx="2391514" cy="666126"/>
          </a:xfrm>
        </p:grpSpPr>
        <p:sp>
          <p:nvSpPr>
            <p:cNvPr id="16" name="Freeform: Shape 15">
              <a:extLst>
                <a:ext uri="{FF2B5EF4-FFF2-40B4-BE49-F238E27FC236}">
                  <a16:creationId xmlns:a16="http://schemas.microsoft.com/office/drawing/2014/main" id="{E3C3276B-F0D8-495F-A9FA-EC674C669FB6}"/>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1D9B4387-392D-4481-B835-401F4BE13F2C}"/>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47A84EEE-1718-43EE-954D-52A5114D2FDF}"/>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9E0222E1-CD2D-48CF-AB91-4AD5A3686F61}"/>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DC679E2A-4B48-4537-BCD9-2B4460C7B519}"/>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2E7E1E5E-D901-47BD-B63D-E2381AD39360}"/>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41CE89B9-C565-45E2-8902-135DCC5A9E99}"/>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0703BADC-DF18-4530-9F64-083F9F25AA19}"/>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89449D01-9221-4DBB-9518-45AF4E435C3F}"/>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42D1EC07-2151-45F2-B43B-D898F7E843D2}"/>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C289480C-8F2E-462D-81EA-4EA4AA7CE0DF}"/>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666010FF-F7E3-4AA8-925F-68295F1BDAED}"/>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7C439624-7C80-4DA0-BFBD-428D8A7715F8}"/>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8CEEDFCA-BF0F-467C-ACF1-D58258C807E7}"/>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40A0700D-9499-4156-B6B4-6B07934C9CC3}"/>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C1D401B7-A438-47D6-B66D-5BEF18103B46}"/>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FFFEECBA-8D2A-4104-BD1E-67D551188CF8}"/>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E720939A-3B67-455F-A879-35239D9FEA90}"/>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BBBF3E26-4B64-4977-98FC-2EB915B89DA5}"/>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65A41A64-9F2F-4D1D-BE80-5D79055C2A02}"/>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0F43B1F3-7C59-4A13-9E1F-7EF85B054B66}"/>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1C93F3FF-5B83-47F3-AC55-561CCA250612}"/>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3CEAB485-134F-4E29-A4BC-349D912F6C42}"/>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B7A48761-A750-44E6-BBD2-3463762836C9}"/>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10C0D21C-FA40-4716-B24E-4855AAA70EC2}"/>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0E2E50DB-8846-4508-9B79-65ED11A5EE8E}"/>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FFAD3FBA-0BF0-40DB-A102-C4FD73BAF89E}"/>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6B618702-2CAB-4471-ACCB-28C25E246B63}"/>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5D67CB04-E486-445B-82D9-5A268320EB81}"/>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5F3922B5-2163-447B-8E72-FA19D416A86A}"/>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7CBB22EB-2A7E-4C3D-9898-A2D9758F6E54}"/>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9369219C-D55E-4CB9-8790-F024A6A9B5BD}"/>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C5830193-0DD2-45B9-B3D0-71BE175DD41D}"/>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E7AA21C7-4924-4884-808E-4FEBEE9A750E}"/>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F41884AC-776C-4E45-B2E9-8D161D44E195}"/>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914E1718-897E-4185-BF63-ADCFDB2A8D0C}"/>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B5C9D95F-D5A7-48CB-9FCA-81D4CC41C727}"/>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20FB629C-C82B-41D9-8CA0-C863FE3C91EA}"/>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894B23DF-736C-45B8-90B7-1DFDB09E74BD}"/>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40118030-FE75-4C7C-BAC1-5A0D68053B32}"/>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1F67EC12-7629-42DD-B0E2-DE85BC7E4C22}"/>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49B039A0-BC7A-4F0F-92C1-CD4080412C57}"/>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C1E3241D-0072-4D95-997B-335C155F8671}"/>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9C2C71FB-D029-40DA-BD54-2F1B1C2DD083}"/>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0B31925D-EE80-470B-B4EB-148FC80AC1AD}"/>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40D9477C-9770-4AFF-95CB-2B5B4A69D4BC}"/>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6" name="Graphic 2">
            <a:extLst>
              <a:ext uri="{FF2B5EF4-FFF2-40B4-BE49-F238E27FC236}">
                <a16:creationId xmlns:a16="http://schemas.microsoft.com/office/drawing/2014/main" id="{2BF87C8C-C6EF-482B-B977-AB3FF691A0ED}"/>
              </a:ext>
            </a:extLst>
          </p:cNvPr>
          <p:cNvSpPr/>
          <p:nvPr userDrawn="1"/>
        </p:nvSpPr>
        <p:spPr>
          <a:xfrm>
            <a:off x="10847168" y="1446157"/>
            <a:ext cx="1721726" cy="243601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chemeClr val="bg1"/>
            </a:solidFill>
            <a:prstDash val="solid"/>
            <a:miter/>
          </a:ln>
        </p:spPr>
        <p:txBody>
          <a:bodyPr rtlCol="0" anchor="ctr"/>
          <a:lstStyle/>
          <a:p>
            <a:endParaRPr lang="uk-UA" sz="3001"/>
          </a:p>
        </p:txBody>
      </p:sp>
      <p:grpSp>
        <p:nvGrpSpPr>
          <p:cNvPr id="2" name="Group 1">
            <a:extLst>
              <a:ext uri="{FF2B5EF4-FFF2-40B4-BE49-F238E27FC236}">
                <a16:creationId xmlns:a16="http://schemas.microsoft.com/office/drawing/2014/main" id="{119519D1-B87F-4763-A382-669610003316}"/>
              </a:ext>
            </a:extLst>
          </p:cNvPr>
          <p:cNvGrpSpPr/>
          <p:nvPr userDrawn="1"/>
        </p:nvGrpSpPr>
        <p:grpSpPr>
          <a:xfrm>
            <a:off x="5571683" y="4580316"/>
            <a:ext cx="2270316" cy="2785495"/>
            <a:chOff x="4556702" y="7422483"/>
            <a:chExt cx="3081268" cy="3780469"/>
          </a:xfrm>
        </p:grpSpPr>
        <p:sp>
          <p:nvSpPr>
            <p:cNvPr id="65" name="Graphic 67">
              <a:extLst>
                <a:ext uri="{FF2B5EF4-FFF2-40B4-BE49-F238E27FC236}">
                  <a16:creationId xmlns:a16="http://schemas.microsoft.com/office/drawing/2014/main" id="{2A458DDD-1C44-4ED1-8669-8AAFB59A1680}"/>
                </a:ext>
              </a:extLst>
            </p:cNvPr>
            <p:cNvSpPr/>
            <p:nvPr userDrawn="1"/>
          </p:nvSpPr>
          <p:spPr>
            <a:xfrm>
              <a:off x="4556702" y="7832919"/>
              <a:ext cx="2280856" cy="3370033"/>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pic>
          <p:nvPicPr>
            <p:cNvPr id="67" name="Graphic 66">
              <a:extLst>
                <a:ext uri="{FF2B5EF4-FFF2-40B4-BE49-F238E27FC236}">
                  <a16:creationId xmlns:a16="http://schemas.microsoft.com/office/drawing/2014/main" id="{01CF3D06-0F99-4EB9-8360-D8FBC154117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167072" y="7422483"/>
              <a:ext cx="2470898" cy="2735915"/>
            </a:xfrm>
            <a:prstGeom prst="rect">
              <a:avLst/>
            </a:prstGeom>
          </p:spPr>
        </p:pic>
      </p:grpSp>
      <p:pic>
        <p:nvPicPr>
          <p:cNvPr id="68" name="Graphic 67">
            <a:extLst>
              <a:ext uri="{FF2B5EF4-FFF2-40B4-BE49-F238E27FC236}">
                <a16:creationId xmlns:a16="http://schemas.microsoft.com/office/drawing/2014/main" id="{60D1B48D-6369-4933-A690-1410183A6D3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44641" y="-2653069"/>
            <a:ext cx="3884778" cy="4231054"/>
          </a:xfrm>
          <a:prstGeom prst="rect">
            <a:avLst/>
          </a:prstGeom>
        </p:spPr>
      </p:pic>
      <p:sp>
        <p:nvSpPr>
          <p:cNvPr id="71" name="Graphic 2">
            <a:extLst>
              <a:ext uri="{FF2B5EF4-FFF2-40B4-BE49-F238E27FC236}">
                <a16:creationId xmlns:a16="http://schemas.microsoft.com/office/drawing/2014/main" id="{BFB73336-D152-4170-AA7A-CEB1914A851E}"/>
              </a:ext>
            </a:extLst>
          </p:cNvPr>
          <p:cNvSpPr/>
          <p:nvPr userDrawn="1"/>
        </p:nvSpPr>
        <p:spPr>
          <a:xfrm>
            <a:off x="-676598" y="4708324"/>
            <a:ext cx="2432913" cy="3442257"/>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730753196"/>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Фіолетове тло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7C5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5" name="Title 1">
            <a:extLst>
              <a:ext uri="{FF2B5EF4-FFF2-40B4-BE49-F238E27FC236}">
                <a16:creationId xmlns:a16="http://schemas.microsoft.com/office/drawing/2014/main" id="{33A8876C-5092-496F-AD44-CD5F9BEDC513}"/>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30518298-0B5E-4CB8-93F6-F2F594768B82}"/>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7" name="Group 16">
            <a:extLst>
              <a:ext uri="{FF2B5EF4-FFF2-40B4-BE49-F238E27FC236}">
                <a16:creationId xmlns:a16="http://schemas.microsoft.com/office/drawing/2014/main" id="{3347DBB5-3AAC-47C5-A37D-458A34BE7087}"/>
              </a:ext>
            </a:extLst>
          </p:cNvPr>
          <p:cNvGrpSpPr/>
          <p:nvPr userDrawn="1"/>
        </p:nvGrpSpPr>
        <p:grpSpPr>
          <a:xfrm>
            <a:off x="580192" y="798727"/>
            <a:ext cx="2550948" cy="710534"/>
            <a:chOff x="543930" y="748806"/>
            <a:chExt cx="2391514" cy="666126"/>
          </a:xfrm>
        </p:grpSpPr>
        <p:sp>
          <p:nvSpPr>
            <p:cNvPr id="19" name="Freeform: Shape 18">
              <a:extLst>
                <a:ext uri="{FF2B5EF4-FFF2-40B4-BE49-F238E27FC236}">
                  <a16:creationId xmlns:a16="http://schemas.microsoft.com/office/drawing/2014/main" id="{2656E5C7-7C58-4ECA-8364-84DD0BF227BF}"/>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C34EEDC8-9C45-4524-878E-0B54F480FC4A}"/>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47768465-F654-4292-92C8-B2B53B058861}"/>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2D5FE6BC-F708-4068-B3A9-4FB7B4FD39E7}"/>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B4B74778-FAA4-4227-91C9-1783E6D01385}"/>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935B8AE6-6533-4B6A-9AF7-59D7C7DE4F09}"/>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C48CAEE5-F8A3-40AF-9477-4B245F43CFCC}"/>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81B092FB-13C4-4151-8D3F-2A3ED6D64DA6}"/>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36A0AB29-95EE-40DE-BFCE-EB0ED015CE75}"/>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8A7DF3E5-E430-4A19-91C4-C9E2F4B7C0E9}"/>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256EA5F4-FA14-4797-8A05-ADC687C62AAD}"/>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1B2CACBD-6861-45E3-B68A-82AECC0FBEB1}"/>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D9AED9DF-9DBA-4B9A-9D86-69DBD247760A}"/>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839F904F-8962-49B3-B22E-8E6F82C8A893}"/>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262B7888-3899-4E22-95B3-EB435532DBF6}"/>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9F983567-22DA-46D8-BD33-992BAE411540}"/>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81D01A36-130B-4050-943C-CCC05607D00C}"/>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976995A5-96C4-45B6-B873-DFDD5AA2A4C4}"/>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FB3BEF98-74BE-450F-BB62-048A45769FD1}"/>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E883501E-5767-4447-BCEE-2BA5144ED1AB}"/>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2CDB552A-3CD0-4C89-A8B7-CCDB40C54DBC}"/>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B5C9B58F-1E76-4FF0-B3D7-3D759F63AD0A}"/>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755D1045-0593-4B02-9964-B3A068AB61BA}"/>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983E93AA-6D9F-46AE-BAA2-6936E91743F6}"/>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2EF0784D-6997-4ADE-898E-B4B2881E27F3}"/>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7B7F63BA-50BD-497F-9A57-6E5D2CC5873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9E1F4DA1-DAA3-4931-A7FB-79D175F2AD62}"/>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BFB556B1-A298-4E0A-BA97-85F2F5DB9F57}"/>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02D4570B-94FE-40ED-B7CD-8D4466E60F42}"/>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3E13BE8F-9E92-4818-8309-AFAF7AF8F200}"/>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A9FDA699-44C5-488C-9A88-983AFE2B0DA9}"/>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894E911A-2E26-4C97-9429-FCE1EB09F917}"/>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65694EC2-18BA-47B2-BBAF-5058BA52B895}"/>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76DA2978-9930-48E7-8194-74944BCE69BA}"/>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05D57708-DD4C-4ADC-9203-BC918D7CEBE3}"/>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2E7C708F-BB76-4A91-B3D4-A005901C781C}"/>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1CF4543E-5228-4F6D-8DFD-E9A2986F0CB2}"/>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F57EBEB7-428D-4A4C-9BD9-A44EB2EFD8DF}"/>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3CAF1100-5CC5-49C6-A318-61A34AB58946}"/>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51BEE8D2-76EF-41A0-8514-C4E8626A01D4}"/>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937BB0CB-5435-43B3-B453-80979142A758}"/>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F8FD54A8-2F04-4890-897C-F0119C0DDCAE}"/>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E6466893-BF70-4A31-8C52-FCF3A6240254}"/>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C094AF43-1B43-49FF-A467-0B326272894B}"/>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5" name="Freeform: Shape 64">
              <a:extLst>
                <a:ext uri="{FF2B5EF4-FFF2-40B4-BE49-F238E27FC236}">
                  <a16:creationId xmlns:a16="http://schemas.microsoft.com/office/drawing/2014/main" id="{1F3E95BA-B49F-4A88-8EA8-3344F6AE48B7}"/>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6" name="Freeform: Shape 65">
              <a:extLst>
                <a:ext uri="{FF2B5EF4-FFF2-40B4-BE49-F238E27FC236}">
                  <a16:creationId xmlns:a16="http://schemas.microsoft.com/office/drawing/2014/main" id="{14651306-B03D-498F-922B-2286643828A4}"/>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7" name="Graphic 2">
            <a:extLst>
              <a:ext uri="{FF2B5EF4-FFF2-40B4-BE49-F238E27FC236}">
                <a16:creationId xmlns:a16="http://schemas.microsoft.com/office/drawing/2014/main" id="{306B4075-0EEF-40E4-A0CB-B4A6B13C19BA}"/>
              </a:ext>
            </a:extLst>
          </p:cNvPr>
          <p:cNvSpPr/>
          <p:nvPr userDrawn="1"/>
        </p:nvSpPr>
        <p:spPr>
          <a:xfrm>
            <a:off x="10852808" y="1084427"/>
            <a:ext cx="795540" cy="1125586"/>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sp>
        <p:nvSpPr>
          <p:cNvPr id="68" name="Graphic 67">
            <a:extLst>
              <a:ext uri="{FF2B5EF4-FFF2-40B4-BE49-F238E27FC236}">
                <a16:creationId xmlns:a16="http://schemas.microsoft.com/office/drawing/2014/main" id="{8BF2A7FD-E618-4D6D-BDCA-65CE227101B5}"/>
              </a:ext>
            </a:extLst>
          </p:cNvPr>
          <p:cNvSpPr/>
          <p:nvPr userDrawn="1"/>
        </p:nvSpPr>
        <p:spPr>
          <a:xfrm>
            <a:off x="4770477" y="4438633"/>
            <a:ext cx="1500898" cy="2217622"/>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sp>
        <p:nvSpPr>
          <p:cNvPr id="71" name="Graphic 2">
            <a:extLst>
              <a:ext uri="{FF2B5EF4-FFF2-40B4-BE49-F238E27FC236}">
                <a16:creationId xmlns:a16="http://schemas.microsoft.com/office/drawing/2014/main" id="{3B3BE5A9-2520-4E1A-923B-F8AD6F52CEA9}"/>
              </a:ext>
            </a:extLst>
          </p:cNvPr>
          <p:cNvSpPr/>
          <p:nvPr userDrawn="1"/>
        </p:nvSpPr>
        <p:spPr>
          <a:xfrm>
            <a:off x="10132537" y="3423869"/>
            <a:ext cx="1500897" cy="2123575"/>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rgbClr val="FABE28"/>
            </a:solidFill>
            <a:prstDash val="solid"/>
            <a:miter/>
          </a:ln>
        </p:spPr>
        <p:txBody>
          <a:bodyPr rtlCol="0" anchor="ctr"/>
          <a:lstStyle/>
          <a:p>
            <a:endParaRPr lang="uk-UA" sz="3001"/>
          </a:p>
        </p:txBody>
      </p:sp>
      <p:pic>
        <p:nvPicPr>
          <p:cNvPr id="72" name="Graphic 71">
            <a:extLst>
              <a:ext uri="{FF2B5EF4-FFF2-40B4-BE49-F238E27FC236}">
                <a16:creationId xmlns:a16="http://schemas.microsoft.com/office/drawing/2014/main" id="{0636230B-E412-44AF-90E6-D4A6D10D3E0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5989" y="1944608"/>
            <a:ext cx="2297579" cy="2544006"/>
          </a:xfrm>
          <a:prstGeom prst="rect">
            <a:avLst/>
          </a:prstGeom>
        </p:spPr>
      </p:pic>
      <p:pic>
        <p:nvPicPr>
          <p:cNvPr id="73" name="Graphic 72">
            <a:extLst>
              <a:ext uri="{FF2B5EF4-FFF2-40B4-BE49-F238E27FC236}">
                <a16:creationId xmlns:a16="http://schemas.microsoft.com/office/drawing/2014/main" id="{C18B58F8-8699-4CB3-934B-B8E7502197EF}"/>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628771" y="2499594"/>
            <a:ext cx="3884778" cy="4231054"/>
          </a:xfrm>
          <a:prstGeom prst="rect">
            <a:avLst/>
          </a:prstGeom>
        </p:spPr>
      </p:pic>
      <p:sp>
        <p:nvSpPr>
          <p:cNvPr id="74" name="Graphic 2">
            <a:extLst>
              <a:ext uri="{FF2B5EF4-FFF2-40B4-BE49-F238E27FC236}">
                <a16:creationId xmlns:a16="http://schemas.microsoft.com/office/drawing/2014/main" id="{B4729AB6-B38B-4111-B940-5E7D4609ECEC}"/>
              </a:ext>
            </a:extLst>
          </p:cNvPr>
          <p:cNvSpPr/>
          <p:nvPr userDrawn="1"/>
        </p:nvSpPr>
        <p:spPr>
          <a:xfrm>
            <a:off x="7619790" y="291960"/>
            <a:ext cx="838656" cy="1186591"/>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853391567"/>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Фіолетове тло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E78FB6-737D-4398-8766-6B3947A3F404}"/>
              </a:ext>
            </a:extLst>
          </p:cNvPr>
          <p:cNvSpPr/>
          <p:nvPr userDrawn="1"/>
        </p:nvSpPr>
        <p:spPr>
          <a:xfrm>
            <a:off x="0" y="4"/>
            <a:ext cx="12192000" cy="6858000"/>
          </a:xfrm>
          <a:prstGeom prst="rect">
            <a:avLst/>
          </a:prstGeom>
          <a:solidFill>
            <a:srgbClr val="7C5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89" dirty="0"/>
          </a:p>
        </p:txBody>
      </p:sp>
      <p:sp>
        <p:nvSpPr>
          <p:cNvPr id="15" name="Title 1">
            <a:extLst>
              <a:ext uri="{FF2B5EF4-FFF2-40B4-BE49-F238E27FC236}">
                <a16:creationId xmlns:a16="http://schemas.microsoft.com/office/drawing/2014/main" id="{33A8876C-5092-496F-AD44-CD5F9BEDC513}"/>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30518298-0B5E-4CB8-93F6-F2F594768B82}"/>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7" name="Group 16">
            <a:extLst>
              <a:ext uri="{FF2B5EF4-FFF2-40B4-BE49-F238E27FC236}">
                <a16:creationId xmlns:a16="http://schemas.microsoft.com/office/drawing/2014/main" id="{3347DBB5-3AAC-47C5-A37D-458A34BE7087}"/>
              </a:ext>
            </a:extLst>
          </p:cNvPr>
          <p:cNvGrpSpPr/>
          <p:nvPr userDrawn="1"/>
        </p:nvGrpSpPr>
        <p:grpSpPr>
          <a:xfrm>
            <a:off x="580192" y="798727"/>
            <a:ext cx="2550948" cy="710534"/>
            <a:chOff x="543930" y="748806"/>
            <a:chExt cx="2391514" cy="666126"/>
          </a:xfrm>
        </p:grpSpPr>
        <p:sp>
          <p:nvSpPr>
            <p:cNvPr id="19" name="Freeform: Shape 18">
              <a:extLst>
                <a:ext uri="{FF2B5EF4-FFF2-40B4-BE49-F238E27FC236}">
                  <a16:creationId xmlns:a16="http://schemas.microsoft.com/office/drawing/2014/main" id="{2656E5C7-7C58-4ECA-8364-84DD0BF227BF}"/>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C34EEDC8-9C45-4524-878E-0B54F480FC4A}"/>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47768465-F654-4292-92C8-B2B53B058861}"/>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2D5FE6BC-F708-4068-B3A9-4FB7B4FD39E7}"/>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B4B74778-FAA4-4227-91C9-1783E6D01385}"/>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935B8AE6-6533-4B6A-9AF7-59D7C7DE4F09}"/>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C48CAEE5-F8A3-40AF-9477-4B245F43CFCC}"/>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81B092FB-13C4-4151-8D3F-2A3ED6D64DA6}"/>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36A0AB29-95EE-40DE-BFCE-EB0ED015CE75}"/>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8A7DF3E5-E430-4A19-91C4-C9E2F4B7C0E9}"/>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256EA5F4-FA14-4797-8A05-ADC687C62AAD}"/>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1B2CACBD-6861-45E3-B68A-82AECC0FBEB1}"/>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D9AED9DF-9DBA-4B9A-9D86-69DBD247760A}"/>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839F904F-8962-49B3-B22E-8E6F82C8A893}"/>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262B7888-3899-4E22-95B3-EB435532DBF6}"/>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9F983567-22DA-46D8-BD33-992BAE411540}"/>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81D01A36-130B-4050-943C-CCC05607D00C}"/>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976995A5-96C4-45B6-B873-DFDD5AA2A4C4}"/>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FB3BEF98-74BE-450F-BB62-048A45769FD1}"/>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E883501E-5767-4447-BCEE-2BA5144ED1AB}"/>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2CDB552A-3CD0-4C89-A8B7-CCDB40C54DBC}"/>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B5C9B58F-1E76-4FF0-B3D7-3D759F63AD0A}"/>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755D1045-0593-4B02-9964-B3A068AB61BA}"/>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983E93AA-6D9F-46AE-BAA2-6936E91743F6}"/>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2EF0784D-6997-4ADE-898E-B4B2881E27F3}"/>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7B7F63BA-50BD-497F-9A57-6E5D2CC5873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9E1F4DA1-DAA3-4931-A7FB-79D175F2AD62}"/>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BFB556B1-A298-4E0A-BA97-85F2F5DB9F57}"/>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02D4570B-94FE-40ED-B7CD-8D4466E60F42}"/>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3E13BE8F-9E92-4818-8309-AFAF7AF8F200}"/>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A9FDA699-44C5-488C-9A88-983AFE2B0DA9}"/>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894E911A-2E26-4C97-9429-FCE1EB09F917}"/>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65694EC2-18BA-47B2-BBAF-5058BA52B895}"/>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76DA2978-9930-48E7-8194-74944BCE69BA}"/>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05D57708-DD4C-4ADC-9203-BC918D7CEBE3}"/>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2E7C708F-BB76-4A91-B3D4-A005901C781C}"/>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1CF4543E-5228-4F6D-8DFD-E9A2986F0CB2}"/>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F57EBEB7-428D-4A4C-9BD9-A44EB2EFD8DF}"/>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3CAF1100-5CC5-49C6-A318-61A34AB58946}"/>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51BEE8D2-76EF-41A0-8514-C4E8626A01D4}"/>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937BB0CB-5435-43B3-B453-80979142A758}"/>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F8FD54A8-2F04-4890-897C-F0119C0DDCAE}"/>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E6466893-BF70-4A31-8C52-FCF3A6240254}"/>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C094AF43-1B43-49FF-A467-0B326272894B}"/>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5" name="Freeform: Shape 64">
              <a:extLst>
                <a:ext uri="{FF2B5EF4-FFF2-40B4-BE49-F238E27FC236}">
                  <a16:creationId xmlns:a16="http://schemas.microsoft.com/office/drawing/2014/main" id="{1F3E95BA-B49F-4A88-8EA8-3344F6AE48B7}"/>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6" name="Freeform: Shape 65">
              <a:extLst>
                <a:ext uri="{FF2B5EF4-FFF2-40B4-BE49-F238E27FC236}">
                  <a16:creationId xmlns:a16="http://schemas.microsoft.com/office/drawing/2014/main" id="{14651306-B03D-498F-922B-2286643828A4}"/>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9" name="Graphic 2">
            <a:extLst>
              <a:ext uri="{FF2B5EF4-FFF2-40B4-BE49-F238E27FC236}">
                <a16:creationId xmlns:a16="http://schemas.microsoft.com/office/drawing/2014/main" id="{09BDA96C-E5CB-4AD2-9AFF-209EBBC16F05}"/>
              </a:ext>
            </a:extLst>
          </p:cNvPr>
          <p:cNvSpPr/>
          <p:nvPr userDrawn="1"/>
        </p:nvSpPr>
        <p:spPr>
          <a:xfrm>
            <a:off x="5462668" y="1091378"/>
            <a:ext cx="953598" cy="1349217"/>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sp>
        <p:nvSpPr>
          <p:cNvPr id="70" name="Graphic 67">
            <a:extLst>
              <a:ext uri="{FF2B5EF4-FFF2-40B4-BE49-F238E27FC236}">
                <a16:creationId xmlns:a16="http://schemas.microsoft.com/office/drawing/2014/main" id="{2228AE51-C0DB-49B1-91A8-4EDB52867466}"/>
              </a:ext>
            </a:extLst>
          </p:cNvPr>
          <p:cNvSpPr/>
          <p:nvPr userDrawn="1"/>
        </p:nvSpPr>
        <p:spPr>
          <a:xfrm>
            <a:off x="2862216" y="4377166"/>
            <a:ext cx="1503999" cy="2222203"/>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grpSp>
        <p:nvGrpSpPr>
          <p:cNvPr id="2" name="Group 1">
            <a:extLst>
              <a:ext uri="{FF2B5EF4-FFF2-40B4-BE49-F238E27FC236}">
                <a16:creationId xmlns:a16="http://schemas.microsoft.com/office/drawing/2014/main" id="{F7DEC9DD-C44D-4021-9BA6-1083D2F60C63}"/>
              </a:ext>
            </a:extLst>
          </p:cNvPr>
          <p:cNvGrpSpPr/>
          <p:nvPr userDrawn="1"/>
        </p:nvGrpSpPr>
        <p:grpSpPr>
          <a:xfrm>
            <a:off x="9088538" y="495956"/>
            <a:ext cx="1491856" cy="1863738"/>
            <a:chOff x="7948585" y="1575984"/>
            <a:chExt cx="1712628" cy="2139543"/>
          </a:xfrm>
        </p:grpSpPr>
        <p:sp>
          <p:nvSpPr>
            <p:cNvPr id="75" name="Graphic 2">
              <a:extLst>
                <a:ext uri="{FF2B5EF4-FFF2-40B4-BE49-F238E27FC236}">
                  <a16:creationId xmlns:a16="http://schemas.microsoft.com/office/drawing/2014/main" id="{9526B905-A94D-4771-9F46-7F30FD6CD033}"/>
                </a:ext>
              </a:extLst>
            </p:cNvPr>
            <p:cNvSpPr/>
            <p:nvPr userDrawn="1"/>
          </p:nvSpPr>
          <p:spPr>
            <a:xfrm>
              <a:off x="7948585" y="2353710"/>
              <a:ext cx="786240" cy="111242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76" name="Graphic 67">
              <a:extLst>
                <a:ext uri="{FF2B5EF4-FFF2-40B4-BE49-F238E27FC236}">
                  <a16:creationId xmlns:a16="http://schemas.microsoft.com/office/drawing/2014/main" id="{4B2BCBFD-7C51-41D9-AFB7-114A8DB26FFD}"/>
                </a:ext>
              </a:extLst>
            </p:cNvPr>
            <p:cNvSpPr/>
            <p:nvPr userDrawn="1"/>
          </p:nvSpPr>
          <p:spPr>
            <a:xfrm>
              <a:off x="8213159" y="1575984"/>
              <a:ext cx="1448054" cy="2139543"/>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grpSp>
      <p:pic>
        <p:nvPicPr>
          <p:cNvPr id="77" name="Graphic 76">
            <a:extLst>
              <a:ext uri="{FF2B5EF4-FFF2-40B4-BE49-F238E27FC236}">
                <a16:creationId xmlns:a16="http://schemas.microsoft.com/office/drawing/2014/main" id="{84979737-042F-4B19-BFEB-252466BBB5D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62179" y="2379025"/>
            <a:ext cx="2635625" cy="2918309"/>
          </a:xfrm>
          <a:prstGeom prst="rect">
            <a:avLst/>
          </a:prstGeom>
        </p:spPr>
      </p:pic>
    </p:spTree>
    <p:extLst>
      <p:ext uri="{BB962C8B-B14F-4D97-AF65-F5344CB8AC3E}">
        <p14:creationId xmlns:p14="http://schemas.microsoft.com/office/powerpoint/2010/main" val="3750822126"/>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Блакитний+Фіолетов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
            <a:ext cx="12192000" cy="6858000"/>
          </a:xfrm>
          <a:prstGeom prst="rect">
            <a:avLst/>
          </a:prstGeom>
        </p:spPr>
      </p:pic>
      <p:sp>
        <p:nvSpPr>
          <p:cNvPr id="9" name="Title 1">
            <a:extLst>
              <a:ext uri="{FF2B5EF4-FFF2-40B4-BE49-F238E27FC236}">
                <a16:creationId xmlns:a16="http://schemas.microsoft.com/office/drawing/2014/main" id="{38C7229E-77BD-4216-BB3B-DCFCD96C5B82}"/>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0" name="Freeform: Shape 9">
            <a:extLst>
              <a:ext uri="{FF2B5EF4-FFF2-40B4-BE49-F238E27FC236}">
                <a16:creationId xmlns:a16="http://schemas.microsoft.com/office/drawing/2014/main" id="{2C65003F-6F3F-4D8D-8D15-5E56C2870381}"/>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1" name="Group 10">
            <a:extLst>
              <a:ext uri="{FF2B5EF4-FFF2-40B4-BE49-F238E27FC236}">
                <a16:creationId xmlns:a16="http://schemas.microsoft.com/office/drawing/2014/main" id="{87A7FA10-5EB0-4C67-8FF0-1212DB6A0F92}"/>
              </a:ext>
            </a:extLst>
          </p:cNvPr>
          <p:cNvGrpSpPr/>
          <p:nvPr userDrawn="1"/>
        </p:nvGrpSpPr>
        <p:grpSpPr>
          <a:xfrm>
            <a:off x="580192" y="798727"/>
            <a:ext cx="2550948" cy="710534"/>
            <a:chOff x="543930" y="748806"/>
            <a:chExt cx="2391514" cy="666126"/>
          </a:xfrm>
        </p:grpSpPr>
        <p:sp>
          <p:nvSpPr>
            <p:cNvPr id="15" name="Freeform: Shape 14">
              <a:extLst>
                <a:ext uri="{FF2B5EF4-FFF2-40B4-BE49-F238E27FC236}">
                  <a16:creationId xmlns:a16="http://schemas.microsoft.com/office/drawing/2014/main" id="{81E53113-E4CC-4957-B4EF-9B3995B27D63}"/>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6" name="Freeform: Shape 15">
              <a:extLst>
                <a:ext uri="{FF2B5EF4-FFF2-40B4-BE49-F238E27FC236}">
                  <a16:creationId xmlns:a16="http://schemas.microsoft.com/office/drawing/2014/main" id="{3C1E2960-44C3-42D4-A757-81B847B508F6}"/>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A9A20033-2F7A-407B-A696-89FA90A4D877}"/>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4F7752E5-D5BC-4C90-946C-13DFAA0A85F5}"/>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7B740C81-926C-4042-A194-4DA99EF1CCED}"/>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BB25B93E-4239-49EA-9EBE-11C9A80F4F7E}"/>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CA7A33EB-508E-4B38-861D-32A5754A72D1}"/>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DF37D8DF-0274-44D4-8ED1-B97F13C695BA}"/>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ABB9DB18-87EB-4A5E-8075-BE641D90E7A4}"/>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163D95F3-4C9C-4DE4-BB9D-85F1661DF595}"/>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3FAEE29A-8634-4EE3-9E56-6C0B09C488B5}"/>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97160BA9-6590-4889-B165-2666DB0780F4}"/>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CB60FB42-32C3-475B-80A5-BA9B8A3CBAB2}"/>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B8D2020E-57D4-4E08-A514-D0CE0566C289}"/>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D65ACE9A-2A2D-4ECB-B774-6C8F227A5537}"/>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30B08544-51EF-45B1-87F2-FAFA298A0978}"/>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57BB5BA1-76F7-4541-985B-39FEFFFFB244}"/>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B737D6D9-9255-419F-9718-3076C08D0E7F}"/>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8736B744-2B56-4D67-81F1-0D98CC1EEF7D}"/>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90A89637-B9B9-4EBC-A2FE-CDF5D09AEA12}"/>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DAFE826C-0B26-4358-8649-5CD470CE5B8F}"/>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7C5559B3-863D-4982-A7FA-C2DAC9E0A162}"/>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A3B087CB-5951-4FFB-B51C-4BF0D4CAB455}"/>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7A2CD45D-9D4B-4EE4-9834-90A306EC592E}"/>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447C385F-36A1-452A-AD26-86B2DD626EDF}"/>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302A5790-08C3-44D9-8AAF-E7BA8F8DC90F}"/>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1D398219-39DD-4F5A-91EE-09F6668B756A}"/>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E187F786-8F33-424B-9060-C06BE94BCF7E}"/>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A1A02B45-A9EC-4C7E-BD43-1288326E6E96}"/>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DAE99E53-E27C-4969-95F9-F5AE3AAA37D2}"/>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8831898C-FA1C-4023-87E4-BBAA0E84C8E9}"/>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8546BF1F-1EDB-47EF-BEB5-C59D9758A3FE}"/>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CB1ED8CE-449E-44C1-962A-C032DB937C49}"/>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26FBBE0E-5448-473C-A385-3FFAC33AD75C}"/>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6C47B4DE-822E-4CD5-BA96-514932B656A4}"/>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81295468-26DB-4188-8F29-19212BCE38DB}"/>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188207BF-6384-43B4-808A-8AB355515169}"/>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2E18EBFE-5F7B-4536-A7DD-977DFBDA648F}"/>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1331F86A-2E4A-4E55-B2F6-451C3BFF3895}"/>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6B021308-229E-4D59-BB6B-587DDCAFA1CA}"/>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61849418-FF57-4EB3-BCF7-4F4B0A39A41F}"/>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0984F475-4031-4FC9-B9CD-BDF4B763509B}"/>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A5DAB73E-0FAC-4AAD-B69B-BE52C3D5DE44}"/>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DF470392-D5CA-4109-8C31-328292EAB130}"/>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A0F8EF13-4388-4CDE-9C5A-E0AB114B90F2}"/>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C4CB0E02-C47D-4FAB-8D92-A1D66B1A192D}"/>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2" name="Graphic 2">
            <a:extLst>
              <a:ext uri="{FF2B5EF4-FFF2-40B4-BE49-F238E27FC236}">
                <a16:creationId xmlns:a16="http://schemas.microsoft.com/office/drawing/2014/main" id="{5C4D00FF-2CE3-4920-A03C-0FB7BF2EEDB9}"/>
              </a:ext>
            </a:extLst>
          </p:cNvPr>
          <p:cNvSpPr/>
          <p:nvPr userDrawn="1"/>
        </p:nvSpPr>
        <p:spPr>
          <a:xfrm>
            <a:off x="9703943" y="4082212"/>
            <a:ext cx="1073616" cy="1519027"/>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noFill/>
          <a:ln w="12700" cap="flat">
            <a:solidFill>
              <a:srgbClr val="FABE28"/>
            </a:solidFill>
            <a:prstDash val="solid"/>
            <a:miter/>
          </a:ln>
        </p:spPr>
        <p:txBody>
          <a:bodyPr rtlCol="0" anchor="ctr"/>
          <a:lstStyle/>
          <a:p>
            <a:endParaRPr lang="uk-UA" sz="3001"/>
          </a:p>
        </p:txBody>
      </p:sp>
      <p:pic>
        <p:nvPicPr>
          <p:cNvPr id="63" name="Graphic 62">
            <a:extLst>
              <a:ext uri="{FF2B5EF4-FFF2-40B4-BE49-F238E27FC236}">
                <a16:creationId xmlns:a16="http://schemas.microsoft.com/office/drawing/2014/main" id="{A5220746-BD0A-4E5B-8544-69366735AB5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2262985" y="4540896"/>
            <a:ext cx="3884778" cy="4231054"/>
          </a:xfrm>
          <a:prstGeom prst="rect">
            <a:avLst/>
          </a:prstGeom>
        </p:spPr>
      </p:pic>
      <p:sp>
        <p:nvSpPr>
          <p:cNvPr id="64" name="Graphic 2">
            <a:extLst>
              <a:ext uri="{FF2B5EF4-FFF2-40B4-BE49-F238E27FC236}">
                <a16:creationId xmlns:a16="http://schemas.microsoft.com/office/drawing/2014/main" id="{A4D6CB8F-9589-4595-94A2-609D6C2300CF}"/>
              </a:ext>
            </a:extLst>
          </p:cNvPr>
          <p:cNvSpPr/>
          <p:nvPr userDrawn="1"/>
        </p:nvSpPr>
        <p:spPr>
          <a:xfrm>
            <a:off x="9711431" y="415441"/>
            <a:ext cx="838656" cy="1186591"/>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945374392"/>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Блакитний+Лазуров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 y="4"/>
            <a:ext cx="12202160" cy="6858000"/>
          </a:xfrm>
          <a:prstGeom prst="rect">
            <a:avLst/>
          </a:prstGeom>
        </p:spPr>
      </p:pic>
      <p:sp>
        <p:nvSpPr>
          <p:cNvPr id="9" name="Title 1">
            <a:extLst>
              <a:ext uri="{FF2B5EF4-FFF2-40B4-BE49-F238E27FC236}">
                <a16:creationId xmlns:a16="http://schemas.microsoft.com/office/drawing/2014/main" id="{0A527328-1434-4CA1-B796-7840B794DCAD}"/>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0" name="Freeform: Shape 9">
            <a:extLst>
              <a:ext uri="{FF2B5EF4-FFF2-40B4-BE49-F238E27FC236}">
                <a16:creationId xmlns:a16="http://schemas.microsoft.com/office/drawing/2014/main" id="{966A6C1D-54D8-49A4-9AF4-4E6729A014F9}"/>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1" name="Group 10">
            <a:extLst>
              <a:ext uri="{FF2B5EF4-FFF2-40B4-BE49-F238E27FC236}">
                <a16:creationId xmlns:a16="http://schemas.microsoft.com/office/drawing/2014/main" id="{4BEABF80-2545-4EDC-9580-D20CDE133960}"/>
              </a:ext>
            </a:extLst>
          </p:cNvPr>
          <p:cNvGrpSpPr/>
          <p:nvPr userDrawn="1"/>
        </p:nvGrpSpPr>
        <p:grpSpPr>
          <a:xfrm>
            <a:off x="580192" y="798727"/>
            <a:ext cx="2550948" cy="710534"/>
            <a:chOff x="543930" y="748806"/>
            <a:chExt cx="2391514" cy="666126"/>
          </a:xfrm>
        </p:grpSpPr>
        <p:sp>
          <p:nvSpPr>
            <p:cNvPr id="14" name="Freeform: Shape 13">
              <a:extLst>
                <a:ext uri="{FF2B5EF4-FFF2-40B4-BE49-F238E27FC236}">
                  <a16:creationId xmlns:a16="http://schemas.microsoft.com/office/drawing/2014/main" id="{E3AC0E40-DBF5-4DC9-A98E-25CAC7B9DC80}"/>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EFFE8416-8BC0-4BEF-895E-09352E6F2733}"/>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3B7DFC57-9E1D-423D-8B35-F818EF1A55CB}"/>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768FFFBE-5D93-46C8-B3B4-2FE146046D9D}"/>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10FDAFC7-8097-4740-9D18-09466DD5AEEB}"/>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F4640BBC-3B6B-4E73-B305-7D5F520AC10B}"/>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A36FBAAA-76CC-4958-9EA9-CA1E5074F371}"/>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275F403B-5004-41D8-A170-72A0C3E61AD3}"/>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63CE1564-B2D4-4F15-8E34-63BBE1D57163}"/>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E92CE080-F193-4FD7-A786-82DD59BE3932}"/>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96EF0444-7237-498E-9494-18944607BC30}"/>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A1846ED6-2A52-4A55-9200-BA9A32DE6202}"/>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EF124398-1A96-4945-8FED-70915E0B5550}"/>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42818233-06B8-4340-AC88-10EBE75E8068}"/>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10BF2023-8BA3-4C44-94A4-390EBF17D91C}"/>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572EC60-53E4-4C39-8F40-2E274448F1E4}"/>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D9FB8F30-1919-454C-A43E-5D0E7EC13D49}"/>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B3C6D9D9-500F-436E-A9B7-3FE1CF0C3380}"/>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1401BB49-0EC7-4957-A4E5-85A7C049EC71}"/>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7D09F131-CE25-432A-A0E3-116AA4DE247E}"/>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A85BC966-B9B7-471B-876A-531328E8ED97}"/>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EEF8EAFC-4EC1-40E0-8D11-9F89FFA95F46}"/>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F2FFF091-D542-423C-98C4-EA836D730CDA}"/>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D8246799-BE9B-4C30-92A4-185D9A68ED28}"/>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512A4D41-3894-48C0-8DF8-C91FC9CC170B}"/>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3301B22C-0B02-4A60-A0FD-D357906B574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A5138BD5-18B0-4851-B895-0C04E6C701C9}"/>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82CDD731-DE74-4D60-9B47-AA6A01C11F8E}"/>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A6FD56CE-6004-4E97-A5D5-672BADF2EF2B}"/>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B2A34C39-DFB2-4B42-8086-F739C7BA26C1}"/>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7910EA26-C67A-4EAD-8B40-773D12559EC7}"/>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174B3B7D-2477-45B4-BFBD-E2AAEA875D91}"/>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D6538B3C-3898-464C-9EE8-B977D3B23B68}"/>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160FBF45-C7E8-4B86-82CB-47E3EEAFA6EF}"/>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1213081F-E568-44EA-B024-1B8F487DF0CA}"/>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23EBEA37-2B1F-4031-ADC3-07C4A1C27EDF}"/>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35BC8FC6-F85A-4EAA-828B-4EA5D6E15BB6}"/>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010605B6-BAB5-4046-8BA1-0C525342F266}"/>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D4B2056C-F961-4FDC-82CC-12C19899DF04}"/>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A8B1C7B5-A796-4ED6-AA10-8BC1C5A2D98B}"/>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F0E51BDF-5B51-40F3-9E8B-11C444D6813F}"/>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920D4511-2EAF-4302-969A-46A90D3CC140}"/>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682C7B15-D014-4669-9D11-95F908AE337A}"/>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0D32EAA9-39C3-4CD0-9C1C-8BD8224E2BC8}"/>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818CAAEF-6100-447E-BA60-3DEDCBC9121C}"/>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EB820512-99C9-4759-B94C-FBA8E76F8824}"/>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3" name="Graphic 67">
            <a:extLst>
              <a:ext uri="{FF2B5EF4-FFF2-40B4-BE49-F238E27FC236}">
                <a16:creationId xmlns:a16="http://schemas.microsoft.com/office/drawing/2014/main" id="{373B0A87-8ECA-48F0-A3EA-75094F300D0C}"/>
              </a:ext>
            </a:extLst>
          </p:cNvPr>
          <p:cNvSpPr/>
          <p:nvPr userDrawn="1"/>
        </p:nvSpPr>
        <p:spPr>
          <a:xfrm>
            <a:off x="10244031" y="3115612"/>
            <a:ext cx="1551899" cy="2292976"/>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sp>
        <p:nvSpPr>
          <p:cNvPr id="64" name="Graphic 2">
            <a:extLst>
              <a:ext uri="{FF2B5EF4-FFF2-40B4-BE49-F238E27FC236}">
                <a16:creationId xmlns:a16="http://schemas.microsoft.com/office/drawing/2014/main" id="{D877B364-7EB9-45A6-AF0D-6F751B33E472}"/>
              </a:ext>
            </a:extLst>
          </p:cNvPr>
          <p:cNvSpPr/>
          <p:nvPr userDrawn="1"/>
        </p:nvSpPr>
        <p:spPr>
          <a:xfrm>
            <a:off x="596973" y="2543383"/>
            <a:ext cx="863761" cy="1222110"/>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65" name="Graphic 2">
            <a:extLst>
              <a:ext uri="{FF2B5EF4-FFF2-40B4-BE49-F238E27FC236}">
                <a16:creationId xmlns:a16="http://schemas.microsoft.com/office/drawing/2014/main" id="{97B1BC36-376D-43B7-B023-5721525F2018}"/>
              </a:ext>
            </a:extLst>
          </p:cNvPr>
          <p:cNvSpPr/>
          <p:nvPr userDrawn="1"/>
        </p:nvSpPr>
        <p:spPr>
          <a:xfrm>
            <a:off x="1346851" y="4591015"/>
            <a:ext cx="574411" cy="812718"/>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980134376"/>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Блакитний+Лазуровий+Жовтий">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EA415703-3E2D-488E-919F-084B13B3C5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3" y="-28799"/>
            <a:ext cx="12259809" cy="6886800"/>
          </a:xfrm>
          <a:prstGeom prst="rect">
            <a:avLst/>
          </a:prstGeom>
        </p:spPr>
      </p:pic>
      <p:sp>
        <p:nvSpPr>
          <p:cNvPr id="9" name="Title 1">
            <a:extLst>
              <a:ext uri="{FF2B5EF4-FFF2-40B4-BE49-F238E27FC236}">
                <a16:creationId xmlns:a16="http://schemas.microsoft.com/office/drawing/2014/main" id="{0A527328-1434-4CA1-B796-7840B794DCAD}"/>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0" name="Freeform: Shape 9">
            <a:extLst>
              <a:ext uri="{FF2B5EF4-FFF2-40B4-BE49-F238E27FC236}">
                <a16:creationId xmlns:a16="http://schemas.microsoft.com/office/drawing/2014/main" id="{966A6C1D-54D8-49A4-9AF4-4E6729A014F9}"/>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1" name="Group 10">
            <a:extLst>
              <a:ext uri="{FF2B5EF4-FFF2-40B4-BE49-F238E27FC236}">
                <a16:creationId xmlns:a16="http://schemas.microsoft.com/office/drawing/2014/main" id="{4BEABF80-2545-4EDC-9580-D20CDE133960}"/>
              </a:ext>
            </a:extLst>
          </p:cNvPr>
          <p:cNvGrpSpPr/>
          <p:nvPr userDrawn="1"/>
        </p:nvGrpSpPr>
        <p:grpSpPr>
          <a:xfrm>
            <a:off x="580192" y="798727"/>
            <a:ext cx="2550948" cy="710534"/>
            <a:chOff x="543930" y="748806"/>
            <a:chExt cx="2391514" cy="666126"/>
          </a:xfrm>
        </p:grpSpPr>
        <p:sp>
          <p:nvSpPr>
            <p:cNvPr id="14" name="Freeform: Shape 13">
              <a:extLst>
                <a:ext uri="{FF2B5EF4-FFF2-40B4-BE49-F238E27FC236}">
                  <a16:creationId xmlns:a16="http://schemas.microsoft.com/office/drawing/2014/main" id="{E3AC0E40-DBF5-4DC9-A98E-25CAC7B9DC80}"/>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EFFE8416-8BC0-4BEF-895E-09352E6F2733}"/>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3B7DFC57-9E1D-423D-8B35-F818EF1A55CB}"/>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768FFFBE-5D93-46C8-B3B4-2FE146046D9D}"/>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10FDAFC7-8097-4740-9D18-09466DD5AEEB}"/>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F4640BBC-3B6B-4E73-B305-7D5F520AC10B}"/>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A36FBAAA-76CC-4958-9EA9-CA1E5074F371}"/>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275F403B-5004-41D8-A170-72A0C3E61AD3}"/>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63CE1564-B2D4-4F15-8E34-63BBE1D57163}"/>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E92CE080-F193-4FD7-A786-82DD59BE3932}"/>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96EF0444-7237-498E-9494-18944607BC30}"/>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A1846ED6-2A52-4A55-9200-BA9A32DE6202}"/>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EF124398-1A96-4945-8FED-70915E0B5550}"/>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42818233-06B8-4340-AC88-10EBE75E8068}"/>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10BF2023-8BA3-4C44-94A4-390EBF17D91C}"/>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572EC60-53E4-4C39-8F40-2E274448F1E4}"/>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D9FB8F30-1919-454C-A43E-5D0E7EC13D49}"/>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B3C6D9D9-500F-436E-A9B7-3FE1CF0C3380}"/>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1401BB49-0EC7-4957-A4E5-85A7C049EC71}"/>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7D09F131-CE25-432A-A0E3-116AA4DE247E}"/>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A85BC966-B9B7-471B-876A-531328E8ED97}"/>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EEF8EAFC-4EC1-40E0-8D11-9F89FFA95F46}"/>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F2FFF091-D542-423C-98C4-EA836D730CDA}"/>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D8246799-BE9B-4C30-92A4-185D9A68ED28}"/>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512A4D41-3894-48C0-8DF8-C91FC9CC170B}"/>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3301B22C-0B02-4A60-A0FD-D357906B574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A5138BD5-18B0-4851-B895-0C04E6C701C9}"/>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82CDD731-DE74-4D60-9B47-AA6A01C11F8E}"/>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A6FD56CE-6004-4E97-A5D5-672BADF2EF2B}"/>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B2A34C39-DFB2-4B42-8086-F739C7BA26C1}"/>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7910EA26-C67A-4EAD-8B40-773D12559EC7}"/>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174B3B7D-2477-45B4-BFBD-E2AAEA875D91}"/>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D6538B3C-3898-464C-9EE8-B977D3B23B68}"/>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160FBF45-C7E8-4B86-82CB-47E3EEAFA6EF}"/>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1213081F-E568-44EA-B024-1B8F487DF0CA}"/>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23EBEA37-2B1F-4031-ADC3-07C4A1C27EDF}"/>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35BC8FC6-F85A-4EAA-828B-4EA5D6E15BB6}"/>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010605B6-BAB5-4046-8BA1-0C525342F266}"/>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D4B2056C-F961-4FDC-82CC-12C19899DF04}"/>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A8B1C7B5-A796-4ED6-AA10-8BC1C5A2D98B}"/>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F0E51BDF-5B51-40F3-9E8B-11C444D6813F}"/>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920D4511-2EAF-4302-969A-46A90D3CC140}"/>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682C7B15-D014-4669-9D11-95F908AE337A}"/>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0D32EAA9-39C3-4CD0-9C1C-8BD8224E2BC8}"/>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818CAAEF-6100-447E-BA60-3DEDCBC9121C}"/>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EB820512-99C9-4759-B94C-FBA8E76F8824}"/>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4" name="Graphic 2">
            <a:extLst>
              <a:ext uri="{FF2B5EF4-FFF2-40B4-BE49-F238E27FC236}">
                <a16:creationId xmlns:a16="http://schemas.microsoft.com/office/drawing/2014/main" id="{D877B364-7EB9-45A6-AF0D-6F751B33E472}"/>
              </a:ext>
            </a:extLst>
          </p:cNvPr>
          <p:cNvSpPr/>
          <p:nvPr userDrawn="1"/>
        </p:nvSpPr>
        <p:spPr>
          <a:xfrm>
            <a:off x="596973" y="2082128"/>
            <a:ext cx="756349" cy="1070135"/>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69" name="Graphic 67">
            <a:extLst>
              <a:ext uri="{FF2B5EF4-FFF2-40B4-BE49-F238E27FC236}">
                <a16:creationId xmlns:a16="http://schemas.microsoft.com/office/drawing/2014/main" id="{D1D8F504-1F32-48C8-BCDE-90543A1DF007}"/>
              </a:ext>
            </a:extLst>
          </p:cNvPr>
          <p:cNvSpPr/>
          <p:nvPr userDrawn="1"/>
        </p:nvSpPr>
        <p:spPr>
          <a:xfrm>
            <a:off x="10188915" y="3104282"/>
            <a:ext cx="1551899" cy="2292976"/>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sp>
        <p:nvSpPr>
          <p:cNvPr id="70" name="Graphic 2">
            <a:extLst>
              <a:ext uri="{FF2B5EF4-FFF2-40B4-BE49-F238E27FC236}">
                <a16:creationId xmlns:a16="http://schemas.microsoft.com/office/drawing/2014/main" id="{4FF4BA40-7FA1-4521-96B6-6B7452F7DB33}"/>
              </a:ext>
            </a:extLst>
          </p:cNvPr>
          <p:cNvSpPr/>
          <p:nvPr userDrawn="1"/>
        </p:nvSpPr>
        <p:spPr>
          <a:xfrm>
            <a:off x="11445638" y="3104282"/>
            <a:ext cx="574411" cy="812718"/>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4205005550"/>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Золотавий+Блакитн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
            <a:ext cx="12192000" cy="6858000"/>
          </a:xfrm>
          <a:prstGeom prst="rect">
            <a:avLst/>
          </a:prstGeom>
        </p:spPr>
      </p:pic>
      <p:sp>
        <p:nvSpPr>
          <p:cNvPr id="63" name="Freeform: Shape 62">
            <a:extLst>
              <a:ext uri="{FF2B5EF4-FFF2-40B4-BE49-F238E27FC236}">
                <a16:creationId xmlns:a16="http://schemas.microsoft.com/office/drawing/2014/main" id="{2D2F78E6-1586-4809-A3FB-84208C42D7F9}"/>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tx1"/>
            </a:solidFill>
            <a:prstDash val="solid"/>
            <a:miter/>
          </a:ln>
        </p:spPr>
        <p:txBody>
          <a:bodyPr rtlCol="0" anchor="ctr"/>
          <a:lstStyle/>
          <a:p>
            <a:endParaRPr lang="uk-UA" sz="1920">
              <a:ln>
                <a:solidFill>
                  <a:schemeClr val="bg1"/>
                </a:solidFill>
              </a:ln>
            </a:endParaRPr>
          </a:p>
        </p:txBody>
      </p:sp>
      <p:grpSp>
        <p:nvGrpSpPr>
          <p:cNvPr id="64" name="Group 63">
            <a:extLst>
              <a:ext uri="{FF2B5EF4-FFF2-40B4-BE49-F238E27FC236}">
                <a16:creationId xmlns:a16="http://schemas.microsoft.com/office/drawing/2014/main" id="{BFA21348-8B2A-49EF-A010-7F9BC575C3FA}"/>
              </a:ext>
            </a:extLst>
          </p:cNvPr>
          <p:cNvGrpSpPr/>
          <p:nvPr userDrawn="1"/>
        </p:nvGrpSpPr>
        <p:grpSpPr>
          <a:xfrm>
            <a:off x="580192" y="798727"/>
            <a:ext cx="2550948" cy="710534"/>
            <a:chOff x="543930" y="748806"/>
            <a:chExt cx="2391514" cy="666126"/>
          </a:xfrm>
        </p:grpSpPr>
        <p:sp>
          <p:nvSpPr>
            <p:cNvPr id="65" name="Freeform: Shape 64">
              <a:extLst>
                <a:ext uri="{FF2B5EF4-FFF2-40B4-BE49-F238E27FC236}">
                  <a16:creationId xmlns:a16="http://schemas.microsoft.com/office/drawing/2014/main" id="{39D4980A-D926-439E-ACEB-0C201AA61874}"/>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66" name="Freeform: Shape 65">
              <a:extLst>
                <a:ext uri="{FF2B5EF4-FFF2-40B4-BE49-F238E27FC236}">
                  <a16:creationId xmlns:a16="http://schemas.microsoft.com/office/drawing/2014/main" id="{F04B07AE-0F6E-4181-AB81-E5FB1D762BDE}"/>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67" name="Freeform: Shape 66">
              <a:extLst>
                <a:ext uri="{FF2B5EF4-FFF2-40B4-BE49-F238E27FC236}">
                  <a16:creationId xmlns:a16="http://schemas.microsoft.com/office/drawing/2014/main" id="{00552CBC-06E8-45B9-A19B-6DD56F57AB0F}"/>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68" name="Freeform: Shape 67">
              <a:extLst>
                <a:ext uri="{FF2B5EF4-FFF2-40B4-BE49-F238E27FC236}">
                  <a16:creationId xmlns:a16="http://schemas.microsoft.com/office/drawing/2014/main" id="{3928FA56-B57C-4F19-9714-DE071083518C}"/>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70" name="Freeform: Shape 69">
              <a:extLst>
                <a:ext uri="{FF2B5EF4-FFF2-40B4-BE49-F238E27FC236}">
                  <a16:creationId xmlns:a16="http://schemas.microsoft.com/office/drawing/2014/main" id="{E79407C2-555A-467F-A87B-F7993B676764}"/>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chemeClr val="bg1"/>
            </a:solidFill>
            <a:ln w="9525" cap="flat">
              <a:noFill/>
              <a:prstDash val="solid"/>
              <a:miter/>
            </a:ln>
          </p:spPr>
          <p:txBody>
            <a:bodyPr rtlCol="0" anchor="ctr"/>
            <a:lstStyle/>
            <a:p>
              <a:endParaRPr lang="uk-UA" sz="1920"/>
            </a:p>
          </p:txBody>
        </p:sp>
        <p:sp>
          <p:nvSpPr>
            <p:cNvPr id="71" name="Freeform: Shape 70">
              <a:extLst>
                <a:ext uri="{FF2B5EF4-FFF2-40B4-BE49-F238E27FC236}">
                  <a16:creationId xmlns:a16="http://schemas.microsoft.com/office/drawing/2014/main" id="{99D485B8-9232-48FC-8551-B00739D5DB9E}"/>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chemeClr val="bg1"/>
            </a:solidFill>
            <a:ln w="9525" cap="flat">
              <a:noFill/>
              <a:prstDash val="solid"/>
              <a:miter/>
            </a:ln>
          </p:spPr>
          <p:txBody>
            <a:bodyPr rtlCol="0" anchor="ctr"/>
            <a:lstStyle/>
            <a:p>
              <a:endParaRPr lang="uk-UA" sz="1920"/>
            </a:p>
          </p:txBody>
        </p:sp>
        <p:sp>
          <p:nvSpPr>
            <p:cNvPr id="72" name="Freeform: Shape 71">
              <a:extLst>
                <a:ext uri="{FF2B5EF4-FFF2-40B4-BE49-F238E27FC236}">
                  <a16:creationId xmlns:a16="http://schemas.microsoft.com/office/drawing/2014/main" id="{0D65CDAE-2AD9-40D9-8EFB-05E7E87F886C}"/>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73" name="Freeform: Shape 72">
              <a:extLst>
                <a:ext uri="{FF2B5EF4-FFF2-40B4-BE49-F238E27FC236}">
                  <a16:creationId xmlns:a16="http://schemas.microsoft.com/office/drawing/2014/main" id="{C491922A-CB13-4C1C-BFB1-57F61E867D57}"/>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74" name="Freeform: Shape 73">
              <a:extLst>
                <a:ext uri="{FF2B5EF4-FFF2-40B4-BE49-F238E27FC236}">
                  <a16:creationId xmlns:a16="http://schemas.microsoft.com/office/drawing/2014/main" id="{DCF98360-9991-4DBE-93BF-689215B260E8}"/>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chemeClr val="bg1"/>
            </a:solidFill>
            <a:ln w="9525" cap="flat">
              <a:noFill/>
              <a:prstDash val="solid"/>
              <a:miter/>
            </a:ln>
          </p:spPr>
          <p:txBody>
            <a:bodyPr rtlCol="0" anchor="ctr"/>
            <a:lstStyle/>
            <a:p>
              <a:endParaRPr lang="uk-UA" sz="1920"/>
            </a:p>
          </p:txBody>
        </p:sp>
        <p:sp>
          <p:nvSpPr>
            <p:cNvPr id="75" name="Freeform: Shape 74">
              <a:extLst>
                <a:ext uri="{FF2B5EF4-FFF2-40B4-BE49-F238E27FC236}">
                  <a16:creationId xmlns:a16="http://schemas.microsoft.com/office/drawing/2014/main" id="{9284A9AF-DD2F-40F2-B37A-5CA41EEF70B2}"/>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chemeClr val="bg1"/>
            </a:solidFill>
            <a:ln w="9525" cap="flat">
              <a:noFill/>
              <a:prstDash val="solid"/>
              <a:miter/>
            </a:ln>
          </p:spPr>
          <p:txBody>
            <a:bodyPr rtlCol="0" anchor="ctr"/>
            <a:lstStyle/>
            <a:p>
              <a:endParaRPr lang="uk-UA" sz="1920"/>
            </a:p>
          </p:txBody>
        </p:sp>
        <p:sp>
          <p:nvSpPr>
            <p:cNvPr id="76" name="Freeform: Shape 75">
              <a:extLst>
                <a:ext uri="{FF2B5EF4-FFF2-40B4-BE49-F238E27FC236}">
                  <a16:creationId xmlns:a16="http://schemas.microsoft.com/office/drawing/2014/main" id="{9DEC4CA0-3C7D-4B0C-877F-294FA4D69F83}"/>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chemeClr val="bg1"/>
            </a:solidFill>
            <a:ln w="9525" cap="flat">
              <a:noFill/>
              <a:prstDash val="solid"/>
              <a:miter/>
            </a:ln>
          </p:spPr>
          <p:txBody>
            <a:bodyPr rtlCol="0" anchor="ctr"/>
            <a:lstStyle/>
            <a:p>
              <a:endParaRPr lang="uk-UA" sz="1920"/>
            </a:p>
          </p:txBody>
        </p:sp>
        <p:sp>
          <p:nvSpPr>
            <p:cNvPr id="77" name="Freeform: Shape 76">
              <a:extLst>
                <a:ext uri="{FF2B5EF4-FFF2-40B4-BE49-F238E27FC236}">
                  <a16:creationId xmlns:a16="http://schemas.microsoft.com/office/drawing/2014/main" id="{578280BD-666A-4266-9E24-2AEABF388826}"/>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chemeClr val="bg1"/>
            </a:solidFill>
            <a:ln w="9525" cap="flat">
              <a:noFill/>
              <a:prstDash val="solid"/>
              <a:miter/>
            </a:ln>
          </p:spPr>
          <p:txBody>
            <a:bodyPr rtlCol="0" anchor="ctr"/>
            <a:lstStyle/>
            <a:p>
              <a:endParaRPr lang="uk-UA" sz="1920"/>
            </a:p>
          </p:txBody>
        </p:sp>
        <p:sp>
          <p:nvSpPr>
            <p:cNvPr id="78" name="Freeform: Shape 77">
              <a:extLst>
                <a:ext uri="{FF2B5EF4-FFF2-40B4-BE49-F238E27FC236}">
                  <a16:creationId xmlns:a16="http://schemas.microsoft.com/office/drawing/2014/main" id="{79BB1381-DAEF-42C4-AFD0-0C9546C5B1C3}"/>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chemeClr val="bg1"/>
            </a:solidFill>
            <a:ln w="9525" cap="flat">
              <a:noFill/>
              <a:prstDash val="solid"/>
              <a:miter/>
            </a:ln>
          </p:spPr>
          <p:txBody>
            <a:bodyPr rtlCol="0" anchor="ctr"/>
            <a:lstStyle/>
            <a:p>
              <a:endParaRPr lang="uk-UA" sz="1920"/>
            </a:p>
          </p:txBody>
        </p:sp>
        <p:sp>
          <p:nvSpPr>
            <p:cNvPr id="79" name="Freeform: Shape 78">
              <a:extLst>
                <a:ext uri="{FF2B5EF4-FFF2-40B4-BE49-F238E27FC236}">
                  <a16:creationId xmlns:a16="http://schemas.microsoft.com/office/drawing/2014/main" id="{294997AD-1288-4EEB-89E6-7A24EB2C2C50}"/>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chemeClr val="bg1"/>
            </a:solidFill>
            <a:ln w="9525" cap="flat">
              <a:noFill/>
              <a:prstDash val="solid"/>
              <a:miter/>
            </a:ln>
          </p:spPr>
          <p:txBody>
            <a:bodyPr rtlCol="0" anchor="ctr"/>
            <a:lstStyle/>
            <a:p>
              <a:endParaRPr lang="uk-UA" sz="1920"/>
            </a:p>
          </p:txBody>
        </p:sp>
        <p:sp>
          <p:nvSpPr>
            <p:cNvPr id="80" name="Freeform: Shape 79">
              <a:extLst>
                <a:ext uri="{FF2B5EF4-FFF2-40B4-BE49-F238E27FC236}">
                  <a16:creationId xmlns:a16="http://schemas.microsoft.com/office/drawing/2014/main" id="{26930F6D-6A25-47F1-9EF6-748C0EAA7085}"/>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chemeClr val="bg1"/>
            </a:solidFill>
            <a:ln w="9525" cap="flat">
              <a:noFill/>
              <a:prstDash val="solid"/>
              <a:miter/>
            </a:ln>
          </p:spPr>
          <p:txBody>
            <a:bodyPr rtlCol="0" anchor="ctr"/>
            <a:lstStyle/>
            <a:p>
              <a:endParaRPr lang="uk-UA" sz="1920"/>
            </a:p>
          </p:txBody>
        </p:sp>
        <p:sp>
          <p:nvSpPr>
            <p:cNvPr id="81" name="Freeform: Shape 80">
              <a:extLst>
                <a:ext uri="{FF2B5EF4-FFF2-40B4-BE49-F238E27FC236}">
                  <a16:creationId xmlns:a16="http://schemas.microsoft.com/office/drawing/2014/main" id="{7744E5ED-A975-4F05-A212-F6051D569D8A}"/>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chemeClr val="bg1"/>
            </a:solidFill>
            <a:ln w="9525" cap="flat">
              <a:noFill/>
              <a:prstDash val="solid"/>
              <a:miter/>
            </a:ln>
          </p:spPr>
          <p:txBody>
            <a:bodyPr rtlCol="0" anchor="ctr"/>
            <a:lstStyle/>
            <a:p>
              <a:endParaRPr lang="uk-UA" sz="1920"/>
            </a:p>
          </p:txBody>
        </p:sp>
        <p:sp>
          <p:nvSpPr>
            <p:cNvPr id="82" name="Freeform: Shape 81">
              <a:extLst>
                <a:ext uri="{FF2B5EF4-FFF2-40B4-BE49-F238E27FC236}">
                  <a16:creationId xmlns:a16="http://schemas.microsoft.com/office/drawing/2014/main" id="{FEDF0779-AFC9-4E13-AC36-265809F20D3E}"/>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chemeClr val="bg1"/>
            </a:solidFill>
            <a:ln w="9525" cap="flat">
              <a:noFill/>
              <a:prstDash val="solid"/>
              <a:miter/>
            </a:ln>
          </p:spPr>
          <p:txBody>
            <a:bodyPr rtlCol="0" anchor="ctr"/>
            <a:lstStyle/>
            <a:p>
              <a:endParaRPr lang="uk-UA" sz="1920"/>
            </a:p>
          </p:txBody>
        </p:sp>
        <p:sp>
          <p:nvSpPr>
            <p:cNvPr id="83" name="Freeform: Shape 82">
              <a:extLst>
                <a:ext uri="{FF2B5EF4-FFF2-40B4-BE49-F238E27FC236}">
                  <a16:creationId xmlns:a16="http://schemas.microsoft.com/office/drawing/2014/main" id="{11468054-9AF7-4476-93DC-C3DBF6C47DB5}"/>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chemeClr val="bg1"/>
            </a:solidFill>
            <a:ln w="9525" cap="flat">
              <a:noFill/>
              <a:prstDash val="solid"/>
              <a:miter/>
            </a:ln>
          </p:spPr>
          <p:txBody>
            <a:bodyPr rtlCol="0" anchor="ctr"/>
            <a:lstStyle/>
            <a:p>
              <a:endParaRPr lang="uk-UA" sz="1920"/>
            </a:p>
          </p:txBody>
        </p:sp>
        <p:sp>
          <p:nvSpPr>
            <p:cNvPr id="84" name="Freeform: Shape 83">
              <a:extLst>
                <a:ext uri="{FF2B5EF4-FFF2-40B4-BE49-F238E27FC236}">
                  <a16:creationId xmlns:a16="http://schemas.microsoft.com/office/drawing/2014/main" id="{69A39108-F21A-4277-A7A1-67B4D89B2FE1}"/>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tx1"/>
            </a:solidFill>
            <a:ln w="9525" cap="flat">
              <a:noFill/>
              <a:prstDash val="solid"/>
              <a:miter/>
            </a:ln>
          </p:spPr>
          <p:txBody>
            <a:bodyPr rtlCol="0" anchor="ctr"/>
            <a:lstStyle/>
            <a:p>
              <a:endParaRPr lang="uk-UA" sz="1920"/>
            </a:p>
          </p:txBody>
        </p:sp>
        <p:sp>
          <p:nvSpPr>
            <p:cNvPr id="85" name="Freeform: Shape 84">
              <a:extLst>
                <a:ext uri="{FF2B5EF4-FFF2-40B4-BE49-F238E27FC236}">
                  <a16:creationId xmlns:a16="http://schemas.microsoft.com/office/drawing/2014/main" id="{CBBF3FA3-0566-4361-88C7-B2B80FF4C174}"/>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tx1"/>
            </a:solidFill>
            <a:ln w="9525" cap="flat">
              <a:noFill/>
              <a:prstDash val="solid"/>
              <a:miter/>
            </a:ln>
          </p:spPr>
          <p:txBody>
            <a:bodyPr rtlCol="0" anchor="ctr"/>
            <a:lstStyle/>
            <a:p>
              <a:endParaRPr lang="uk-UA" sz="1920"/>
            </a:p>
          </p:txBody>
        </p:sp>
        <p:sp>
          <p:nvSpPr>
            <p:cNvPr id="86" name="Freeform: Shape 85">
              <a:extLst>
                <a:ext uri="{FF2B5EF4-FFF2-40B4-BE49-F238E27FC236}">
                  <a16:creationId xmlns:a16="http://schemas.microsoft.com/office/drawing/2014/main" id="{445C68AE-EF32-47BC-AC50-C43D4BACF47E}"/>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87" name="Freeform: Shape 86">
              <a:extLst>
                <a:ext uri="{FF2B5EF4-FFF2-40B4-BE49-F238E27FC236}">
                  <a16:creationId xmlns:a16="http://schemas.microsoft.com/office/drawing/2014/main" id="{8369D8FE-A683-46E2-9F23-124D969F3E83}"/>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88" name="Freeform: Shape 87">
              <a:extLst>
                <a:ext uri="{FF2B5EF4-FFF2-40B4-BE49-F238E27FC236}">
                  <a16:creationId xmlns:a16="http://schemas.microsoft.com/office/drawing/2014/main" id="{313E35E6-A2E3-4E9A-8F72-FE2C9CFFE5E7}"/>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89" name="Freeform: Shape 88">
              <a:extLst>
                <a:ext uri="{FF2B5EF4-FFF2-40B4-BE49-F238E27FC236}">
                  <a16:creationId xmlns:a16="http://schemas.microsoft.com/office/drawing/2014/main" id="{2AD4C641-C465-44A7-9C4E-67534A3672C2}"/>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90" name="Freeform: Shape 89">
              <a:extLst>
                <a:ext uri="{FF2B5EF4-FFF2-40B4-BE49-F238E27FC236}">
                  <a16:creationId xmlns:a16="http://schemas.microsoft.com/office/drawing/2014/main" id="{B44A2CA5-F553-4885-867F-4F9161EA3DB8}"/>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91" name="Freeform: Shape 90">
              <a:extLst>
                <a:ext uri="{FF2B5EF4-FFF2-40B4-BE49-F238E27FC236}">
                  <a16:creationId xmlns:a16="http://schemas.microsoft.com/office/drawing/2014/main" id="{9A27B3EA-F230-45DA-BFD5-92463BE56C9D}"/>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tx1"/>
            </a:solidFill>
            <a:ln w="9525" cap="flat">
              <a:noFill/>
              <a:prstDash val="solid"/>
              <a:miter/>
            </a:ln>
          </p:spPr>
          <p:txBody>
            <a:bodyPr rtlCol="0" anchor="ctr"/>
            <a:lstStyle/>
            <a:p>
              <a:endParaRPr lang="uk-UA" sz="1920"/>
            </a:p>
          </p:txBody>
        </p:sp>
        <p:sp>
          <p:nvSpPr>
            <p:cNvPr id="92" name="Freeform: Shape 91">
              <a:extLst>
                <a:ext uri="{FF2B5EF4-FFF2-40B4-BE49-F238E27FC236}">
                  <a16:creationId xmlns:a16="http://schemas.microsoft.com/office/drawing/2014/main" id="{051A5260-F5C8-4527-851B-808CF38053EB}"/>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tx1"/>
            </a:solidFill>
            <a:ln w="9525" cap="flat">
              <a:noFill/>
              <a:prstDash val="solid"/>
              <a:miter/>
            </a:ln>
          </p:spPr>
          <p:txBody>
            <a:bodyPr rtlCol="0" anchor="ctr"/>
            <a:lstStyle/>
            <a:p>
              <a:endParaRPr lang="uk-UA" sz="1920"/>
            </a:p>
          </p:txBody>
        </p:sp>
        <p:sp>
          <p:nvSpPr>
            <p:cNvPr id="93" name="Freeform: Shape 92">
              <a:extLst>
                <a:ext uri="{FF2B5EF4-FFF2-40B4-BE49-F238E27FC236}">
                  <a16:creationId xmlns:a16="http://schemas.microsoft.com/office/drawing/2014/main" id="{B0D47336-6E3D-4AB5-8147-6FDB70584B5A}"/>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94" name="Freeform: Shape 93">
              <a:extLst>
                <a:ext uri="{FF2B5EF4-FFF2-40B4-BE49-F238E27FC236}">
                  <a16:creationId xmlns:a16="http://schemas.microsoft.com/office/drawing/2014/main" id="{D215772C-8717-451E-A3FA-2CB46CA02F6A}"/>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95" name="Freeform: Shape 94">
              <a:extLst>
                <a:ext uri="{FF2B5EF4-FFF2-40B4-BE49-F238E27FC236}">
                  <a16:creationId xmlns:a16="http://schemas.microsoft.com/office/drawing/2014/main" id="{B245C2F6-88BA-417D-90BC-65D7F3486C74}"/>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tx1"/>
            </a:solidFill>
            <a:ln w="9525" cap="flat">
              <a:noFill/>
              <a:prstDash val="solid"/>
              <a:miter/>
            </a:ln>
          </p:spPr>
          <p:txBody>
            <a:bodyPr rtlCol="0" anchor="ctr"/>
            <a:lstStyle/>
            <a:p>
              <a:endParaRPr lang="uk-UA" sz="1920"/>
            </a:p>
          </p:txBody>
        </p:sp>
        <p:sp>
          <p:nvSpPr>
            <p:cNvPr id="96" name="Freeform: Shape 95">
              <a:extLst>
                <a:ext uri="{FF2B5EF4-FFF2-40B4-BE49-F238E27FC236}">
                  <a16:creationId xmlns:a16="http://schemas.microsoft.com/office/drawing/2014/main" id="{8B6DF3D7-AA23-4984-AAAE-A6562C4EA608}"/>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tx1"/>
            </a:solidFill>
            <a:ln w="9525" cap="flat">
              <a:noFill/>
              <a:prstDash val="solid"/>
              <a:miter/>
            </a:ln>
          </p:spPr>
          <p:txBody>
            <a:bodyPr rtlCol="0" anchor="ctr"/>
            <a:lstStyle/>
            <a:p>
              <a:endParaRPr lang="uk-UA" sz="1920"/>
            </a:p>
          </p:txBody>
        </p:sp>
        <p:sp>
          <p:nvSpPr>
            <p:cNvPr id="97" name="Freeform: Shape 96">
              <a:extLst>
                <a:ext uri="{FF2B5EF4-FFF2-40B4-BE49-F238E27FC236}">
                  <a16:creationId xmlns:a16="http://schemas.microsoft.com/office/drawing/2014/main" id="{2163A486-B1C1-4986-9366-02FCBDB67D3F}"/>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tx1"/>
            </a:solidFill>
            <a:ln w="9525" cap="flat">
              <a:noFill/>
              <a:prstDash val="solid"/>
              <a:miter/>
            </a:ln>
          </p:spPr>
          <p:txBody>
            <a:bodyPr rtlCol="0" anchor="ctr"/>
            <a:lstStyle/>
            <a:p>
              <a:endParaRPr lang="uk-UA" sz="1920"/>
            </a:p>
          </p:txBody>
        </p:sp>
        <p:sp>
          <p:nvSpPr>
            <p:cNvPr id="98" name="Freeform: Shape 97">
              <a:extLst>
                <a:ext uri="{FF2B5EF4-FFF2-40B4-BE49-F238E27FC236}">
                  <a16:creationId xmlns:a16="http://schemas.microsoft.com/office/drawing/2014/main" id="{66BD2974-AB49-433E-B4EA-004ED6C81BA6}"/>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tx1"/>
            </a:solidFill>
            <a:ln w="9525" cap="flat">
              <a:noFill/>
              <a:prstDash val="solid"/>
              <a:miter/>
            </a:ln>
          </p:spPr>
          <p:txBody>
            <a:bodyPr rtlCol="0" anchor="ctr"/>
            <a:lstStyle/>
            <a:p>
              <a:endParaRPr lang="uk-UA" sz="1920"/>
            </a:p>
          </p:txBody>
        </p:sp>
        <p:sp>
          <p:nvSpPr>
            <p:cNvPr id="99" name="Freeform: Shape 98">
              <a:extLst>
                <a:ext uri="{FF2B5EF4-FFF2-40B4-BE49-F238E27FC236}">
                  <a16:creationId xmlns:a16="http://schemas.microsoft.com/office/drawing/2014/main" id="{5FAB173F-927E-4678-8C6E-87DF34B0F63D}"/>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100" name="Freeform: Shape 99">
              <a:extLst>
                <a:ext uri="{FF2B5EF4-FFF2-40B4-BE49-F238E27FC236}">
                  <a16:creationId xmlns:a16="http://schemas.microsoft.com/office/drawing/2014/main" id="{6789AA75-0203-48BD-9B08-C3ACC60A3D75}"/>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tx1"/>
            </a:solidFill>
            <a:ln w="9525" cap="flat">
              <a:noFill/>
              <a:prstDash val="solid"/>
              <a:miter/>
            </a:ln>
          </p:spPr>
          <p:txBody>
            <a:bodyPr rtlCol="0" anchor="ctr"/>
            <a:lstStyle/>
            <a:p>
              <a:endParaRPr lang="uk-UA" sz="1920"/>
            </a:p>
          </p:txBody>
        </p:sp>
        <p:sp>
          <p:nvSpPr>
            <p:cNvPr id="101" name="Freeform: Shape 100">
              <a:extLst>
                <a:ext uri="{FF2B5EF4-FFF2-40B4-BE49-F238E27FC236}">
                  <a16:creationId xmlns:a16="http://schemas.microsoft.com/office/drawing/2014/main" id="{4641E984-A16E-44E8-8E44-9B633D235EE6}"/>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102" name="Freeform: Shape 101">
              <a:extLst>
                <a:ext uri="{FF2B5EF4-FFF2-40B4-BE49-F238E27FC236}">
                  <a16:creationId xmlns:a16="http://schemas.microsoft.com/office/drawing/2014/main" id="{4742CFE4-B687-40CA-9AAE-9F4D90C47FE8}"/>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tx1"/>
            </a:solidFill>
            <a:ln w="9525" cap="flat">
              <a:noFill/>
              <a:prstDash val="solid"/>
              <a:miter/>
            </a:ln>
          </p:spPr>
          <p:txBody>
            <a:bodyPr rtlCol="0" anchor="ctr"/>
            <a:lstStyle/>
            <a:p>
              <a:endParaRPr lang="uk-UA" sz="1920"/>
            </a:p>
          </p:txBody>
        </p:sp>
        <p:sp>
          <p:nvSpPr>
            <p:cNvPr id="103" name="Freeform: Shape 102">
              <a:extLst>
                <a:ext uri="{FF2B5EF4-FFF2-40B4-BE49-F238E27FC236}">
                  <a16:creationId xmlns:a16="http://schemas.microsoft.com/office/drawing/2014/main" id="{737C7C5F-FEB3-4459-A5DF-64C92009BD4E}"/>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tx1"/>
            </a:solidFill>
            <a:ln w="9525" cap="flat">
              <a:noFill/>
              <a:prstDash val="solid"/>
              <a:miter/>
            </a:ln>
          </p:spPr>
          <p:txBody>
            <a:bodyPr rtlCol="0" anchor="ctr"/>
            <a:lstStyle/>
            <a:p>
              <a:endParaRPr lang="uk-UA" sz="1920"/>
            </a:p>
          </p:txBody>
        </p:sp>
        <p:sp>
          <p:nvSpPr>
            <p:cNvPr id="104" name="Freeform: Shape 103">
              <a:extLst>
                <a:ext uri="{FF2B5EF4-FFF2-40B4-BE49-F238E27FC236}">
                  <a16:creationId xmlns:a16="http://schemas.microsoft.com/office/drawing/2014/main" id="{11D1DBBF-8E60-4F26-82A6-AC4CCC57C39F}"/>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tx1"/>
            </a:solidFill>
            <a:ln w="9525" cap="flat">
              <a:noFill/>
              <a:prstDash val="solid"/>
              <a:miter/>
            </a:ln>
          </p:spPr>
          <p:txBody>
            <a:bodyPr rtlCol="0" anchor="ctr"/>
            <a:lstStyle/>
            <a:p>
              <a:endParaRPr lang="uk-UA" sz="1920"/>
            </a:p>
          </p:txBody>
        </p:sp>
        <p:sp>
          <p:nvSpPr>
            <p:cNvPr id="105" name="Freeform: Shape 104">
              <a:extLst>
                <a:ext uri="{FF2B5EF4-FFF2-40B4-BE49-F238E27FC236}">
                  <a16:creationId xmlns:a16="http://schemas.microsoft.com/office/drawing/2014/main" id="{E7E6ECC4-2A66-4272-BEDC-CA964AE24FA8}"/>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tx1"/>
            </a:solidFill>
            <a:ln w="9525" cap="flat">
              <a:noFill/>
              <a:prstDash val="solid"/>
              <a:miter/>
            </a:ln>
          </p:spPr>
          <p:txBody>
            <a:bodyPr rtlCol="0" anchor="ctr"/>
            <a:lstStyle/>
            <a:p>
              <a:endParaRPr lang="uk-UA" sz="1920"/>
            </a:p>
          </p:txBody>
        </p:sp>
        <p:sp>
          <p:nvSpPr>
            <p:cNvPr id="106" name="Freeform: Shape 105">
              <a:extLst>
                <a:ext uri="{FF2B5EF4-FFF2-40B4-BE49-F238E27FC236}">
                  <a16:creationId xmlns:a16="http://schemas.microsoft.com/office/drawing/2014/main" id="{6F9B63F0-A908-4CDC-8CA8-DDFE7C435761}"/>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tx1"/>
            </a:solidFill>
            <a:ln w="9525" cap="flat">
              <a:noFill/>
              <a:prstDash val="solid"/>
              <a:miter/>
            </a:ln>
          </p:spPr>
          <p:txBody>
            <a:bodyPr rtlCol="0" anchor="ctr"/>
            <a:lstStyle/>
            <a:p>
              <a:endParaRPr lang="uk-UA" sz="1920"/>
            </a:p>
          </p:txBody>
        </p:sp>
        <p:sp>
          <p:nvSpPr>
            <p:cNvPr id="107" name="Freeform: Shape 106">
              <a:extLst>
                <a:ext uri="{FF2B5EF4-FFF2-40B4-BE49-F238E27FC236}">
                  <a16:creationId xmlns:a16="http://schemas.microsoft.com/office/drawing/2014/main" id="{25D5BB5E-89E5-4CC5-8381-0B58460026C9}"/>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tx1"/>
            </a:solidFill>
            <a:ln w="9525" cap="flat">
              <a:noFill/>
              <a:prstDash val="solid"/>
              <a:miter/>
            </a:ln>
          </p:spPr>
          <p:txBody>
            <a:bodyPr rtlCol="0" anchor="ctr"/>
            <a:lstStyle/>
            <a:p>
              <a:endParaRPr lang="uk-UA" sz="1920"/>
            </a:p>
          </p:txBody>
        </p:sp>
        <p:sp>
          <p:nvSpPr>
            <p:cNvPr id="108" name="Freeform: Shape 107">
              <a:extLst>
                <a:ext uri="{FF2B5EF4-FFF2-40B4-BE49-F238E27FC236}">
                  <a16:creationId xmlns:a16="http://schemas.microsoft.com/office/drawing/2014/main" id="{17BA4D0D-4490-42B9-B049-5D9F17AA9BA1}"/>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tx1"/>
            </a:solidFill>
            <a:ln w="9525" cap="flat">
              <a:noFill/>
              <a:prstDash val="solid"/>
              <a:miter/>
            </a:ln>
          </p:spPr>
          <p:txBody>
            <a:bodyPr rtlCol="0" anchor="ctr"/>
            <a:lstStyle/>
            <a:p>
              <a:endParaRPr lang="uk-UA" sz="1920"/>
            </a:p>
          </p:txBody>
        </p:sp>
        <p:sp>
          <p:nvSpPr>
            <p:cNvPr id="109" name="Freeform: Shape 108">
              <a:extLst>
                <a:ext uri="{FF2B5EF4-FFF2-40B4-BE49-F238E27FC236}">
                  <a16:creationId xmlns:a16="http://schemas.microsoft.com/office/drawing/2014/main" id="{6C7210A0-99ED-4E80-9F25-EEE408F41961}"/>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tx1"/>
            </a:solidFill>
            <a:ln w="9525" cap="flat">
              <a:noFill/>
              <a:prstDash val="solid"/>
              <a:miter/>
            </a:ln>
          </p:spPr>
          <p:txBody>
            <a:bodyPr rtlCol="0" anchor="ctr"/>
            <a:lstStyle/>
            <a:p>
              <a:endParaRPr lang="uk-UA" sz="1920"/>
            </a:p>
          </p:txBody>
        </p:sp>
        <p:sp>
          <p:nvSpPr>
            <p:cNvPr id="110" name="Freeform: Shape 109">
              <a:extLst>
                <a:ext uri="{FF2B5EF4-FFF2-40B4-BE49-F238E27FC236}">
                  <a16:creationId xmlns:a16="http://schemas.microsoft.com/office/drawing/2014/main" id="{5D97A879-5D6D-4B6D-A240-9FA1557D9EA0}"/>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111" name="Freeform: Shape 110">
              <a:extLst>
                <a:ext uri="{FF2B5EF4-FFF2-40B4-BE49-F238E27FC236}">
                  <a16:creationId xmlns:a16="http://schemas.microsoft.com/office/drawing/2014/main" id="{8ACB8058-8FE7-4868-BCD9-F72965EA3B58}"/>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tx1"/>
            </a:solidFill>
            <a:ln w="9525" cap="flat">
              <a:noFill/>
              <a:prstDash val="solid"/>
              <a:miter/>
            </a:ln>
          </p:spPr>
          <p:txBody>
            <a:bodyPr rtlCol="0" anchor="ctr"/>
            <a:lstStyle/>
            <a:p>
              <a:endParaRPr lang="uk-UA" sz="1920"/>
            </a:p>
          </p:txBody>
        </p:sp>
      </p:grpSp>
      <p:sp>
        <p:nvSpPr>
          <p:cNvPr id="112" name="Graphic 67">
            <a:extLst>
              <a:ext uri="{FF2B5EF4-FFF2-40B4-BE49-F238E27FC236}">
                <a16:creationId xmlns:a16="http://schemas.microsoft.com/office/drawing/2014/main" id="{2D4B9F5C-76DC-4B79-966B-BF08CB58A003}"/>
              </a:ext>
            </a:extLst>
          </p:cNvPr>
          <p:cNvSpPr/>
          <p:nvPr userDrawn="1"/>
        </p:nvSpPr>
        <p:spPr>
          <a:xfrm>
            <a:off x="10070731" y="3431680"/>
            <a:ext cx="1337951" cy="1976862"/>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solidFill>
            <a:schemeClr val="bg1"/>
          </a:solidFill>
          <a:ln w="3175" cap="flat">
            <a:noFill/>
            <a:prstDash val="solid"/>
            <a:miter/>
          </a:ln>
        </p:spPr>
        <p:txBody>
          <a:bodyPr rtlCol="0" anchor="ctr"/>
          <a:lstStyle/>
          <a:p>
            <a:endParaRPr lang="uk-UA" sz="3001" dirty="0"/>
          </a:p>
        </p:txBody>
      </p:sp>
      <p:sp>
        <p:nvSpPr>
          <p:cNvPr id="113" name="Graphic 2">
            <a:extLst>
              <a:ext uri="{FF2B5EF4-FFF2-40B4-BE49-F238E27FC236}">
                <a16:creationId xmlns:a16="http://schemas.microsoft.com/office/drawing/2014/main" id="{15AAC815-1792-4034-B6A4-AF02F84F605F}"/>
              </a:ext>
            </a:extLst>
          </p:cNvPr>
          <p:cNvSpPr/>
          <p:nvPr userDrawn="1"/>
        </p:nvSpPr>
        <p:spPr>
          <a:xfrm>
            <a:off x="417877" y="3181076"/>
            <a:ext cx="863761" cy="1222110"/>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pic>
        <p:nvPicPr>
          <p:cNvPr id="114" name="Graphic 113">
            <a:extLst>
              <a:ext uri="{FF2B5EF4-FFF2-40B4-BE49-F238E27FC236}">
                <a16:creationId xmlns:a16="http://schemas.microsoft.com/office/drawing/2014/main" id="{5D48C0D1-A709-4EFF-AA6D-7F26A6BE3F22}"/>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494009" y="2449452"/>
            <a:ext cx="1764484" cy="1953734"/>
          </a:xfrm>
          <a:prstGeom prst="rect">
            <a:avLst/>
          </a:prstGeom>
        </p:spPr>
      </p:pic>
      <p:sp>
        <p:nvSpPr>
          <p:cNvPr id="115" name="Title 1">
            <a:extLst>
              <a:ext uri="{FF2B5EF4-FFF2-40B4-BE49-F238E27FC236}">
                <a16:creationId xmlns:a16="http://schemas.microsoft.com/office/drawing/2014/main" id="{A2138C61-A268-4131-B8C1-752E41F4B27B}"/>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ysClr val="windowText" lastClr="000000"/>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Tree>
    <p:extLst>
      <p:ext uri="{BB962C8B-B14F-4D97-AF65-F5344CB8AC3E}">
        <p14:creationId xmlns:p14="http://schemas.microsoft.com/office/powerpoint/2010/main" val="201487856"/>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Золотавий+Лазуров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9" y="4"/>
            <a:ext cx="12202161" cy="6858000"/>
          </a:xfrm>
          <a:prstGeom prst="rect">
            <a:avLst/>
          </a:prstGeom>
        </p:spPr>
      </p:pic>
      <p:sp>
        <p:nvSpPr>
          <p:cNvPr id="14" name="Freeform: Shape 13">
            <a:extLst>
              <a:ext uri="{FF2B5EF4-FFF2-40B4-BE49-F238E27FC236}">
                <a16:creationId xmlns:a16="http://schemas.microsoft.com/office/drawing/2014/main" id="{B6A8B7DF-C021-4B1E-BF5E-599F954E7FCD}"/>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tx1"/>
            </a:solidFill>
            <a:prstDash val="solid"/>
            <a:miter/>
          </a:ln>
        </p:spPr>
        <p:txBody>
          <a:bodyPr rtlCol="0" anchor="ctr"/>
          <a:lstStyle/>
          <a:p>
            <a:endParaRPr lang="uk-UA" sz="1920">
              <a:ln>
                <a:solidFill>
                  <a:schemeClr val="bg1"/>
                </a:solidFill>
              </a:ln>
            </a:endParaRPr>
          </a:p>
        </p:txBody>
      </p:sp>
      <p:grpSp>
        <p:nvGrpSpPr>
          <p:cNvPr id="15" name="Group 14">
            <a:extLst>
              <a:ext uri="{FF2B5EF4-FFF2-40B4-BE49-F238E27FC236}">
                <a16:creationId xmlns:a16="http://schemas.microsoft.com/office/drawing/2014/main" id="{949AA55A-E29E-4662-9E89-22A240A8F7C7}"/>
              </a:ext>
            </a:extLst>
          </p:cNvPr>
          <p:cNvGrpSpPr/>
          <p:nvPr userDrawn="1"/>
        </p:nvGrpSpPr>
        <p:grpSpPr>
          <a:xfrm>
            <a:off x="580192" y="798727"/>
            <a:ext cx="2550948" cy="710534"/>
            <a:chOff x="543930" y="748806"/>
            <a:chExt cx="2391514" cy="666126"/>
          </a:xfrm>
        </p:grpSpPr>
        <p:sp>
          <p:nvSpPr>
            <p:cNvPr id="16" name="Freeform: Shape 15">
              <a:extLst>
                <a:ext uri="{FF2B5EF4-FFF2-40B4-BE49-F238E27FC236}">
                  <a16:creationId xmlns:a16="http://schemas.microsoft.com/office/drawing/2014/main" id="{83BCD431-1040-40BE-A622-5163651E3C94}"/>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DB83D9FE-5906-4B7F-A588-6B3B4991EAD6}"/>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18478F59-67D1-4110-9F25-7D002671D4FE}"/>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FA9FC515-B157-4AAB-AC49-03F61C517CB9}"/>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E3E3B261-0428-4A55-8D2A-87D554953C40}"/>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chemeClr val="bg1"/>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DFF71C2B-D790-42D4-867D-CED8F486F142}"/>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chemeClr val="bg1"/>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0DE59567-3299-460E-99A0-2C589B711B52}"/>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E6FFEE13-2B33-4EB2-A638-535981B99917}"/>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754F327D-33B8-40D2-9417-FD5095F5DCC8}"/>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chemeClr val="bg1"/>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804D1C1E-F157-4CF6-A18C-7BB78D81BB90}"/>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chemeClr val="bg1"/>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E6360E7D-8DD1-45AF-AB31-F1149E016C7B}"/>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chemeClr val="bg1"/>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672A0558-B3C7-4B85-8482-E99B5716D69F}"/>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chemeClr val="bg1"/>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7767288C-F191-4C4F-9C16-28406DE64432}"/>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chemeClr val="bg1"/>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CA65BBD6-01BB-41C8-8351-91E3FA80959D}"/>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chemeClr val="bg1"/>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27A204DF-0E38-437C-99F3-92DEBBEABE65}"/>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chemeClr val="bg1"/>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E3587E4-6024-4CC1-B3E5-140201D7BF30}"/>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chemeClr val="bg1"/>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1089F6BE-2CB9-4AE3-B2F5-19C2F9554036}"/>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chemeClr val="bg1"/>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994E3B95-FB8B-4D3B-A70B-2879D19F7C2F}"/>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chemeClr val="bg1"/>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3D2F0E88-F99A-4FBE-9DCE-567B09B5F4E1}"/>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tx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0F6FEE41-5DC6-4DE8-804C-2B3FD96CE92A}"/>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tx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0F6E93A8-2CF6-4760-B47C-4167CF8351E5}"/>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BCFA693C-33D8-4233-AA87-A1DCEDE071C4}"/>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FAB1035B-84F4-4AA9-9F42-E67DCC003A4B}"/>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3EA09C50-7168-4B1A-B81B-42713DC8F37D}"/>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35533961-05A5-421A-99CA-B6585431D82B}"/>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49D9E57C-AFEF-47FF-B972-1C34CFC295B1}"/>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tx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A0A11351-8547-4319-9261-A16F305560F7}"/>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tx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AD6241AA-99C7-496E-9AF5-290B2DC5DB46}"/>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18F2AD8E-E722-46FD-B58D-BEFCDBF6B999}"/>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41CAA466-6435-455A-8317-ACE36D116160}"/>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tx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AC06C1E3-24C2-44C3-B993-816BDDA77241}"/>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tx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F7B67244-62F8-4B50-BC89-16CF9B060AA4}"/>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tx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890D6FD9-DB79-4114-954C-5F4E9BF5D130}"/>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tx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446E9EDC-BAAA-4488-A701-859B393D46DF}"/>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3708A87E-C75D-4CC4-8EB0-C384E8F25411}"/>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tx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A3000B7D-C379-4AE4-9FF7-E4785C0633D4}"/>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F70A8AF5-A8DB-461C-BD35-412374666020}"/>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tx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1E588A25-A3E2-4054-81DC-503B58F5BD82}"/>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tx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44AF2D8F-C688-4EB7-98D9-0083E833866E}"/>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tx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8E9AC76E-5ED7-4594-9107-A353E16FB8EF}"/>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tx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7CC85A24-834E-496E-A1C3-66F5FEBFDD17}"/>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tx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33AD1322-416E-4092-8A0F-9D81BC67A55D}"/>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tx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BF7235EA-1F5E-4BC5-AF6F-89B3C1A0F763}"/>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tx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F70D5B67-E5DD-4BB2-8B67-8C9CF303DBB1}"/>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tx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7CFAD930-E121-4745-AB28-7774336AFEF9}"/>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FB6910D9-8CBA-4492-A88A-15137DCECEA7}"/>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tx1"/>
            </a:solidFill>
            <a:ln w="9525" cap="flat">
              <a:noFill/>
              <a:prstDash val="solid"/>
              <a:miter/>
            </a:ln>
          </p:spPr>
          <p:txBody>
            <a:bodyPr rtlCol="0" anchor="ctr"/>
            <a:lstStyle/>
            <a:p>
              <a:endParaRPr lang="uk-UA" sz="1920"/>
            </a:p>
          </p:txBody>
        </p:sp>
      </p:grpSp>
      <p:pic>
        <p:nvPicPr>
          <p:cNvPr id="63" name="Graphic 62">
            <a:extLst>
              <a:ext uri="{FF2B5EF4-FFF2-40B4-BE49-F238E27FC236}">
                <a16:creationId xmlns:a16="http://schemas.microsoft.com/office/drawing/2014/main" id="{31EC8581-3EF9-445D-A693-A5F718915D6C}"/>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005990" y="2118671"/>
            <a:ext cx="2046638" cy="2266150"/>
          </a:xfrm>
          <a:prstGeom prst="rect">
            <a:avLst/>
          </a:prstGeom>
        </p:spPr>
      </p:pic>
      <p:sp>
        <p:nvSpPr>
          <p:cNvPr id="64" name="Graphic 67">
            <a:extLst>
              <a:ext uri="{FF2B5EF4-FFF2-40B4-BE49-F238E27FC236}">
                <a16:creationId xmlns:a16="http://schemas.microsoft.com/office/drawing/2014/main" id="{FFE12B0E-9151-4136-80EB-216E7AC7C392}"/>
              </a:ext>
            </a:extLst>
          </p:cNvPr>
          <p:cNvSpPr/>
          <p:nvPr userDrawn="1"/>
        </p:nvSpPr>
        <p:spPr>
          <a:xfrm>
            <a:off x="10104744" y="3251747"/>
            <a:ext cx="1551899" cy="2292976"/>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sp>
        <p:nvSpPr>
          <p:cNvPr id="65" name="Graphic 2">
            <a:extLst>
              <a:ext uri="{FF2B5EF4-FFF2-40B4-BE49-F238E27FC236}">
                <a16:creationId xmlns:a16="http://schemas.microsoft.com/office/drawing/2014/main" id="{3D71CDCD-0341-487A-A3F2-AEEBF6B0FEE8}"/>
              </a:ext>
            </a:extLst>
          </p:cNvPr>
          <p:cNvSpPr/>
          <p:nvPr userDrawn="1"/>
        </p:nvSpPr>
        <p:spPr>
          <a:xfrm>
            <a:off x="553124" y="2258266"/>
            <a:ext cx="863761" cy="1222110"/>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0057B8"/>
          </a:solidFill>
          <a:ln w="21049" cap="flat">
            <a:noFill/>
            <a:prstDash val="solid"/>
            <a:miter/>
          </a:ln>
        </p:spPr>
        <p:txBody>
          <a:bodyPr rtlCol="0" anchor="ctr"/>
          <a:lstStyle/>
          <a:p>
            <a:endParaRPr lang="uk-UA" sz="3001"/>
          </a:p>
        </p:txBody>
      </p:sp>
      <p:sp>
        <p:nvSpPr>
          <p:cNvPr id="66" name="Title 1">
            <a:extLst>
              <a:ext uri="{FF2B5EF4-FFF2-40B4-BE49-F238E27FC236}">
                <a16:creationId xmlns:a16="http://schemas.microsoft.com/office/drawing/2014/main" id="{ADB82378-FE07-48B2-87DD-319A772BB8A1}"/>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ysClr val="windowText" lastClr="000000"/>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Tree>
    <p:extLst>
      <p:ext uri="{BB962C8B-B14F-4D97-AF65-F5344CB8AC3E}">
        <p14:creationId xmlns:p14="http://schemas.microsoft.com/office/powerpoint/2010/main" val="1324882824"/>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Золотавий+Блакитний+Фіолетовий">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8689536D-867B-4E87-A7C8-7367AF6617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88" y="-9599"/>
            <a:ext cx="12221376" cy="6867600"/>
          </a:xfrm>
          <a:prstGeom prst="rect">
            <a:avLst/>
          </a:prstGeom>
        </p:spPr>
      </p:pic>
      <p:sp>
        <p:nvSpPr>
          <p:cNvPr id="14" name="Freeform: Shape 13">
            <a:extLst>
              <a:ext uri="{FF2B5EF4-FFF2-40B4-BE49-F238E27FC236}">
                <a16:creationId xmlns:a16="http://schemas.microsoft.com/office/drawing/2014/main" id="{B6A8B7DF-C021-4B1E-BF5E-599F954E7FCD}"/>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tx1"/>
            </a:solidFill>
            <a:prstDash val="solid"/>
            <a:miter/>
          </a:ln>
        </p:spPr>
        <p:txBody>
          <a:bodyPr rtlCol="0" anchor="ctr"/>
          <a:lstStyle/>
          <a:p>
            <a:endParaRPr lang="uk-UA" sz="1920">
              <a:ln>
                <a:solidFill>
                  <a:schemeClr val="bg1"/>
                </a:solidFill>
              </a:ln>
            </a:endParaRPr>
          </a:p>
        </p:txBody>
      </p:sp>
      <p:grpSp>
        <p:nvGrpSpPr>
          <p:cNvPr id="15" name="Group 14">
            <a:extLst>
              <a:ext uri="{FF2B5EF4-FFF2-40B4-BE49-F238E27FC236}">
                <a16:creationId xmlns:a16="http://schemas.microsoft.com/office/drawing/2014/main" id="{949AA55A-E29E-4662-9E89-22A240A8F7C7}"/>
              </a:ext>
            </a:extLst>
          </p:cNvPr>
          <p:cNvGrpSpPr/>
          <p:nvPr userDrawn="1"/>
        </p:nvGrpSpPr>
        <p:grpSpPr>
          <a:xfrm>
            <a:off x="580192" y="798727"/>
            <a:ext cx="2550948" cy="710534"/>
            <a:chOff x="543930" y="748806"/>
            <a:chExt cx="2391514" cy="666126"/>
          </a:xfrm>
        </p:grpSpPr>
        <p:sp>
          <p:nvSpPr>
            <p:cNvPr id="16" name="Freeform: Shape 15">
              <a:extLst>
                <a:ext uri="{FF2B5EF4-FFF2-40B4-BE49-F238E27FC236}">
                  <a16:creationId xmlns:a16="http://schemas.microsoft.com/office/drawing/2014/main" id="{83BCD431-1040-40BE-A622-5163651E3C94}"/>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DB83D9FE-5906-4B7F-A588-6B3B4991EAD6}"/>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18478F59-67D1-4110-9F25-7D002671D4FE}"/>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FA9FC515-B157-4AAB-AC49-03F61C517CB9}"/>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chemeClr val="bg1"/>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E3E3B261-0428-4A55-8D2A-87D554953C40}"/>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chemeClr val="bg1"/>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DFF71C2B-D790-42D4-867D-CED8F486F142}"/>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chemeClr val="bg1"/>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0DE59567-3299-460E-99A0-2C589B711B52}"/>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E6FFEE13-2B33-4EB2-A638-535981B99917}"/>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chemeClr val="bg1"/>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754F327D-33B8-40D2-9417-FD5095F5DCC8}"/>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chemeClr val="bg1"/>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804D1C1E-F157-4CF6-A18C-7BB78D81BB90}"/>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chemeClr val="bg1"/>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E6360E7D-8DD1-45AF-AB31-F1149E016C7B}"/>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chemeClr val="bg1"/>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672A0558-B3C7-4B85-8482-E99B5716D69F}"/>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chemeClr val="bg1"/>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7767288C-F191-4C4F-9C16-28406DE64432}"/>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chemeClr val="bg1"/>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CA65BBD6-01BB-41C8-8351-91E3FA80959D}"/>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chemeClr val="bg1"/>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27A204DF-0E38-437C-99F3-92DEBBEABE65}"/>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chemeClr val="bg1"/>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E3587E4-6024-4CC1-B3E5-140201D7BF30}"/>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chemeClr val="bg1"/>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1089F6BE-2CB9-4AE3-B2F5-19C2F9554036}"/>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chemeClr val="bg1"/>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994E3B95-FB8B-4D3B-A70B-2879D19F7C2F}"/>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chemeClr val="bg1"/>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3D2F0E88-F99A-4FBE-9DCE-567B09B5F4E1}"/>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tx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0F6FEE41-5DC6-4DE8-804C-2B3FD96CE92A}"/>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tx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0F6E93A8-2CF6-4760-B47C-4167CF8351E5}"/>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BCFA693C-33D8-4233-AA87-A1DCEDE071C4}"/>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FAB1035B-84F4-4AA9-9F42-E67DCC003A4B}"/>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tx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3EA09C50-7168-4B1A-B81B-42713DC8F37D}"/>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35533961-05A5-421A-99CA-B6585431D82B}"/>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49D9E57C-AFEF-47FF-B972-1C34CFC295B1}"/>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tx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A0A11351-8547-4319-9261-A16F305560F7}"/>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tx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AD6241AA-99C7-496E-9AF5-290B2DC5DB46}"/>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tx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18F2AD8E-E722-46FD-B58D-BEFCDBF6B999}"/>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tx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41CAA466-6435-455A-8317-ACE36D116160}"/>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tx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AC06C1E3-24C2-44C3-B993-816BDDA77241}"/>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tx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F7B67244-62F8-4B50-BC89-16CF9B060AA4}"/>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tx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890D6FD9-DB79-4114-954C-5F4E9BF5D130}"/>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tx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446E9EDC-BAAA-4488-A701-859B393D46DF}"/>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3708A87E-C75D-4CC4-8EB0-C384E8F25411}"/>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tx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A3000B7D-C379-4AE4-9FF7-E4785C0633D4}"/>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tx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F70A8AF5-A8DB-461C-BD35-412374666020}"/>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tx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1E588A25-A3E2-4054-81DC-503B58F5BD82}"/>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tx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44AF2D8F-C688-4EB7-98D9-0083E833866E}"/>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tx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8E9AC76E-5ED7-4594-9107-A353E16FB8EF}"/>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tx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7CC85A24-834E-496E-A1C3-66F5FEBFDD17}"/>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tx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33AD1322-416E-4092-8A0F-9D81BC67A55D}"/>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tx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BF7235EA-1F5E-4BC5-AF6F-89B3C1A0F763}"/>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tx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F70D5B67-E5DD-4BB2-8B67-8C9CF303DBB1}"/>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tx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7CFAD930-E121-4745-AB28-7774336AFEF9}"/>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tx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FB6910D9-8CBA-4492-A88A-15137DCECEA7}"/>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tx1"/>
            </a:solidFill>
            <a:ln w="9525" cap="flat">
              <a:noFill/>
              <a:prstDash val="solid"/>
              <a:miter/>
            </a:ln>
          </p:spPr>
          <p:txBody>
            <a:bodyPr rtlCol="0" anchor="ctr"/>
            <a:lstStyle/>
            <a:p>
              <a:endParaRPr lang="uk-UA" sz="1920"/>
            </a:p>
          </p:txBody>
        </p:sp>
      </p:grpSp>
      <p:sp>
        <p:nvSpPr>
          <p:cNvPr id="65" name="Graphic 2">
            <a:extLst>
              <a:ext uri="{FF2B5EF4-FFF2-40B4-BE49-F238E27FC236}">
                <a16:creationId xmlns:a16="http://schemas.microsoft.com/office/drawing/2014/main" id="{3D71CDCD-0341-487A-A3F2-AEEBF6B0FEE8}"/>
              </a:ext>
            </a:extLst>
          </p:cNvPr>
          <p:cNvSpPr/>
          <p:nvPr userDrawn="1"/>
        </p:nvSpPr>
        <p:spPr>
          <a:xfrm>
            <a:off x="666374" y="2219147"/>
            <a:ext cx="581339" cy="82251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0057B8"/>
          </a:solidFill>
          <a:ln w="21049" cap="flat">
            <a:noFill/>
            <a:prstDash val="solid"/>
            <a:miter/>
          </a:ln>
        </p:spPr>
        <p:txBody>
          <a:bodyPr rtlCol="0" anchor="ctr"/>
          <a:lstStyle/>
          <a:p>
            <a:endParaRPr lang="uk-UA" sz="3001"/>
          </a:p>
        </p:txBody>
      </p:sp>
      <p:sp>
        <p:nvSpPr>
          <p:cNvPr id="66" name="Title 1">
            <a:extLst>
              <a:ext uri="{FF2B5EF4-FFF2-40B4-BE49-F238E27FC236}">
                <a16:creationId xmlns:a16="http://schemas.microsoft.com/office/drawing/2014/main" id="{ADB82378-FE07-48B2-87DD-319A772BB8A1}"/>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ysClr val="windowText" lastClr="000000"/>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69" name="Graphic 67">
            <a:extLst>
              <a:ext uri="{FF2B5EF4-FFF2-40B4-BE49-F238E27FC236}">
                <a16:creationId xmlns:a16="http://schemas.microsoft.com/office/drawing/2014/main" id="{8302D546-F05D-403C-963C-BEC06017AE3A}"/>
              </a:ext>
            </a:extLst>
          </p:cNvPr>
          <p:cNvSpPr/>
          <p:nvPr userDrawn="1"/>
        </p:nvSpPr>
        <p:spPr>
          <a:xfrm>
            <a:off x="9474046" y="4521837"/>
            <a:ext cx="794327" cy="1173643"/>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pic>
        <p:nvPicPr>
          <p:cNvPr id="70" name="Graphic 69">
            <a:extLst>
              <a:ext uri="{FF2B5EF4-FFF2-40B4-BE49-F238E27FC236}">
                <a16:creationId xmlns:a16="http://schemas.microsoft.com/office/drawing/2014/main" id="{5BAEB590-906C-400D-8939-D638FA507A1A}"/>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8671121" y="5215724"/>
            <a:ext cx="1047556" cy="1159913"/>
          </a:xfrm>
          <a:prstGeom prst="rect">
            <a:avLst/>
          </a:prstGeom>
        </p:spPr>
      </p:pic>
    </p:spTree>
    <p:extLst>
      <p:ext uri="{BB962C8B-B14F-4D97-AF65-F5344CB8AC3E}">
        <p14:creationId xmlns:p14="http://schemas.microsoft.com/office/powerpoint/2010/main" val="1686522742"/>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Лазуровий+Блакитн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
            <a:ext cx="12192000" cy="6858000"/>
          </a:xfrm>
          <a:prstGeom prst="rect">
            <a:avLst/>
          </a:prstGeom>
        </p:spPr>
      </p:pic>
      <p:sp>
        <p:nvSpPr>
          <p:cNvPr id="9" name="Title 1">
            <a:extLst>
              <a:ext uri="{FF2B5EF4-FFF2-40B4-BE49-F238E27FC236}">
                <a16:creationId xmlns:a16="http://schemas.microsoft.com/office/drawing/2014/main" id="{4154BB88-4541-4C70-98D5-572D18C3F8A4}"/>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0" name="Freeform: Shape 9">
            <a:extLst>
              <a:ext uri="{FF2B5EF4-FFF2-40B4-BE49-F238E27FC236}">
                <a16:creationId xmlns:a16="http://schemas.microsoft.com/office/drawing/2014/main" id="{C9F0E511-04E8-43C8-BAFA-003F8CA53651}"/>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1" name="Group 10">
            <a:extLst>
              <a:ext uri="{FF2B5EF4-FFF2-40B4-BE49-F238E27FC236}">
                <a16:creationId xmlns:a16="http://schemas.microsoft.com/office/drawing/2014/main" id="{8DEF5202-6A36-4E2D-AD39-729935CA8284}"/>
              </a:ext>
            </a:extLst>
          </p:cNvPr>
          <p:cNvGrpSpPr/>
          <p:nvPr userDrawn="1"/>
        </p:nvGrpSpPr>
        <p:grpSpPr>
          <a:xfrm>
            <a:off x="580192" y="798727"/>
            <a:ext cx="2550948" cy="710534"/>
            <a:chOff x="543930" y="748806"/>
            <a:chExt cx="2391514" cy="666126"/>
          </a:xfrm>
        </p:grpSpPr>
        <p:sp>
          <p:nvSpPr>
            <p:cNvPr id="14" name="Freeform: Shape 13">
              <a:extLst>
                <a:ext uri="{FF2B5EF4-FFF2-40B4-BE49-F238E27FC236}">
                  <a16:creationId xmlns:a16="http://schemas.microsoft.com/office/drawing/2014/main" id="{C14BFFDD-AAC9-40C7-9D0E-5798D4873CA9}"/>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513DB8D8-431D-424C-A933-24A7F0FCBCB6}"/>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E20EF9BC-EF30-4BF6-808F-A83A954DBBE1}"/>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E97725BF-F9C9-4FC1-8806-A140DF1195B9}"/>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D73571EB-0D43-41F3-9C2E-A8EDFBBC1FEA}"/>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CA68788F-2BED-4083-8712-3E8C902A6E13}"/>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A3DEF6E9-CF2E-4560-909C-615C2E68DD72}"/>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B6DAA7B4-F6A3-4149-918D-E8BC1BC6AE14}"/>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5B3CAFDD-55CA-4195-B43A-2E8B9DF5D53E}"/>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5F300252-5EC5-4029-B8D6-74D80FC8B87A}"/>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DFC15134-C3ED-462B-9A20-79AD393F152A}"/>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1C7D76A0-E983-45AC-8215-1D53B8BEE464}"/>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017C0BDF-3F96-40B3-A706-2510DB65E6E6}"/>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4BF4D825-56E2-4CDC-B87E-43A3E10B8FFC}"/>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628745C6-575E-44C9-A0BA-D29BE0E09C40}"/>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50BF7E61-9A22-40F5-A9EB-FC43E22C165B}"/>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D7F716E1-86CE-4BB3-9A16-83444304E253}"/>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33C4E97E-4E4D-4CEA-B345-F77DB3115BC7}"/>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535B1E96-D039-4299-877C-C5D5371D9A2C}"/>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185FED80-9163-4ED4-A700-99C33E54068C}"/>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C0B9040B-4DFB-4F44-BA15-6B86FF74FA94}"/>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A6F01090-4B8C-4DBC-8C1E-65D8F7AFA23F}"/>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6DE4B110-220F-41A0-8974-CDDF30709DCF}"/>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9ED02224-C18D-4F00-8E1D-2070E7F4015F}"/>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CCF7DD66-7DE9-4DB1-BDAC-448EC567E3E2}"/>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12A1826C-6AC1-4CB2-AFD6-D2D1C7FBA0C1}"/>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2166CA62-12C4-42C7-8CE1-5C8C0D804C1C}"/>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95DE4D7C-60F7-47B9-B30B-C98127328FAC}"/>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6BA9C1E3-8494-4698-A1B2-99064BC7C404}"/>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9C52B212-9A10-492C-812D-A0E2C9A09EF2}"/>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3CF79350-461F-4B4D-B171-938422BF4168}"/>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14FAAAC2-FEBC-401B-9F39-DC909BD0D6C8}"/>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B364909E-D248-4709-A966-2EBE3086C6AC}"/>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FD39DFE9-94F7-4E33-93A2-89CABBC96601}"/>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7D901A19-5D73-43F0-B0A4-B34C4C146953}"/>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6866DB79-4EA3-4C1A-B58B-FADC7A0F1007}"/>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0000D32E-B089-4D24-A116-A7FF60E7834A}"/>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85F14FCA-9758-4AF8-AA2A-E3BCAD4FF94D}"/>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6980C329-4130-44A4-A27C-1177701BC737}"/>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72FB6568-C875-4E58-9990-4F2F9478B8D1}"/>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00534EAD-256E-4F40-9EF4-52F5A3977E51}"/>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17A69857-C8A0-4335-A120-7C8F0E7C2A7A}"/>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03BF8F88-5453-4163-B265-41980AEF015E}"/>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5E21B7CF-4184-44D0-8C16-187940DD9F44}"/>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CE309D74-CAEE-44D9-BFC8-89164CB4A7C2}"/>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4364D619-CBC6-4FC8-A65A-4AEB40A78CDD}"/>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3" name="Graphic 67">
            <a:extLst>
              <a:ext uri="{FF2B5EF4-FFF2-40B4-BE49-F238E27FC236}">
                <a16:creationId xmlns:a16="http://schemas.microsoft.com/office/drawing/2014/main" id="{05282A62-DE61-4B38-8297-71B40CAA5A08}"/>
              </a:ext>
            </a:extLst>
          </p:cNvPr>
          <p:cNvSpPr/>
          <p:nvPr userDrawn="1"/>
        </p:nvSpPr>
        <p:spPr>
          <a:xfrm>
            <a:off x="2885312" y="4904996"/>
            <a:ext cx="2044681" cy="3021075"/>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sp>
        <p:nvSpPr>
          <p:cNvPr id="64" name="Graphic 2">
            <a:extLst>
              <a:ext uri="{FF2B5EF4-FFF2-40B4-BE49-F238E27FC236}">
                <a16:creationId xmlns:a16="http://schemas.microsoft.com/office/drawing/2014/main" id="{7C00A46F-989F-4429-A53F-7D7680D0E958}"/>
              </a:ext>
            </a:extLst>
          </p:cNvPr>
          <p:cNvSpPr/>
          <p:nvPr userDrawn="1"/>
        </p:nvSpPr>
        <p:spPr>
          <a:xfrm>
            <a:off x="10484264" y="1181744"/>
            <a:ext cx="863761" cy="1222110"/>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65" name="Graphic 2">
            <a:extLst>
              <a:ext uri="{FF2B5EF4-FFF2-40B4-BE49-F238E27FC236}">
                <a16:creationId xmlns:a16="http://schemas.microsoft.com/office/drawing/2014/main" id="{A44EF1CC-531D-4344-B077-8D6EFB85326F}"/>
              </a:ext>
            </a:extLst>
          </p:cNvPr>
          <p:cNvSpPr/>
          <p:nvPr userDrawn="1"/>
        </p:nvSpPr>
        <p:spPr>
          <a:xfrm>
            <a:off x="11060818" y="1696438"/>
            <a:ext cx="574411" cy="812718"/>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1916553903"/>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міст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36EAD-B46D-474D-9D9B-F9B9ED4B097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52331" y="-11854"/>
            <a:ext cx="2256706" cy="6908800"/>
          </a:xfrm>
          <a:prstGeom prst="rect">
            <a:avLst/>
          </a:prstGeom>
        </p:spPr>
      </p:pic>
      <p:pic>
        <p:nvPicPr>
          <p:cNvPr id="9" name="Graphic 8">
            <a:extLst>
              <a:ext uri="{FF2B5EF4-FFF2-40B4-BE49-F238E27FC236}">
                <a16:creationId xmlns:a16="http://schemas.microsoft.com/office/drawing/2014/main" id="{9513A67F-AF97-4651-B800-5BD15EBBA0F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07084" y="1121141"/>
            <a:ext cx="1851891" cy="2711460"/>
          </a:xfrm>
          <a:prstGeom prst="rect">
            <a:avLst/>
          </a:prstGeom>
        </p:spPr>
      </p:pic>
      <p:sp>
        <p:nvSpPr>
          <p:cNvPr id="10" name="Rectangle 9">
            <a:extLst>
              <a:ext uri="{FF2B5EF4-FFF2-40B4-BE49-F238E27FC236}">
                <a16:creationId xmlns:a16="http://schemas.microsoft.com/office/drawing/2014/main" id="{AA6F0073-35B6-4F05-A6B5-DF79E720ECF4}"/>
              </a:ext>
            </a:extLst>
          </p:cNvPr>
          <p:cNvSpPr/>
          <p:nvPr userDrawn="1"/>
        </p:nvSpPr>
        <p:spPr>
          <a:xfrm>
            <a:off x="12206779" y="448976"/>
            <a:ext cx="715186" cy="50623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graphicFrame>
        <p:nvGraphicFramePr>
          <p:cNvPr id="7" name="Google Shape;98;p8">
            <a:extLst>
              <a:ext uri="{FF2B5EF4-FFF2-40B4-BE49-F238E27FC236}">
                <a16:creationId xmlns:a16="http://schemas.microsoft.com/office/drawing/2014/main" id="{18A3F014-5091-4A34-95C1-18A245F87690}"/>
              </a:ext>
            </a:extLst>
          </p:cNvPr>
          <p:cNvGraphicFramePr/>
          <p:nvPr userDrawn="1">
            <p:extLst/>
          </p:nvPr>
        </p:nvGraphicFramePr>
        <p:xfrm>
          <a:off x="2521160" y="224342"/>
          <a:ext cx="8006535" cy="5774629"/>
        </p:xfrm>
        <a:graphic>
          <a:graphicData uri="http://schemas.openxmlformats.org/drawingml/2006/table">
            <a:tbl>
              <a:tblPr firstRow="1" bandRow="1">
                <a:noFill/>
              </a:tblPr>
              <a:tblGrid>
                <a:gridCol w="4359035">
                  <a:extLst>
                    <a:ext uri="{9D8B030D-6E8A-4147-A177-3AD203B41FA5}">
                      <a16:colId xmlns:a16="http://schemas.microsoft.com/office/drawing/2014/main" val="20001"/>
                    </a:ext>
                  </a:extLst>
                </a:gridCol>
                <a:gridCol w="3647501">
                  <a:extLst>
                    <a:ext uri="{9D8B030D-6E8A-4147-A177-3AD203B41FA5}">
                      <a16:colId xmlns:a16="http://schemas.microsoft.com/office/drawing/2014/main" val="20002"/>
                    </a:ext>
                  </a:extLst>
                </a:gridCol>
              </a:tblGrid>
              <a:tr h="327289">
                <a:tc>
                  <a:txBody>
                    <a:bodyPr/>
                    <a:lstStyle/>
                    <a:p>
                      <a:pPr marL="0" marR="0" lvl="0" indent="0" algn="l" rtl="0">
                        <a:lnSpc>
                          <a:spcPct val="100000"/>
                        </a:lnSpc>
                        <a:spcBef>
                          <a:spcPts val="0"/>
                        </a:spcBef>
                        <a:spcAft>
                          <a:spcPts val="0"/>
                        </a:spcAft>
                        <a:buClr>
                          <a:schemeClr val="lt1"/>
                        </a:buClr>
                        <a:buSzPts val="1800"/>
                        <a:buFont typeface="Arial"/>
                        <a:buNone/>
                      </a:pPr>
                      <a:r>
                        <a:rPr lang="uk-UA" sz="1100" b="0" u="none" strike="noStrike" cap="none" dirty="0">
                          <a:solidFill>
                            <a:srgbClr val="0057B8"/>
                          </a:solidFill>
                          <a:latin typeface="e-Ukraine UltraLight" panose="00000300000000000000" pitchFamily="50" charset="0"/>
                          <a:ea typeface="Arial"/>
                          <a:cs typeface="Arial"/>
                          <a:sym typeface="Arial"/>
                        </a:rPr>
                        <a:t>Тематичні фотографії</a:t>
                      </a:r>
                      <a:endParaRPr sz="1100" b="0" u="none" strike="noStrike" cap="none" dirty="0">
                        <a:solidFill>
                          <a:srgbClr val="0057B8"/>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rgbClr val="0057B8"/>
                        </a:solidFill>
                        <a:latin typeface="e-Ukraine UltraLight" panose="00000300000000000000" pitchFamily="50" charset="0"/>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79718935"/>
                  </a:ext>
                </a:extLst>
              </a:tr>
              <a:tr h="367305">
                <a:tc>
                  <a:txBody>
                    <a:bodyPr/>
                    <a:lstStyle/>
                    <a:p>
                      <a:pPr marL="571500" marR="0" lvl="1" indent="0" algn="l" rtl="0">
                        <a:lnSpc>
                          <a:spcPct val="100000"/>
                        </a:lnSpc>
                        <a:spcBef>
                          <a:spcPts val="0"/>
                        </a:spcBef>
                        <a:spcAft>
                          <a:spcPts val="0"/>
                        </a:spcAft>
                        <a:buClr>
                          <a:schemeClr val="lt1"/>
                        </a:buClr>
                        <a:buSzPts val="1800"/>
                        <a:buFont typeface="Arial"/>
                        <a:buNone/>
                      </a:pPr>
                      <a:r>
                        <a:rPr lang="ru-RU" sz="1100" b="0" u="none" strike="noStrike" cap="none" dirty="0" err="1">
                          <a:solidFill>
                            <a:schemeClr val="tx1"/>
                          </a:solidFill>
                          <a:latin typeface="e-Ukraine UltraLight" panose="00000300000000000000" pitchFamily="50" charset="0"/>
                          <a:ea typeface="Arial"/>
                          <a:cs typeface="Arial"/>
                          <a:sym typeface="Arial"/>
                        </a:rPr>
                        <a:t>Фіскальні</a:t>
                      </a:r>
                      <a:r>
                        <a:rPr lang="ru-RU" sz="1100" b="0" u="none" strike="noStrike" cap="none" dirty="0">
                          <a:solidFill>
                            <a:schemeClr val="tx1"/>
                          </a:solidFill>
                          <a:latin typeface="e-Ukraine UltraLight" panose="00000300000000000000" pitchFamily="50" charset="0"/>
                          <a:ea typeface="Arial"/>
                          <a:cs typeface="Arial"/>
                          <a:sym typeface="Arial"/>
                        </a:rPr>
                        <a:t> </a:t>
                      </a:r>
                      <a:r>
                        <a:rPr lang="ru-RU" sz="1100" b="0" u="none" strike="noStrike" cap="none" dirty="0" err="1">
                          <a:solidFill>
                            <a:schemeClr val="tx1"/>
                          </a:solidFill>
                          <a:latin typeface="e-Ukraine UltraLight" panose="00000300000000000000" pitchFamily="50" charset="0"/>
                          <a:ea typeface="Arial"/>
                          <a:cs typeface="Arial"/>
                          <a:sym typeface="Arial"/>
                        </a:rPr>
                        <a:t>ризики</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cs typeface="Arial"/>
                          <a:sym typeface="Arial"/>
                        </a:rPr>
                        <a:t>74-77</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4730">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Соціальна сфера</a:t>
                      </a: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rPr>
                        <a:t>78-85</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57839">
                <a:tc>
                  <a:txBody>
                    <a:bodyPr/>
                    <a:lstStyle/>
                    <a:p>
                      <a:pPr marL="571500" marR="0" lvl="1" indent="0" algn="l" rtl="0">
                        <a:lnSpc>
                          <a:spcPct val="100000"/>
                        </a:lnSpc>
                        <a:spcBef>
                          <a:spcPts val="0"/>
                        </a:spcBef>
                        <a:spcAft>
                          <a:spcPts val="0"/>
                        </a:spcAft>
                        <a:buClr>
                          <a:schemeClr val="lt1"/>
                        </a:buClr>
                        <a:buSzPts val="1800"/>
                        <a:buFont typeface="Arial"/>
                        <a:buNone/>
                      </a:pPr>
                      <a:r>
                        <a:rPr lang="uk-UA" sz="1100" b="0" u="none" strike="noStrike" cap="none" dirty="0">
                          <a:solidFill>
                            <a:schemeClr val="tx1"/>
                          </a:solidFill>
                          <a:latin typeface="e-Ukraine UltraLight" panose="00000300000000000000" pitchFamily="50" charset="0"/>
                          <a:ea typeface="Arial"/>
                          <a:cs typeface="Arial"/>
                          <a:sym typeface="Arial"/>
                        </a:rPr>
                        <a:t>Гуманітарна сфера</a:t>
                      </a: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chemeClr val="tx1"/>
                          </a:solidFill>
                          <a:latin typeface="e-Ukraine UltraLight" panose="00000300000000000000" pitchFamily="50" charset="0"/>
                          <a:cs typeface="Arial"/>
                          <a:sym typeface="Arial"/>
                        </a:rPr>
                        <a:t>86-94</a:t>
                      </a: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78860">
                <a:tc>
                  <a:txBody>
                    <a:bodyPr/>
                    <a:lstStyle/>
                    <a:p>
                      <a:pPr marL="0" marR="0" lvl="0" indent="0" algn="l" rtl="0">
                        <a:lnSpc>
                          <a:spcPct val="100000"/>
                        </a:lnSpc>
                        <a:spcBef>
                          <a:spcPts val="0"/>
                        </a:spcBef>
                        <a:spcAft>
                          <a:spcPts val="0"/>
                        </a:spcAft>
                        <a:buClr>
                          <a:schemeClr val="lt1"/>
                        </a:buClr>
                        <a:buSzPts val="1800"/>
                        <a:buFont typeface="Arial"/>
                        <a:buNone/>
                      </a:pPr>
                      <a:r>
                        <a:rPr lang="ru-RU" sz="1100" b="0" u="none" strike="noStrike" cap="none" dirty="0" err="1">
                          <a:solidFill>
                            <a:srgbClr val="0057B8"/>
                          </a:solidFill>
                          <a:latin typeface="e-Ukraine UltraLight" panose="00000300000000000000" pitchFamily="50" charset="0"/>
                          <a:ea typeface="Arial"/>
                          <a:cs typeface="Arial"/>
                          <a:sym typeface="Arial"/>
                        </a:rPr>
                        <a:t>Кольорове</a:t>
                      </a:r>
                      <a:r>
                        <a:rPr lang="ru-RU" sz="1100" b="0" u="none" strike="noStrike" cap="none" dirty="0">
                          <a:solidFill>
                            <a:srgbClr val="0057B8"/>
                          </a:solidFill>
                          <a:latin typeface="e-Ukraine UltraLight" panose="00000300000000000000" pitchFamily="50" charset="0"/>
                          <a:ea typeface="Arial"/>
                          <a:cs typeface="Arial"/>
                          <a:sym typeface="Arial"/>
                        </a:rPr>
                        <a:t> </a:t>
                      </a:r>
                      <a:r>
                        <a:rPr lang="ru-RU" sz="1100" b="0" u="none" strike="noStrike" cap="none" dirty="0" err="1">
                          <a:solidFill>
                            <a:srgbClr val="0057B8"/>
                          </a:solidFill>
                          <a:latin typeface="e-Ukraine UltraLight" panose="00000300000000000000" pitchFamily="50" charset="0"/>
                          <a:ea typeface="Arial"/>
                          <a:cs typeface="Arial"/>
                          <a:sym typeface="Arial"/>
                        </a:rPr>
                        <a:t>тло</a:t>
                      </a:r>
                      <a:endParaRPr sz="1100" b="0" u="none" strike="noStrike" cap="none" dirty="0">
                        <a:solidFill>
                          <a:srgbClr val="0057B8"/>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rgbClr val="0057B8"/>
                          </a:solidFill>
                          <a:latin typeface="e-Ukraine UltraLight" panose="00000300000000000000" pitchFamily="50" charset="0"/>
                          <a:ea typeface="Arial"/>
                          <a:cs typeface="Arial"/>
                          <a:sym typeface="Arial"/>
                        </a:rPr>
                        <a:t>95-10</a:t>
                      </a:r>
                      <a:r>
                        <a:rPr lang="en-US" sz="1100" b="0" u="none" strike="noStrike" cap="none" dirty="0">
                          <a:solidFill>
                            <a:srgbClr val="0057B8"/>
                          </a:solidFill>
                          <a:latin typeface="e-Ukraine UltraLight" panose="00000300000000000000" pitchFamily="50" charset="0"/>
                          <a:ea typeface="Arial"/>
                          <a:cs typeface="Arial"/>
                          <a:sym typeface="Arial"/>
                        </a:rPr>
                        <a:t>6</a:t>
                      </a:r>
                      <a:endParaRPr sz="1100" b="0" u="none" strike="noStrike" cap="none" dirty="0">
                        <a:solidFill>
                          <a:srgbClr val="0057B8"/>
                        </a:solidFill>
                        <a:latin typeface="e-Ukraine UltraLight" panose="00000300000000000000" pitchFamily="50" charset="0"/>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7289">
                <a:tc>
                  <a:txBody>
                    <a:bodyPr/>
                    <a:lstStyle/>
                    <a:p>
                      <a:pPr marL="0" marR="0" lvl="0" indent="0" algn="l" rtl="0">
                        <a:lnSpc>
                          <a:spcPct val="100000"/>
                        </a:lnSpc>
                        <a:spcBef>
                          <a:spcPts val="0"/>
                        </a:spcBef>
                        <a:spcAft>
                          <a:spcPts val="0"/>
                        </a:spcAft>
                        <a:buClr>
                          <a:schemeClr val="lt1"/>
                        </a:buClr>
                        <a:buSzPts val="1800"/>
                        <a:buFont typeface="Arial"/>
                        <a:buNone/>
                        <a:tabLst/>
                      </a:pPr>
                      <a:r>
                        <a:rPr lang="uk-UA" sz="1100" b="0" u="none" strike="noStrike" cap="none" dirty="0">
                          <a:solidFill>
                            <a:srgbClr val="0057B8"/>
                          </a:solidFill>
                          <a:latin typeface="e-Ukraine UltraLight" panose="00000300000000000000" pitchFamily="50" charset="0"/>
                          <a:ea typeface="Arial"/>
                          <a:cs typeface="Arial"/>
                          <a:sym typeface="Arial"/>
                        </a:rPr>
                        <a:t>Градієнтне тло</a:t>
                      </a:r>
                      <a:endParaRPr sz="1100" b="0" u="none" strike="noStrike" cap="none" dirty="0">
                        <a:solidFill>
                          <a:srgbClr val="0057B8"/>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uk-UA" sz="1100" b="0" u="none" strike="noStrike" cap="none" dirty="0">
                          <a:solidFill>
                            <a:srgbClr val="0057B8"/>
                          </a:solidFill>
                          <a:latin typeface="e-Ukraine UltraLight" panose="00000300000000000000" pitchFamily="50" charset="0"/>
                        </a:rPr>
                        <a:t>10</a:t>
                      </a:r>
                      <a:r>
                        <a:rPr lang="en-US" sz="1100" b="0" u="none" strike="noStrike" cap="none" dirty="0">
                          <a:solidFill>
                            <a:srgbClr val="0057B8"/>
                          </a:solidFill>
                          <a:latin typeface="e-Ukraine UltraLight" panose="00000300000000000000" pitchFamily="50" charset="0"/>
                        </a:rPr>
                        <a:t>7</a:t>
                      </a:r>
                      <a:r>
                        <a:rPr lang="uk-UA" sz="1100" b="0" u="none" strike="noStrike" cap="none" dirty="0">
                          <a:solidFill>
                            <a:srgbClr val="0057B8"/>
                          </a:solidFill>
                          <a:latin typeface="e-Ukraine UltraLight" panose="00000300000000000000" pitchFamily="50" charset="0"/>
                        </a:rPr>
                        <a:t>-11</a:t>
                      </a:r>
                      <a:r>
                        <a:rPr lang="en-US" sz="1100" b="0" u="none" strike="noStrike" cap="none" dirty="0">
                          <a:solidFill>
                            <a:srgbClr val="0057B8"/>
                          </a:solidFill>
                          <a:latin typeface="e-Ukraine UltraLight" panose="00000300000000000000" pitchFamily="50" charset="0"/>
                        </a:rPr>
                        <a:t>8</a:t>
                      </a:r>
                      <a:endParaRPr sz="1100" b="0" u="none" strike="noStrike" cap="none" dirty="0">
                        <a:solidFill>
                          <a:srgbClr val="0057B8"/>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7289">
                <a:tc>
                  <a:txBody>
                    <a:bodyPr/>
                    <a:lstStyle/>
                    <a:p>
                      <a:pPr marL="571500" marR="0" lvl="1" indent="0" algn="l" rtl="0">
                        <a:lnSpc>
                          <a:spcPct val="100000"/>
                        </a:lnSpc>
                        <a:spcBef>
                          <a:spcPts val="0"/>
                        </a:spcBef>
                        <a:spcAft>
                          <a:spcPts val="0"/>
                        </a:spcAft>
                        <a:buClr>
                          <a:schemeClr val="lt1"/>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65584">
                <a:tc>
                  <a:txBody>
                    <a:bodyPr/>
                    <a:lstStyle/>
                    <a:p>
                      <a:pPr marL="571500" marR="0" lvl="1" indent="0" algn="l" rtl="0">
                        <a:lnSpc>
                          <a:spcPct val="100000"/>
                        </a:lnSpc>
                        <a:spcBef>
                          <a:spcPts val="0"/>
                        </a:spcBef>
                        <a:spcAft>
                          <a:spcPts val="0"/>
                        </a:spcAft>
                        <a:buClr>
                          <a:schemeClr val="lt1"/>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57427">
                <a:tc>
                  <a:txBody>
                    <a:bodyPr/>
                    <a:lstStyle/>
                    <a:p>
                      <a:pPr marL="571500" marR="0" lvl="1" indent="0" algn="l"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327289">
                <a:tc>
                  <a:txBody>
                    <a:bodyPr/>
                    <a:lstStyle/>
                    <a:p>
                      <a:pPr marL="571500" marR="0" lvl="1" indent="0" algn="l"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27289">
                <a:tc>
                  <a:txBody>
                    <a:bodyPr/>
                    <a:lstStyle/>
                    <a:p>
                      <a:pPr marL="571500" marR="0" lvl="1" indent="0" algn="l"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4242479086"/>
                  </a:ext>
                </a:extLst>
              </a:tr>
              <a:tr h="327289">
                <a:tc>
                  <a:txBody>
                    <a:bodyPr/>
                    <a:lstStyle/>
                    <a:p>
                      <a:pPr marL="571500" marR="0" lvl="1" indent="0" algn="l"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100" b="0" u="none" strike="noStrike" cap="none" dirty="0">
                        <a:solidFill>
                          <a:schemeClr val="tx1"/>
                        </a:solidFill>
                        <a:latin typeface="e-Ukraine UltraLight" panose="00000300000000000000" pitchFamily="50" charset="0"/>
                        <a:ea typeface="Arial"/>
                        <a:cs typeface="Arial"/>
                        <a:sym typeface="Arial"/>
                      </a:endParaRPr>
                    </a:p>
                  </a:txBody>
                  <a:tcPr marL="97547" marR="97547" marT="27435" marB="2743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21839858"/>
                  </a:ext>
                </a:extLst>
              </a:tr>
            </a:tbl>
          </a:graphicData>
        </a:graphic>
      </p:graphicFrame>
      <p:grpSp>
        <p:nvGrpSpPr>
          <p:cNvPr id="12" name="Graphic 7">
            <a:extLst>
              <a:ext uri="{FF2B5EF4-FFF2-40B4-BE49-F238E27FC236}">
                <a16:creationId xmlns:a16="http://schemas.microsoft.com/office/drawing/2014/main" id="{6615D6AA-C505-47FA-B5D5-7DE98D7784AC}"/>
              </a:ext>
            </a:extLst>
          </p:cNvPr>
          <p:cNvGrpSpPr/>
          <p:nvPr userDrawn="1"/>
        </p:nvGrpSpPr>
        <p:grpSpPr>
          <a:xfrm>
            <a:off x="3334545" y="2715066"/>
            <a:ext cx="6242371" cy="4181881"/>
            <a:chOff x="2786062" y="3752850"/>
            <a:chExt cx="5857875" cy="3924300"/>
          </a:xfrm>
        </p:grpSpPr>
        <p:sp>
          <p:nvSpPr>
            <p:cNvPr id="13" name="Freeform: Shape 12">
              <a:extLst>
                <a:ext uri="{FF2B5EF4-FFF2-40B4-BE49-F238E27FC236}">
                  <a16:creationId xmlns:a16="http://schemas.microsoft.com/office/drawing/2014/main" id="{96839CA3-37EC-442F-BC3E-69B22A97E273}"/>
                </a:ext>
              </a:extLst>
            </p:cNvPr>
            <p:cNvSpPr/>
            <p:nvPr/>
          </p:nvSpPr>
          <p:spPr>
            <a:xfrm>
              <a:off x="7094219" y="4206240"/>
              <a:ext cx="1143000" cy="285750"/>
            </a:xfrm>
            <a:custGeom>
              <a:avLst/>
              <a:gdLst>
                <a:gd name="connsiteX0" fmla="*/ 14288 w 1143000"/>
                <a:gd name="connsiteY0" fmla="*/ 14288 h 285750"/>
                <a:gd name="connsiteX1" fmla="*/ 1023938 w 1143000"/>
                <a:gd name="connsiteY1" fmla="*/ 14288 h 285750"/>
                <a:gd name="connsiteX2" fmla="*/ 1023938 w 1143000"/>
                <a:gd name="connsiteY2" fmla="*/ 74295 h 285750"/>
                <a:gd name="connsiteX3" fmla="*/ 1103948 w 1143000"/>
                <a:gd name="connsiteY3" fmla="*/ 74295 h 285750"/>
                <a:gd name="connsiteX4" fmla="*/ 1132523 w 1143000"/>
                <a:gd name="connsiteY4" fmla="*/ 27527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285750">
                  <a:moveTo>
                    <a:pt x="14288" y="14288"/>
                  </a:moveTo>
                  <a:lnTo>
                    <a:pt x="1023938" y="14288"/>
                  </a:lnTo>
                  <a:lnTo>
                    <a:pt x="1023938" y="74295"/>
                  </a:lnTo>
                  <a:lnTo>
                    <a:pt x="1103948" y="74295"/>
                  </a:lnTo>
                  <a:lnTo>
                    <a:pt x="1132523" y="275273"/>
                  </a:lnTo>
                </a:path>
              </a:pathLst>
            </a:custGeom>
            <a:noFill/>
            <a:ln w="28575" cap="flat">
              <a:solidFill>
                <a:srgbClr val="009BDC"/>
              </a:solidFill>
              <a:prstDash val="solid"/>
              <a:miter/>
            </a:ln>
          </p:spPr>
          <p:txBody>
            <a:bodyPr rtlCol="0" anchor="ctr"/>
            <a:lstStyle/>
            <a:p>
              <a:endParaRPr lang="uk-UA" sz="1920"/>
            </a:p>
          </p:txBody>
        </p:sp>
        <p:sp>
          <p:nvSpPr>
            <p:cNvPr id="14" name="Freeform: Shape 13">
              <a:extLst>
                <a:ext uri="{FF2B5EF4-FFF2-40B4-BE49-F238E27FC236}">
                  <a16:creationId xmlns:a16="http://schemas.microsoft.com/office/drawing/2014/main" id="{7D48F06F-98E0-4E84-B522-36D8CE05110C}"/>
                </a:ext>
              </a:extLst>
            </p:cNvPr>
            <p:cNvSpPr/>
            <p:nvPr/>
          </p:nvSpPr>
          <p:spPr>
            <a:xfrm>
              <a:off x="6147435" y="5286375"/>
              <a:ext cx="219075" cy="304800"/>
            </a:xfrm>
            <a:custGeom>
              <a:avLst/>
              <a:gdLst>
                <a:gd name="connsiteX0" fmla="*/ 14287 w 219075"/>
                <a:gd name="connsiteY0" fmla="*/ 14288 h 304800"/>
                <a:gd name="connsiteX1" fmla="*/ 206693 w 219075"/>
                <a:gd name="connsiteY1" fmla="*/ 14288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8"/>
                  </a:moveTo>
                  <a:lnTo>
                    <a:pt x="206693" y="14288"/>
                  </a:lnTo>
                  <a:lnTo>
                    <a:pt x="206693"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15" name="Freeform: Shape 14">
              <a:extLst>
                <a:ext uri="{FF2B5EF4-FFF2-40B4-BE49-F238E27FC236}">
                  <a16:creationId xmlns:a16="http://schemas.microsoft.com/office/drawing/2014/main" id="{F5CCD0AC-2659-4BC5-B824-C246B025E4FF}"/>
                </a:ext>
              </a:extLst>
            </p:cNvPr>
            <p:cNvSpPr/>
            <p:nvPr/>
          </p:nvSpPr>
          <p:spPr>
            <a:xfrm>
              <a:off x="6053137" y="6207443"/>
              <a:ext cx="371475" cy="1476375"/>
            </a:xfrm>
            <a:custGeom>
              <a:avLst/>
              <a:gdLst>
                <a:gd name="connsiteX0" fmla="*/ 313372 w 371475"/>
                <a:gd name="connsiteY0" fmla="*/ 1462088 h 1476375"/>
                <a:gd name="connsiteX1" fmla="*/ 313372 w 371475"/>
                <a:gd name="connsiteY1" fmla="*/ 59055 h 1476375"/>
                <a:gd name="connsiteX2" fmla="*/ 14288 w 371475"/>
                <a:gd name="connsiteY2" fmla="*/ 59055 h 1476375"/>
                <a:gd name="connsiteX3" fmla="*/ 28575 w 371475"/>
                <a:gd name="connsiteY3" fmla="*/ 14288 h 1476375"/>
                <a:gd name="connsiteX4" fmla="*/ 358140 w 371475"/>
                <a:gd name="connsiteY4" fmla="*/ 14288 h 1476375"/>
                <a:gd name="connsiteX5" fmla="*/ 358140 w 371475"/>
                <a:gd name="connsiteY5" fmla="*/ 1462088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1476375">
                  <a:moveTo>
                    <a:pt x="313372" y="1462088"/>
                  </a:moveTo>
                  <a:lnTo>
                    <a:pt x="313372" y="59055"/>
                  </a:lnTo>
                  <a:lnTo>
                    <a:pt x="14288" y="59055"/>
                  </a:lnTo>
                  <a:lnTo>
                    <a:pt x="28575" y="14288"/>
                  </a:lnTo>
                  <a:lnTo>
                    <a:pt x="358140" y="14288"/>
                  </a:lnTo>
                  <a:lnTo>
                    <a:pt x="358140" y="1462088"/>
                  </a:lnTo>
                </a:path>
              </a:pathLst>
            </a:custGeom>
            <a:noFill/>
            <a:ln w="28575" cap="flat">
              <a:solidFill>
                <a:srgbClr val="009BDC"/>
              </a:solidFill>
              <a:prstDash val="solid"/>
              <a:miter/>
            </a:ln>
          </p:spPr>
          <p:txBody>
            <a:bodyPr rtlCol="0" anchor="ctr"/>
            <a:lstStyle/>
            <a:p>
              <a:endParaRPr lang="uk-UA" sz="1920"/>
            </a:p>
          </p:txBody>
        </p:sp>
        <p:sp>
          <p:nvSpPr>
            <p:cNvPr id="16" name="Freeform: Shape 15">
              <a:extLst>
                <a:ext uri="{FF2B5EF4-FFF2-40B4-BE49-F238E27FC236}">
                  <a16:creationId xmlns:a16="http://schemas.microsoft.com/office/drawing/2014/main" id="{8DE01B01-29D6-4E97-965E-EC57C4D2CD80}"/>
                </a:ext>
              </a:extLst>
            </p:cNvPr>
            <p:cNvSpPr/>
            <p:nvPr/>
          </p:nvSpPr>
          <p:spPr>
            <a:xfrm>
              <a:off x="5226367" y="6417945"/>
              <a:ext cx="990600" cy="1257300"/>
            </a:xfrm>
            <a:custGeom>
              <a:avLst/>
              <a:gdLst>
                <a:gd name="connsiteX0" fmla="*/ 14288 w 990600"/>
                <a:gd name="connsiteY0" fmla="*/ 1249680 h 1257300"/>
                <a:gd name="connsiteX1" fmla="*/ 14288 w 990600"/>
                <a:gd name="connsiteY1" fmla="*/ 14288 h 1257300"/>
                <a:gd name="connsiteX2" fmla="*/ 982027 w 990600"/>
                <a:gd name="connsiteY2" fmla="*/ 14288 h 1257300"/>
                <a:gd name="connsiteX3" fmla="*/ 982027 w 990600"/>
                <a:gd name="connsiteY3" fmla="*/ 1250633 h 1257300"/>
              </a:gdLst>
              <a:ahLst/>
              <a:cxnLst>
                <a:cxn ang="0">
                  <a:pos x="connsiteX0" y="connsiteY0"/>
                </a:cxn>
                <a:cxn ang="0">
                  <a:pos x="connsiteX1" y="connsiteY1"/>
                </a:cxn>
                <a:cxn ang="0">
                  <a:pos x="connsiteX2" y="connsiteY2"/>
                </a:cxn>
                <a:cxn ang="0">
                  <a:pos x="connsiteX3" y="connsiteY3"/>
                </a:cxn>
              </a:cxnLst>
              <a:rect l="l" t="t" r="r" b="b"/>
              <a:pathLst>
                <a:path w="990600" h="1257300">
                  <a:moveTo>
                    <a:pt x="14288" y="1249680"/>
                  </a:moveTo>
                  <a:lnTo>
                    <a:pt x="14288" y="14288"/>
                  </a:lnTo>
                  <a:lnTo>
                    <a:pt x="982027" y="14288"/>
                  </a:lnTo>
                  <a:lnTo>
                    <a:pt x="982027" y="1250633"/>
                  </a:lnTo>
                </a:path>
              </a:pathLst>
            </a:custGeom>
            <a:noFill/>
            <a:ln w="28575" cap="flat">
              <a:solidFill>
                <a:srgbClr val="009BDC"/>
              </a:solidFill>
              <a:prstDash val="solid"/>
              <a:miter/>
            </a:ln>
          </p:spPr>
          <p:txBody>
            <a:bodyPr rtlCol="0" anchor="ctr"/>
            <a:lstStyle/>
            <a:p>
              <a:endParaRPr lang="uk-UA" sz="1920"/>
            </a:p>
          </p:txBody>
        </p:sp>
        <p:sp>
          <p:nvSpPr>
            <p:cNvPr id="17" name="Freeform: Shape 16">
              <a:extLst>
                <a:ext uri="{FF2B5EF4-FFF2-40B4-BE49-F238E27FC236}">
                  <a16:creationId xmlns:a16="http://schemas.microsoft.com/office/drawing/2014/main" id="{F3AFF4DE-A678-4694-ABFF-CA1E4BC90641}"/>
                </a:ext>
              </a:extLst>
            </p:cNvPr>
            <p:cNvSpPr/>
            <p:nvPr/>
          </p:nvSpPr>
          <p:spPr>
            <a:xfrm>
              <a:off x="2771775" y="3738563"/>
              <a:ext cx="28575" cy="28575"/>
            </a:xfrm>
            <a:custGeom>
              <a:avLst/>
              <a:gdLst/>
              <a:ahLst/>
              <a:cxnLst/>
              <a:rect l="l" t="t" r="r" b="b"/>
              <a:pathLst>
                <a:path w="28575" h="28575"/>
              </a:pathLst>
            </a:custGeom>
            <a:noFill/>
            <a:ln w="28575" cap="flat">
              <a:solidFill>
                <a:srgbClr val="009BDC"/>
              </a:solidFill>
              <a:prstDash val="solid"/>
              <a:miter/>
            </a:ln>
          </p:spPr>
          <p:txBody>
            <a:bodyPr rtlCol="0" anchor="ctr"/>
            <a:lstStyle/>
            <a:p>
              <a:endParaRPr lang="uk-UA" sz="1920"/>
            </a:p>
          </p:txBody>
        </p:sp>
        <p:sp>
          <p:nvSpPr>
            <p:cNvPr id="18" name="Freeform: Shape 17">
              <a:extLst>
                <a:ext uri="{FF2B5EF4-FFF2-40B4-BE49-F238E27FC236}">
                  <a16:creationId xmlns:a16="http://schemas.microsoft.com/office/drawing/2014/main" id="{6B65DB28-7F6E-435F-B218-A627CFFE2E00}"/>
                </a:ext>
              </a:extLst>
            </p:cNvPr>
            <p:cNvSpPr/>
            <p:nvPr/>
          </p:nvSpPr>
          <p:spPr>
            <a:xfrm>
              <a:off x="6580822" y="5220653"/>
              <a:ext cx="114300" cy="2457450"/>
            </a:xfrm>
            <a:custGeom>
              <a:avLst/>
              <a:gdLst>
                <a:gd name="connsiteX0" fmla="*/ 14288 w 114300"/>
                <a:gd name="connsiteY0" fmla="*/ 14288 h 2457450"/>
                <a:gd name="connsiteX1" fmla="*/ 14288 w 114300"/>
                <a:gd name="connsiteY1" fmla="*/ 1415415 h 2457450"/>
                <a:gd name="connsiteX2" fmla="*/ 102870 w 114300"/>
                <a:gd name="connsiteY2" fmla="*/ 1415415 h 2457450"/>
                <a:gd name="connsiteX3" fmla="*/ 14288 w 114300"/>
                <a:gd name="connsiteY3" fmla="*/ 1497330 h 2457450"/>
                <a:gd name="connsiteX4" fmla="*/ 14288 w 114300"/>
                <a:gd name="connsiteY4" fmla="*/ 2446020 h 245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457450">
                  <a:moveTo>
                    <a:pt x="14288" y="14288"/>
                  </a:moveTo>
                  <a:lnTo>
                    <a:pt x="14288" y="1415415"/>
                  </a:lnTo>
                  <a:lnTo>
                    <a:pt x="102870" y="1415415"/>
                  </a:lnTo>
                  <a:lnTo>
                    <a:pt x="14288" y="1497330"/>
                  </a:lnTo>
                  <a:lnTo>
                    <a:pt x="14288" y="2446020"/>
                  </a:lnTo>
                </a:path>
              </a:pathLst>
            </a:custGeom>
            <a:noFill/>
            <a:ln w="28575" cap="flat">
              <a:solidFill>
                <a:srgbClr val="009BDC"/>
              </a:solidFill>
              <a:prstDash val="solid"/>
              <a:miter/>
            </a:ln>
          </p:spPr>
          <p:txBody>
            <a:bodyPr rtlCol="0" anchor="ctr"/>
            <a:lstStyle/>
            <a:p>
              <a:endParaRPr lang="uk-UA" sz="1920"/>
            </a:p>
          </p:txBody>
        </p:sp>
        <p:sp>
          <p:nvSpPr>
            <p:cNvPr id="19" name="Freeform: Shape 18">
              <a:extLst>
                <a:ext uri="{FF2B5EF4-FFF2-40B4-BE49-F238E27FC236}">
                  <a16:creationId xmlns:a16="http://schemas.microsoft.com/office/drawing/2014/main" id="{FF4BDD12-07E9-4E18-B11E-689B5B9FD7BA}"/>
                </a:ext>
              </a:extLst>
            </p:cNvPr>
            <p:cNvSpPr/>
            <p:nvPr/>
          </p:nvSpPr>
          <p:spPr>
            <a:xfrm>
              <a:off x="6936105" y="3929063"/>
              <a:ext cx="180975" cy="1123950"/>
            </a:xfrm>
            <a:custGeom>
              <a:avLst/>
              <a:gdLst>
                <a:gd name="connsiteX0" fmla="*/ 173355 w 180975"/>
                <a:gd name="connsiteY0" fmla="*/ 1112520 h 1123950"/>
                <a:gd name="connsiteX1" fmla="*/ 171450 w 180975"/>
                <a:gd name="connsiteY1" fmla="*/ 80963 h 1123950"/>
                <a:gd name="connsiteX2" fmla="*/ 93345 w 180975"/>
                <a:gd name="connsiteY2" fmla="*/ 14288 h 1123950"/>
                <a:gd name="connsiteX3" fmla="*/ 14288 w 180975"/>
                <a:gd name="connsiteY3" fmla="*/ 80963 h 1123950"/>
                <a:gd name="connsiteX4" fmla="*/ 14288 w 180975"/>
                <a:gd name="connsiteY4" fmla="*/ 903923 h 1123950"/>
                <a:gd name="connsiteX5" fmla="*/ 172402 w 180975"/>
                <a:gd name="connsiteY5" fmla="*/ 90392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123950">
                  <a:moveTo>
                    <a:pt x="173355" y="1112520"/>
                  </a:moveTo>
                  <a:lnTo>
                    <a:pt x="171450" y="80963"/>
                  </a:lnTo>
                  <a:cubicBezTo>
                    <a:pt x="171450" y="80963"/>
                    <a:pt x="163830" y="14288"/>
                    <a:pt x="93345" y="14288"/>
                  </a:cubicBezTo>
                  <a:cubicBezTo>
                    <a:pt x="22860" y="14288"/>
                    <a:pt x="14288" y="80963"/>
                    <a:pt x="14288" y="80963"/>
                  </a:cubicBezTo>
                  <a:lnTo>
                    <a:pt x="14288" y="903923"/>
                  </a:lnTo>
                  <a:lnTo>
                    <a:pt x="172402" y="903923"/>
                  </a:lnTo>
                </a:path>
              </a:pathLst>
            </a:custGeom>
            <a:noFill/>
            <a:ln w="28575" cap="flat">
              <a:solidFill>
                <a:srgbClr val="009BDC"/>
              </a:solid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7BCE8C77-07DF-42FD-BBEB-CD70ECD60360}"/>
                </a:ext>
              </a:extLst>
            </p:cNvPr>
            <p:cNvSpPr/>
            <p:nvPr/>
          </p:nvSpPr>
          <p:spPr>
            <a:xfrm>
              <a:off x="6383655" y="4810125"/>
              <a:ext cx="180975" cy="28575"/>
            </a:xfrm>
            <a:custGeom>
              <a:avLst/>
              <a:gdLst>
                <a:gd name="connsiteX0" fmla="*/ 14288 w 180975"/>
                <a:gd name="connsiteY0" fmla="*/ 14288 h 28575"/>
                <a:gd name="connsiteX1" fmla="*/ 172402 w 180975"/>
                <a:gd name="connsiteY1" fmla="*/ 14288 h 28575"/>
              </a:gdLst>
              <a:ahLst/>
              <a:cxnLst>
                <a:cxn ang="0">
                  <a:pos x="connsiteX0" y="connsiteY0"/>
                </a:cxn>
                <a:cxn ang="0">
                  <a:pos x="connsiteX1" y="connsiteY1"/>
                </a:cxn>
              </a:cxnLst>
              <a:rect l="l" t="t" r="r" b="b"/>
              <a:pathLst>
                <a:path w="180975" h="28575">
                  <a:moveTo>
                    <a:pt x="14288" y="14288"/>
                  </a:moveTo>
                  <a:lnTo>
                    <a:pt x="172402" y="14288"/>
                  </a:lnTo>
                </a:path>
              </a:pathLst>
            </a:custGeom>
            <a:ln w="28575" cap="flat">
              <a:solidFill>
                <a:srgbClr val="009BDC"/>
              </a:solid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F9707FDC-D0FC-4679-87DC-C9BEF22A99F4}"/>
                </a:ext>
              </a:extLst>
            </p:cNvPr>
            <p:cNvSpPr/>
            <p:nvPr/>
          </p:nvSpPr>
          <p:spPr>
            <a:xfrm>
              <a:off x="6383655" y="3948113"/>
              <a:ext cx="180975" cy="1238250"/>
            </a:xfrm>
            <a:custGeom>
              <a:avLst/>
              <a:gdLst>
                <a:gd name="connsiteX0" fmla="*/ 172402 w 180975"/>
                <a:gd name="connsiteY0" fmla="*/ 1227773 h 1238250"/>
                <a:gd name="connsiteX1" fmla="*/ 171450 w 180975"/>
                <a:gd name="connsiteY1" fmla="*/ 80963 h 1238250"/>
                <a:gd name="connsiteX2" fmla="*/ 93345 w 180975"/>
                <a:gd name="connsiteY2" fmla="*/ 14288 h 1238250"/>
                <a:gd name="connsiteX3" fmla="*/ 14288 w 180975"/>
                <a:gd name="connsiteY3" fmla="*/ 80963 h 1238250"/>
                <a:gd name="connsiteX4" fmla="*/ 14288 w 180975"/>
                <a:gd name="connsiteY4" fmla="*/ 1227773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38250">
                  <a:moveTo>
                    <a:pt x="172402" y="1227773"/>
                  </a:moveTo>
                  <a:lnTo>
                    <a:pt x="171450" y="80963"/>
                  </a:lnTo>
                  <a:cubicBezTo>
                    <a:pt x="171450" y="80963"/>
                    <a:pt x="163830" y="14288"/>
                    <a:pt x="93345" y="14288"/>
                  </a:cubicBezTo>
                  <a:cubicBezTo>
                    <a:pt x="22860" y="14288"/>
                    <a:pt x="14288" y="80963"/>
                    <a:pt x="14288" y="80963"/>
                  </a:cubicBezTo>
                  <a:lnTo>
                    <a:pt x="14288" y="1227773"/>
                  </a:lnTo>
                </a:path>
              </a:pathLst>
            </a:custGeom>
            <a:noFill/>
            <a:ln w="28575" cap="flat">
              <a:solidFill>
                <a:srgbClr val="009BDC"/>
              </a:solid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4CC04869-6718-4C27-ACDF-F8037F125794}"/>
                </a:ext>
              </a:extLst>
            </p:cNvPr>
            <p:cNvSpPr/>
            <p:nvPr/>
          </p:nvSpPr>
          <p:spPr>
            <a:xfrm>
              <a:off x="6936105" y="4817745"/>
              <a:ext cx="28575" cy="352425"/>
            </a:xfrm>
            <a:custGeom>
              <a:avLst/>
              <a:gdLst>
                <a:gd name="connsiteX0" fmla="*/ 14288 w 28575"/>
                <a:gd name="connsiteY0" fmla="*/ 14288 h 352425"/>
                <a:gd name="connsiteX1" fmla="*/ 14288 w 28575"/>
                <a:gd name="connsiteY1" fmla="*/ 346710 h 352425"/>
              </a:gdLst>
              <a:ahLst/>
              <a:cxnLst>
                <a:cxn ang="0">
                  <a:pos x="connsiteX0" y="connsiteY0"/>
                </a:cxn>
                <a:cxn ang="0">
                  <a:pos x="connsiteX1" y="connsiteY1"/>
                </a:cxn>
              </a:cxnLst>
              <a:rect l="l" t="t" r="r" b="b"/>
              <a:pathLst>
                <a:path w="28575" h="352425">
                  <a:moveTo>
                    <a:pt x="14288" y="14288"/>
                  </a:moveTo>
                  <a:lnTo>
                    <a:pt x="14288" y="346710"/>
                  </a:lnTo>
                </a:path>
              </a:pathLst>
            </a:custGeom>
            <a:ln w="28575" cap="flat">
              <a:solidFill>
                <a:srgbClr val="009BDC"/>
              </a:solid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B0FA7B65-EA25-4124-B462-48A554AE8A2F}"/>
                </a:ext>
              </a:extLst>
            </p:cNvPr>
            <p:cNvSpPr/>
            <p:nvPr/>
          </p:nvSpPr>
          <p:spPr>
            <a:xfrm>
              <a:off x="6936105" y="5150167"/>
              <a:ext cx="1619250" cy="76200"/>
            </a:xfrm>
            <a:custGeom>
              <a:avLst/>
              <a:gdLst>
                <a:gd name="connsiteX0" fmla="*/ 1513522 w 1619250"/>
                <a:gd name="connsiteY0" fmla="*/ 66675 h 76200"/>
                <a:gd name="connsiteX1" fmla="*/ 45720 w 1619250"/>
                <a:gd name="connsiteY1" fmla="*/ 66675 h 76200"/>
                <a:gd name="connsiteX2" fmla="*/ 14288 w 1619250"/>
                <a:gd name="connsiteY2" fmla="*/ 14288 h 76200"/>
                <a:gd name="connsiteX3" fmla="*/ 1613535 w 1619250"/>
                <a:gd name="connsiteY3" fmla="*/ 14288 h 76200"/>
              </a:gdLst>
              <a:ahLst/>
              <a:cxnLst>
                <a:cxn ang="0">
                  <a:pos x="connsiteX0" y="connsiteY0"/>
                </a:cxn>
                <a:cxn ang="0">
                  <a:pos x="connsiteX1" y="connsiteY1"/>
                </a:cxn>
                <a:cxn ang="0">
                  <a:pos x="connsiteX2" y="connsiteY2"/>
                </a:cxn>
                <a:cxn ang="0">
                  <a:pos x="connsiteX3" y="connsiteY3"/>
                </a:cxn>
              </a:cxnLst>
              <a:rect l="l" t="t" r="r" b="b"/>
              <a:pathLst>
                <a:path w="1619250" h="76200">
                  <a:moveTo>
                    <a:pt x="1513522" y="66675"/>
                  </a:moveTo>
                  <a:lnTo>
                    <a:pt x="45720" y="66675"/>
                  </a:lnTo>
                  <a:lnTo>
                    <a:pt x="14288" y="14288"/>
                  </a:lnTo>
                  <a:lnTo>
                    <a:pt x="1613535" y="14288"/>
                  </a:lnTo>
                </a:path>
              </a:pathLst>
            </a:custGeom>
            <a:noFill/>
            <a:ln w="28575" cap="flat">
              <a:solidFill>
                <a:srgbClr val="009BDC"/>
              </a:solid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6C3F1A73-8448-45C6-8C7B-0E6A0F38613C}"/>
                </a:ext>
              </a:extLst>
            </p:cNvPr>
            <p:cNvSpPr/>
            <p:nvPr/>
          </p:nvSpPr>
          <p:spPr>
            <a:xfrm>
              <a:off x="6967537" y="5202555"/>
              <a:ext cx="28575" cy="2476500"/>
            </a:xfrm>
            <a:custGeom>
              <a:avLst/>
              <a:gdLst>
                <a:gd name="connsiteX0" fmla="*/ 14288 w 28575"/>
                <a:gd name="connsiteY0" fmla="*/ 14287 h 2476500"/>
                <a:gd name="connsiteX1" fmla="*/ 14288 w 28575"/>
                <a:gd name="connsiteY1" fmla="*/ 2464118 h 2476500"/>
              </a:gdLst>
              <a:ahLst/>
              <a:cxnLst>
                <a:cxn ang="0">
                  <a:pos x="connsiteX0" y="connsiteY0"/>
                </a:cxn>
                <a:cxn ang="0">
                  <a:pos x="connsiteX1" y="connsiteY1"/>
                </a:cxn>
              </a:cxnLst>
              <a:rect l="l" t="t" r="r" b="b"/>
              <a:pathLst>
                <a:path w="28575" h="2476500">
                  <a:moveTo>
                    <a:pt x="14288" y="14287"/>
                  </a:moveTo>
                  <a:lnTo>
                    <a:pt x="14288" y="2464118"/>
                  </a:lnTo>
                </a:path>
              </a:pathLst>
            </a:custGeom>
            <a:ln w="28575" cap="flat">
              <a:solidFill>
                <a:srgbClr val="009BDC"/>
              </a:solid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74257781-3D95-48AD-80A8-E5A887F3CBC6}"/>
                </a:ext>
              </a:extLst>
            </p:cNvPr>
            <p:cNvSpPr/>
            <p:nvPr/>
          </p:nvSpPr>
          <p:spPr>
            <a:xfrm>
              <a:off x="6967537" y="6621780"/>
              <a:ext cx="1495425" cy="28575"/>
            </a:xfrm>
            <a:custGeom>
              <a:avLst/>
              <a:gdLst>
                <a:gd name="connsiteX0" fmla="*/ 1482090 w 1495425"/>
                <a:gd name="connsiteY0" fmla="*/ 14288 h 28575"/>
                <a:gd name="connsiteX1" fmla="*/ 14288 w 1495425"/>
                <a:gd name="connsiteY1" fmla="*/ 14288 h 28575"/>
              </a:gdLst>
              <a:ahLst/>
              <a:cxnLst>
                <a:cxn ang="0">
                  <a:pos x="connsiteX0" y="connsiteY0"/>
                </a:cxn>
                <a:cxn ang="0">
                  <a:pos x="connsiteX1" y="connsiteY1"/>
                </a:cxn>
              </a:cxnLst>
              <a:rect l="l" t="t" r="r" b="b"/>
              <a:pathLst>
                <a:path w="1495425" h="28575">
                  <a:moveTo>
                    <a:pt x="1482090" y="14288"/>
                  </a:moveTo>
                  <a:lnTo>
                    <a:pt x="14288" y="14288"/>
                  </a:lnTo>
                </a:path>
              </a:pathLst>
            </a:custGeom>
            <a:ln w="28575" cap="flat">
              <a:solidFill>
                <a:srgbClr val="009BDC"/>
              </a:solid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AB8067FB-976E-463C-A959-8B4E83A41C1A}"/>
                </a:ext>
              </a:extLst>
            </p:cNvPr>
            <p:cNvSpPr/>
            <p:nvPr/>
          </p:nvSpPr>
          <p:spPr>
            <a:xfrm>
              <a:off x="6967537" y="6742748"/>
              <a:ext cx="1504950" cy="28575"/>
            </a:xfrm>
            <a:custGeom>
              <a:avLst/>
              <a:gdLst>
                <a:gd name="connsiteX0" fmla="*/ 14288 w 1504950"/>
                <a:gd name="connsiteY0" fmla="*/ 14287 h 28575"/>
                <a:gd name="connsiteX1" fmla="*/ 1493520 w 1504950"/>
                <a:gd name="connsiteY1" fmla="*/ 14287 h 28575"/>
              </a:gdLst>
              <a:ahLst/>
              <a:cxnLst>
                <a:cxn ang="0">
                  <a:pos x="connsiteX0" y="connsiteY0"/>
                </a:cxn>
                <a:cxn ang="0">
                  <a:pos x="connsiteX1" y="connsiteY1"/>
                </a:cxn>
              </a:cxnLst>
              <a:rect l="l" t="t" r="r" b="b"/>
              <a:pathLst>
                <a:path w="1504950" h="28575">
                  <a:moveTo>
                    <a:pt x="14288" y="14287"/>
                  </a:moveTo>
                  <a:lnTo>
                    <a:pt x="1493520" y="14287"/>
                  </a:lnTo>
                </a:path>
              </a:pathLst>
            </a:custGeom>
            <a:ln w="28575" cap="flat">
              <a:solidFill>
                <a:srgbClr val="009BDC"/>
              </a:solid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D465F2F1-8FAC-4DE7-948F-B987956962FB}"/>
                </a:ext>
              </a:extLst>
            </p:cNvPr>
            <p:cNvSpPr/>
            <p:nvPr/>
          </p:nvSpPr>
          <p:spPr>
            <a:xfrm>
              <a:off x="7100887" y="4507230"/>
              <a:ext cx="1533525" cy="95250"/>
            </a:xfrm>
            <a:custGeom>
              <a:avLst/>
              <a:gdLst>
                <a:gd name="connsiteX0" fmla="*/ 1524952 w 1533525"/>
                <a:gd name="connsiteY0" fmla="*/ 14288 h 95250"/>
                <a:gd name="connsiteX1" fmla="*/ 47625 w 1533525"/>
                <a:gd name="connsiteY1" fmla="*/ 14288 h 95250"/>
                <a:gd name="connsiteX2" fmla="*/ 14288 w 1533525"/>
                <a:gd name="connsiteY2" fmla="*/ 85725 h 95250"/>
                <a:gd name="connsiteX3" fmla="*/ 1453515 w 1533525"/>
                <a:gd name="connsiteY3" fmla="*/ 85725 h 95250"/>
              </a:gdLst>
              <a:ahLst/>
              <a:cxnLst>
                <a:cxn ang="0">
                  <a:pos x="connsiteX0" y="connsiteY0"/>
                </a:cxn>
                <a:cxn ang="0">
                  <a:pos x="connsiteX1" y="connsiteY1"/>
                </a:cxn>
                <a:cxn ang="0">
                  <a:pos x="connsiteX2" y="connsiteY2"/>
                </a:cxn>
                <a:cxn ang="0">
                  <a:pos x="connsiteX3" y="connsiteY3"/>
                </a:cxn>
              </a:cxnLst>
              <a:rect l="l" t="t" r="r" b="b"/>
              <a:pathLst>
                <a:path w="1533525" h="95250">
                  <a:moveTo>
                    <a:pt x="1524952" y="14288"/>
                  </a:moveTo>
                  <a:lnTo>
                    <a:pt x="47625" y="14288"/>
                  </a:lnTo>
                  <a:lnTo>
                    <a:pt x="14288" y="85725"/>
                  </a:lnTo>
                  <a:lnTo>
                    <a:pt x="1453515" y="85725"/>
                  </a:lnTo>
                </a:path>
              </a:pathLst>
            </a:custGeom>
            <a:noFill/>
            <a:ln w="28575" cap="flat">
              <a:solidFill>
                <a:srgbClr val="009BDC"/>
              </a:solid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CA4F4117-A175-4818-A11A-6382052DE7C8}"/>
                </a:ext>
              </a:extLst>
            </p:cNvPr>
            <p:cNvSpPr/>
            <p:nvPr/>
          </p:nvSpPr>
          <p:spPr>
            <a:xfrm>
              <a:off x="7095172" y="4706303"/>
              <a:ext cx="1343025" cy="28575"/>
            </a:xfrm>
            <a:custGeom>
              <a:avLst/>
              <a:gdLst>
                <a:gd name="connsiteX0" fmla="*/ 1328738 w 1343025"/>
                <a:gd name="connsiteY0" fmla="*/ 14287 h 28575"/>
                <a:gd name="connsiteX1" fmla="*/ 14287 w 1343025"/>
                <a:gd name="connsiteY1" fmla="*/ 14287 h 28575"/>
              </a:gdLst>
              <a:ahLst/>
              <a:cxnLst>
                <a:cxn ang="0">
                  <a:pos x="connsiteX0" y="connsiteY0"/>
                </a:cxn>
                <a:cxn ang="0">
                  <a:pos x="connsiteX1" y="connsiteY1"/>
                </a:cxn>
              </a:cxnLst>
              <a:rect l="l" t="t" r="r" b="b"/>
              <a:pathLst>
                <a:path w="1343025" h="28575">
                  <a:moveTo>
                    <a:pt x="1328738" y="14287"/>
                  </a:moveTo>
                  <a:lnTo>
                    <a:pt x="14287" y="14287"/>
                  </a:lnTo>
                </a:path>
              </a:pathLst>
            </a:custGeom>
            <a:ln w="28575" cap="flat">
              <a:solidFill>
                <a:srgbClr val="009BDC"/>
              </a:solid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50871298-DB2A-45F4-918A-E16E828E4F4C}"/>
                </a:ext>
              </a:extLst>
            </p:cNvPr>
            <p:cNvSpPr/>
            <p:nvPr/>
          </p:nvSpPr>
          <p:spPr>
            <a:xfrm>
              <a:off x="7095172" y="5027295"/>
              <a:ext cx="1200150" cy="142875"/>
            </a:xfrm>
            <a:custGeom>
              <a:avLst/>
              <a:gdLst>
                <a:gd name="connsiteX0" fmla="*/ 1193483 w 1200150"/>
                <a:gd name="connsiteY0" fmla="*/ 137160 h 142875"/>
                <a:gd name="connsiteX1" fmla="*/ 1193483 w 1200150"/>
                <a:gd name="connsiteY1" fmla="*/ 14288 h 142875"/>
                <a:gd name="connsiteX2" fmla="*/ 14288 w 1200150"/>
                <a:gd name="connsiteY2" fmla="*/ 14288 h 142875"/>
                <a:gd name="connsiteX3" fmla="*/ 14288 w 1200150"/>
                <a:gd name="connsiteY3" fmla="*/ 137160 h 142875"/>
              </a:gdLst>
              <a:ahLst/>
              <a:cxnLst>
                <a:cxn ang="0">
                  <a:pos x="connsiteX0" y="connsiteY0"/>
                </a:cxn>
                <a:cxn ang="0">
                  <a:pos x="connsiteX1" y="connsiteY1"/>
                </a:cxn>
                <a:cxn ang="0">
                  <a:pos x="connsiteX2" y="connsiteY2"/>
                </a:cxn>
                <a:cxn ang="0">
                  <a:pos x="connsiteX3" y="connsiteY3"/>
                </a:cxn>
              </a:cxnLst>
              <a:rect l="l" t="t" r="r" b="b"/>
              <a:pathLst>
                <a:path w="1200150" h="142875">
                  <a:moveTo>
                    <a:pt x="1193483" y="137160"/>
                  </a:moveTo>
                  <a:lnTo>
                    <a:pt x="1193483" y="14288"/>
                  </a:lnTo>
                  <a:lnTo>
                    <a:pt x="14288" y="14288"/>
                  </a:lnTo>
                  <a:lnTo>
                    <a:pt x="14288" y="137160"/>
                  </a:lnTo>
                </a:path>
              </a:pathLst>
            </a:custGeom>
            <a:noFill/>
            <a:ln w="28575" cap="flat">
              <a:solidFill>
                <a:srgbClr val="009BDC"/>
              </a:solid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32CFBA22-C41E-4DEF-B263-30F2041EE4B2}"/>
                </a:ext>
              </a:extLst>
            </p:cNvPr>
            <p:cNvSpPr/>
            <p:nvPr/>
          </p:nvSpPr>
          <p:spPr>
            <a:xfrm>
              <a:off x="6448425" y="3748088"/>
              <a:ext cx="514350" cy="304800"/>
            </a:xfrm>
            <a:custGeom>
              <a:avLst/>
              <a:gdLst>
                <a:gd name="connsiteX0" fmla="*/ 501968 w 514350"/>
                <a:gd name="connsiteY0" fmla="*/ 261938 h 304800"/>
                <a:gd name="connsiteX1" fmla="*/ 482918 w 514350"/>
                <a:gd name="connsiteY1" fmla="*/ 260985 h 304800"/>
                <a:gd name="connsiteX2" fmla="*/ 462915 w 514350"/>
                <a:gd name="connsiteY2" fmla="*/ 290513 h 304800"/>
                <a:gd name="connsiteX3" fmla="*/ 429578 w 514350"/>
                <a:gd name="connsiteY3" fmla="*/ 290513 h 304800"/>
                <a:gd name="connsiteX4" fmla="*/ 392430 w 514350"/>
                <a:gd name="connsiteY4" fmla="*/ 140018 h 304800"/>
                <a:gd name="connsiteX5" fmla="*/ 416243 w 514350"/>
                <a:gd name="connsiteY5" fmla="*/ 71438 h 304800"/>
                <a:gd name="connsiteX6" fmla="*/ 416243 w 514350"/>
                <a:gd name="connsiteY6" fmla="*/ 14288 h 304800"/>
                <a:gd name="connsiteX7" fmla="*/ 60960 w 514350"/>
                <a:gd name="connsiteY7" fmla="*/ 14288 h 304800"/>
                <a:gd name="connsiteX8" fmla="*/ 14288 w 514350"/>
                <a:gd name="connsiteY8" fmla="*/ 21907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304800">
                  <a:moveTo>
                    <a:pt x="501968" y="261938"/>
                  </a:moveTo>
                  <a:lnTo>
                    <a:pt x="482918" y="260985"/>
                  </a:lnTo>
                  <a:lnTo>
                    <a:pt x="462915" y="290513"/>
                  </a:lnTo>
                  <a:lnTo>
                    <a:pt x="429578" y="290513"/>
                  </a:lnTo>
                  <a:lnTo>
                    <a:pt x="392430" y="140018"/>
                  </a:lnTo>
                  <a:lnTo>
                    <a:pt x="416243" y="71438"/>
                  </a:lnTo>
                  <a:lnTo>
                    <a:pt x="416243" y="14288"/>
                  </a:lnTo>
                  <a:lnTo>
                    <a:pt x="60960" y="14288"/>
                  </a:lnTo>
                  <a:lnTo>
                    <a:pt x="14288" y="219075"/>
                  </a:lnTo>
                </a:path>
              </a:pathLst>
            </a:custGeom>
            <a:noFill/>
            <a:ln w="28575" cap="flat">
              <a:solidFill>
                <a:srgbClr val="009BDC"/>
              </a:solid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594BB7C6-E1F7-4C1B-9E7B-BE3DE86D4F72}"/>
                </a:ext>
              </a:extLst>
            </p:cNvPr>
            <p:cNvSpPr/>
            <p:nvPr/>
          </p:nvSpPr>
          <p:spPr>
            <a:xfrm>
              <a:off x="7544752" y="5286375"/>
              <a:ext cx="352425" cy="1362075"/>
            </a:xfrm>
            <a:custGeom>
              <a:avLst/>
              <a:gdLst>
                <a:gd name="connsiteX0" fmla="*/ 14288 w 352425"/>
                <a:gd name="connsiteY0" fmla="*/ 1349693 h 1362075"/>
                <a:gd name="connsiteX1" fmla="*/ 14288 w 352425"/>
                <a:gd name="connsiteY1" fmla="*/ 14288 h 1362075"/>
                <a:gd name="connsiteX2" fmla="*/ 346710 w 352425"/>
                <a:gd name="connsiteY2" fmla="*/ 14288 h 1362075"/>
                <a:gd name="connsiteX3" fmla="*/ 346710 w 352425"/>
                <a:gd name="connsiteY3" fmla="*/ 1349693 h 1362075"/>
              </a:gdLst>
              <a:ahLst/>
              <a:cxnLst>
                <a:cxn ang="0">
                  <a:pos x="connsiteX0" y="connsiteY0"/>
                </a:cxn>
                <a:cxn ang="0">
                  <a:pos x="connsiteX1" y="connsiteY1"/>
                </a:cxn>
                <a:cxn ang="0">
                  <a:pos x="connsiteX2" y="connsiteY2"/>
                </a:cxn>
                <a:cxn ang="0">
                  <a:pos x="connsiteX3" y="connsiteY3"/>
                </a:cxn>
              </a:cxnLst>
              <a:rect l="l" t="t" r="r" b="b"/>
              <a:pathLst>
                <a:path w="352425" h="1362075">
                  <a:moveTo>
                    <a:pt x="14288" y="1349693"/>
                  </a:moveTo>
                  <a:lnTo>
                    <a:pt x="14288" y="14288"/>
                  </a:lnTo>
                  <a:lnTo>
                    <a:pt x="346710" y="14288"/>
                  </a:lnTo>
                  <a:lnTo>
                    <a:pt x="346710" y="1349693"/>
                  </a:lnTo>
                </a:path>
              </a:pathLst>
            </a:custGeom>
            <a:noFill/>
            <a:ln w="28575" cap="flat">
              <a:solidFill>
                <a:srgbClr val="009BDC"/>
              </a:solid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499921C3-AC46-4EF5-84C2-B137E3C3377E}"/>
                </a:ext>
              </a:extLst>
            </p:cNvPr>
            <p:cNvSpPr/>
            <p:nvPr/>
          </p:nvSpPr>
          <p:spPr>
            <a:xfrm>
              <a:off x="2784157" y="4471988"/>
              <a:ext cx="5848350" cy="3209925"/>
            </a:xfrm>
            <a:custGeom>
              <a:avLst/>
              <a:gdLst>
                <a:gd name="connsiteX0" fmla="*/ 238125 w 5848350"/>
                <a:gd name="connsiteY0" fmla="*/ 14288 h 3209925"/>
                <a:gd name="connsiteX1" fmla="*/ 40005 w 5848350"/>
                <a:gd name="connsiteY1" fmla="*/ 14288 h 3209925"/>
                <a:gd name="connsiteX2" fmla="*/ 14288 w 5848350"/>
                <a:gd name="connsiteY2" fmla="*/ 49530 h 3209925"/>
                <a:gd name="connsiteX3" fmla="*/ 216218 w 5848350"/>
                <a:gd name="connsiteY3" fmla="*/ 247650 h 3209925"/>
                <a:gd name="connsiteX4" fmla="*/ 216218 w 5848350"/>
                <a:gd name="connsiteY4" fmla="*/ 660083 h 3209925"/>
                <a:gd name="connsiteX5" fmla="*/ 112395 w 5848350"/>
                <a:gd name="connsiteY5" fmla="*/ 660083 h 3209925"/>
                <a:gd name="connsiteX6" fmla="*/ 90488 w 5848350"/>
                <a:gd name="connsiteY6" fmla="*/ 692468 h 3209925"/>
                <a:gd name="connsiteX7" fmla="*/ 191453 w 5848350"/>
                <a:gd name="connsiteY7" fmla="*/ 744855 h 3209925"/>
                <a:gd name="connsiteX8" fmla="*/ 191453 w 5848350"/>
                <a:gd name="connsiteY8" fmla="*/ 1047750 h 3209925"/>
                <a:gd name="connsiteX9" fmla="*/ 191453 w 5848350"/>
                <a:gd name="connsiteY9" fmla="*/ 2164080 h 3209925"/>
                <a:gd name="connsiteX10" fmla="*/ 80963 w 5848350"/>
                <a:gd name="connsiteY10" fmla="*/ 2164080 h 3209925"/>
                <a:gd name="connsiteX11" fmla="*/ 179070 w 5848350"/>
                <a:gd name="connsiteY11" fmla="*/ 2293620 h 3209925"/>
                <a:gd name="connsiteX12" fmla="*/ 179070 w 5848350"/>
                <a:gd name="connsiteY12" fmla="*/ 3195638 h 3209925"/>
                <a:gd name="connsiteX13" fmla="*/ 5676900 w 5848350"/>
                <a:gd name="connsiteY13" fmla="*/ 3195638 h 3209925"/>
                <a:gd name="connsiteX14" fmla="*/ 5676900 w 5848350"/>
                <a:gd name="connsiteY14" fmla="*/ 2293620 h 3209925"/>
                <a:gd name="connsiteX15" fmla="*/ 5775008 w 5848350"/>
                <a:gd name="connsiteY15" fmla="*/ 2164080 h 3209925"/>
                <a:gd name="connsiteX16" fmla="*/ 5665470 w 5848350"/>
                <a:gd name="connsiteY16" fmla="*/ 2164080 h 3209925"/>
                <a:gd name="connsiteX17" fmla="*/ 5665470 w 5848350"/>
                <a:gd name="connsiteY17" fmla="*/ 1047750 h 3209925"/>
                <a:gd name="connsiteX18" fmla="*/ 5665470 w 5848350"/>
                <a:gd name="connsiteY18" fmla="*/ 744855 h 3209925"/>
                <a:gd name="connsiteX19" fmla="*/ 5765483 w 5848350"/>
                <a:gd name="connsiteY19" fmla="*/ 692468 h 3209925"/>
                <a:gd name="connsiteX20" fmla="*/ 5743575 w 5848350"/>
                <a:gd name="connsiteY20" fmla="*/ 660083 h 3209925"/>
                <a:gd name="connsiteX21" fmla="*/ 5639753 w 5848350"/>
                <a:gd name="connsiteY21" fmla="*/ 660083 h 3209925"/>
                <a:gd name="connsiteX22" fmla="*/ 5639753 w 5848350"/>
                <a:gd name="connsiteY22" fmla="*/ 247650 h 3209925"/>
                <a:gd name="connsiteX23" fmla="*/ 5841683 w 5848350"/>
                <a:gd name="connsiteY23" fmla="*/ 49530 h 3209925"/>
                <a:gd name="connsiteX24" fmla="*/ 5816918 w 5848350"/>
                <a:gd name="connsiteY24" fmla="*/ 14288 h 3209925"/>
                <a:gd name="connsiteX25" fmla="*/ 5618798 w 5848350"/>
                <a:gd name="connsiteY25" fmla="*/ 14288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48350" h="3209925">
                  <a:moveTo>
                    <a:pt x="238125" y="14288"/>
                  </a:moveTo>
                  <a:lnTo>
                    <a:pt x="40005" y="14288"/>
                  </a:lnTo>
                  <a:lnTo>
                    <a:pt x="14288" y="49530"/>
                  </a:lnTo>
                  <a:lnTo>
                    <a:pt x="216218" y="247650"/>
                  </a:lnTo>
                  <a:lnTo>
                    <a:pt x="216218" y="660083"/>
                  </a:lnTo>
                  <a:lnTo>
                    <a:pt x="112395" y="660083"/>
                  </a:lnTo>
                  <a:lnTo>
                    <a:pt x="90488" y="692468"/>
                  </a:lnTo>
                  <a:lnTo>
                    <a:pt x="191453" y="744855"/>
                  </a:lnTo>
                  <a:lnTo>
                    <a:pt x="191453" y="1047750"/>
                  </a:lnTo>
                  <a:lnTo>
                    <a:pt x="191453" y="2164080"/>
                  </a:lnTo>
                  <a:lnTo>
                    <a:pt x="80963" y="2164080"/>
                  </a:lnTo>
                  <a:lnTo>
                    <a:pt x="179070" y="2293620"/>
                  </a:lnTo>
                  <a:lnTo>
                    <a:pt x="179070" y="3195638"/>
                  </a:lnTo>
                  <a:lnTo>
                    <a:pt x="5676900" y="3195638"/>
                  </a:lnTo>
                  <a:lnTo>
                    <a:pt x="5676900" y="2293620"/>
                  </a:lnTo>
                  <a:lnTo>
                    <a:pt x="5775008" y="2164080"/>
                  </a:lnTo>
                  <a:lnTo>
                    <a:pt x="5665470" y="2164080"/>
                  </a:lnTo>
                  <a:lnTo>
                    <a:pt x="5665470" y="1047750"/>
                  </a:lnTo>
                  <a:lnTo>
                    <a:pt x="5665470" y="744855"/>
                  </a:lnTo>
                  <a:lnTo>
                    <a:pt x="5765483" y="692468"/>
                  </a:lnTo>
                  <a:lnTo>
                    <a:pt x="5743575" y="660083"/>
                  </a:lnTo>
                  <a:lnTo>
                    <a:pt x="5639753" y="660083"/>
                  </a:lnTo>
                  <a:lnTo>
                    <a:pt x="5639753" y="247650"/>
                  </a:lnTo>
                  <a:lnTo>
                    <a:pt x="5841683" y="49530"/>
                  </a:lnTo>
                  <a:lnTo>
                    <a:pt x="5816918" y="14288"/>
                  </a:lnTo>
                  <a:lnTo>
                    <a:pt x="5618798" y="14288"/>
                  </a:lnTo>
                </a:path>
              </a:pathLst>
            </a:custGeom>
            <a:noFill/>
            <a:ln w="28575" cap="flat">
              <a:solidFill>
                <a:srgbClr val="009BDC"/>
              </a:solid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F9513ED9-AA22-4C96-8E4C-9C2DDCA4D6A6}"/>
                </a:ext>
              </a:extLst>
            </p:cNvPr>
            <p:cNvSpPr/>
            <p:nvPr/>
          </p:nvSpPr>
          <p:spPr>
            <a:xfrm>
              <a:off x="6147435" y="5797868"/>
              <a:ext cx="219075" cy="304800"/>
            </a:xfrm>
            <a:custGeom>
              <a:avLst/>
              <a:gdLst>
                <a:gd name="connsiteX0" fmla="*/ 14287 w 219075"/>
                <a:gd name="connsiteY0" fmla="*/ 14287 h 304800"/>
                <a:gd name="connsiteX1" fmla="*/ 206693 w 219075"/>
                <a:gd name="connsiteY1" fmla="*/ 14287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7"/>
                  </a:moveTo>
                  <a:lnTo>
                    <a:pt x="206693" y="14287"/>
                  </a:lnTo>
                  <a:lnTo>
                    <a:pt x="206693"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0985D9C9-39F9-46F7-9C23-5DEC818A17EB}"/>
                </a:ext>
              </a:extLst>
            </p:cNvPr>
            <p:cNvSpPr/>
            <p:nvPr/>
          </p:nvSpPr>
          <p:spPr>
            <a:xfrm>
              <a:off x="5833110" y="5286375"/>
              <a:ext cx="219075" cy="304800"/>
            </a:xfrm>
            <a:custGeom>
              <a:avLst/>
              <a:gdLst>
                <a:gd name="connsiteX0" fmla="*/ 14287 w 219075"/>
                <a:gd name="connsiteY0" fmla="*/ 14288 h 304800"/>
                <a:gd name="connsiteX1" fmla="*/ 206693 w 219075"/>
                <a:gd name="connsiteY1" fmla="*/ 14288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8"/>
                  </a:moveTo>
                  <a:lnTo>
                    <a:pt x="206693" y="14288"/>
                  </a:lnTo>
                  <a:lnTo>
                    <a:pt x="206693"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AF271838-F565-4B67-80AB-30FAAEDE1949}"/>
                </a:ext>
              </a:extLst>
            </p:cNvPr>
            <p:cNvSpPr/>
            <p:nvPr/>
          </p:nvSpPr>
          <p:spPr>
            <a:xfrm>
              <a:off x="5833110" y="5797868"/>
              <a:ext cx="219075" cy="304800"/>
            </a:xfrm>
            <a:custGeom>
              <a:avLst/>
              <a:gdLst>
                <a:gd name="connsiteX0" fmla="*/ 14287 w 219075"/>
                <a:gd name="connsiteY0" fmla="*/ 14287 h 304800"/>
                <a:gd name="connsiteX1" fmla="*/ 206693 w 219075"/>
                <a:gd name="connsiteY1" fmla="*/ 14287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7"/>
                  </a:moveTo>
                  <a:lnTo>
                    <a:pt x="206693" y="14287"/>
                  </a:lnTo>
                  <a:lnTo>
                    <a:pt x="206693"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898213BD-D15E-41D5-A464-F3D78BB2EC71}"/>
                </a:ext>
              </a:extLst>
            </p:cNvPr>
            <p:cNvSpPr/>
            <p:nvPr/>
          </p:nvSpPr>
          <p:spPr>
            <a:xfrm>
              <a:off x="7184707" y="5286375"/>
              <a:ext cx="209550" cy="304800"/>
            </a:xfrm>
            <a:custGeom>
              <a:avLst/>
              <a:gdLst>
                <a:gd name="connsiteX0" fmla="*/ 14287 w 209550"/>
                <a:gd name="connsiteY0" fmla="*/ 14288 h 304800"/>
                <a:gd name="connsiteX1" fmla="*/ 195262 w 209550"/>
                <a:gd name="connsiteY1" fmla="*/ 14288 h 304800"/>
                <a:gd name="connsiteX2" fmla="*/ 195262 w 209550"/>
                <a:gd name="connsiteY2" fmla="*/ 299085 h 304800"/>
                <a:gd name="connsiteX3" fmla="*/ 14287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7" y="14288"/>
                  </a:moveTo>
                  <a:lnTo>
                    <a:pt x="195262" y="14288"/>
                  </a:lnTo>
                  <a:lnTo>
                    <a:pt x="195262"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F5CF96C4-5F9C-4904-B64B-6BA975840C58}"/>
                </a:ext>
              </a:extLst>
            </p:cNvPr>
            <p:cNvSpPr/>
            <p:nvPr/>
          </p:nvSpPr>
          <p:spPr>
            <a:xfrm>
              <a:off x="7184707" y="5851208"/>
              <a:ext cx="209550" cy="304800"/>
            </a:xfrm>
            <a:custGeom>
              <a:avLst/>
              <a:gdLst>
                <a:gd name="connsiteX0" fmla="*/ 14287 w 209550"/>
                <a:gd name="connsiteY0" fmla="*/ 14288 h 304800"/>
                <a:gd name="connsiteX1" fmla="*/ 195262 w 209550"/>
                <a:gd name="connsiteY1" fmla="*/ 14288 h 304800"/>
                <a:gd name="connsiteX2" fmla="*/ 195262 w 209550"/>
                <a:gd name="connsiteY2" fmla="*/ 299085 h 304800"/>
                <a:gd name="connsiteX3" fmla="*/ 14287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7" y="14288"/>
                  </a:moveTo>
                  <a:lnTo>
                    <a:pt x="195262" y="14288"/>
                  </a:lnTo>
                  <a:lnTo>
                    <a:pt x="195262"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445B75F4-6230-40D7-87D8-53B1C41A627B}"/>
                </a:ext>
              </a:extLst>
            </p:cNvPr>
            <p:cNvSpPr/>
            <p:nvPr/>
          </p:nvSpPr>
          <p:spPr>
            <a:xfrm>
              <a:off x="8052435" y="5286375"/>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3776804F-E163-4A2F-9A36-62DCDDCEF7F9}"/>
                </a:ext>
              </a:extLst>
            </p:cNvPr>
            <p:cNvSpPr/>
            <p:nvPr/>
          </p:nvSpPr>
          <p:spPr>
            <a:xfrm>
              <a:off x="8052435" y="5851208"/>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DD5D144A-3AF2-42BE-B487-3DFC2E9946C3}"/>
                </a:ext>
              </a:extLst>
            </p:cNvPr>
            <p:cNvSpPr/>
            <p:nvPr/>
          </p:nvSpPr>
          <p:spPr>
            <a:xfrm>
              <a:off x="7184707" y="6879908"/>
              <a:ext cx="209550" cy="447675"/>
            </a:xfrm>
            <a:custGeom>
              <a:avLst/>
              <a:gdLst>
                <a:gd name="connsiteX0" fmla="*/ 14287 w 209550"/>
                <a:gd name="connsiteY0" fmla="*/ 14287 h 447675"/>
                <a:gd name="connsiteX1" fmla="*/ 195262 w 209550"/>
                <a:gd name="connsiteY1" fmla="*/ 14287 h 447675"/>
                <a:gd name="connsiteX2" fmla="*/ 195262 w 209550"/>
                <a:gd name="connsiteY2" fmla="*/ 441960 h 447675"/>
                <a:gd name="connsiteX3" fmla="*/ 14287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7" y="14287"/>
                  </a:moveTo>
                  <a:lnTo>
                    <a:pt x="195262" y="14287"/>
                  </a:lnTo>
                  <a:lnTo>
                    <a:pt x="195262" y="441960"/>
                  </a:lnTo>
                  <a:lnTo>
                    <a:pt x="14287" y="441960"/>
                  </a:lnTo>
                  <a:close/>
                </a:path>
              </a:pathLst>
            </a:custGeom>
            <a:noFill/>
            <a:ln w="28575" cap="flat">
              <a:solidFill>
                <a:srgbClr val="009BDC"/>
              </a:solid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18785A01-490F-4236-8BE0-5945E5B494E8}"/>
                </a:ext>
              </a:extLst>
            </p:cNvPr>
            <p:cNvSpPr/>
            <p:nvPr/>
          </p:nvSpPr>
          <p:spPr>
            <a:xfrm>
              <a:off x="8052435" y="6879908"/>
              <a:ext cx="209550" cy="447675"/>
            </a:xfrm>
            <a:custGeom>
              <a:avLst/>
              <a:gdLst>
                <a:gd name="connsiteX0" fmla="*/ 14288 w 209550"/>
                <a:gd name="connsiteY0" fmla="*/ 14287 h 447675"/>
                <a:gd name="connsiteX1" fmla="*/ 195263 w 209550"/>
                <a:gd name="connsiteY1" fmla="*/ 14287 h 447675"/>
                <a:gd name="connsiteX2" fmla="*/ 195263 w 209550"/>
                <a:gd name="connsiteY2" fmla="*/ 441960 h 447675"/>
                <a:gd name="connsiteX3" fmla="*/ 14288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8" y="14287"/>
                  </a:moveTo>
                  <a:lnTo>
                    <a:pt x="195263" y="14287"/>
                  </a:lnTo>
                  <a:lnTo>
                    <a:pt x="195263" y="441960"/>
                  </a:lnTo>
                  <a:lnTo>
                    <a:pt x="14288" y="441960"/>
                  </a:lnTo>
                  <a:close/>
                </a:path>
              </a:pathLst>
            </a:custGeom>
            <a:noFill/>
            <a:ln w="28575" cap="flat">
              <a:solidFill>
                <a:srgbClr val="009BDC"/>
              </a:solid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8A39F8FF-4060-4DDD-9918-858806E322C5}"/>
                </a:ext>
              </a:extLst>
            </p:cNvPr>
            <p:cNvSpPr/>
            <p:nvPr/>
          </p:nvSpPr>
          <p:spPr>
            <a:xfrm>
              <a:off x="7182802" y="6417945"/>
              <a:ext cx="209550" cy="228600"/>
            </a:xfrm>
            <a:custGeom>
              <a:avLst/>
              <a:gdLst>
                <a:gd name="connsiteX0" fmla="*/ 14288 w 209550"/>
                <a:gd name="connsiteY0" fmla="*/ 14287 h 228600"/>
                <a:gd name="connsiteX1" fmla="*/ 195263 w 209550"/>
                <a:gd name="connsiteY1" fmla="*/ 14287 h 228600"/>
                <a:gd name="connsiteX2" fmla="*/ 195263 w 209550"/>
                <a:gd name="connsiteY2" fmla="*/ 218122 h 228600"/>
                <a:gd name="connsiteX3" fmla="*/ 14288 w 209550"/>
                <a:gd name="connsiteY3" fmla="*/ 218122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8" y="14287"/>
                  </a:moveTo>
                  <a:lnTo>
                    <a:pt x="195263" y="14287"/>
                  </a:lnTo>
                  <a:lnTo>
                    <a:pt x="195263" y="218122"/>
                  </a:lnTo>
                  <a:lnTo>
                    <a:pt x="14288" y="218122"/>
                  </a:lnTo>
                  <a:close/>
                </a:path>
              </a:pathLst>
            </a:custGeom>
            <a:noFill/>
            <a:ln w="28575" cap="flat">
              <a:solidFill>
                <a:srgbClr val="009BDC"/>
              </a:solid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B0B1E3A7-D168-4663-A2B9-1208B52D4411}"/>
                </a:ext>
              </a:extLst>
            </p:cNvPr>
            <p:cNvSpPr/>
            <p:nvPr/>
          </p:nvSpPr>
          <p:spPr>
            <a:xfrm>
              <a:off x="8048625" y="6416040"/>
              <a:ext cx="209550" cy="228600"/>
            </a:xfrm>
            <a:custGeom>
              <a:avLst/>
              <a:gdLst>
                <a:gd name="connsiteX0" fmla="*/ 14288 w 209550"/>
                <a:gd name="connsiteY0" fmla="*/ 14288 h 228600"/>
                <a:gd name="connsiteX1" fmla="*/ 195263 w 209550"/>
                <a:gd name="connsiteY1" fmla="*/ 14288 h 228600"/>
                <a:gd name="connsiteX2" fmla="*/ 195263 w 209550"/>
                <a:gd name="connsiteY2" fmla="*/ 218123 h 228600"/>
                <a:gd name="connsiteX3" fmla="*/ 14288 w 209550"/>
                <a:gd name="connsiteY3" fmla="*/ 218123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8" y="14288"/>
                  </a:moveTo>
                  <a:lnTo>
                    <a:pt x="195263" y="14288"/>
                  </a:lnTo>
                  <a:lnTo>
                    <a:pt x="195263" y="218123"/>
                  </a:lnTo>
                  <a:lnTo>
                    <a:pt x="14288" y="218123"/>
                  </a:lnTo>
                  <a:close/>
                </a:path>
              </a:pathLst>
            </a:custGeom>
            <a:noFill/>
            <a:ln w="28575" cap="flat">
              <a:solidFill>
                <a:srgbClr val="009BDC"/>
              </a:solid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5E9FB1D5-53E3-4ACB-A439-DEA0F279FF33}"/>
                </a:ext>
              </a:extLst>
            </p:cNvPr>
            <p:cNvSpPr/>
            <p:nvPr/>
          </p:nvSpPr>
          <p:spPr>
            <a:xfrm>
              <a:off x="5185409" y="4687252"/>
              <a:ext cx="1047750" cy="114300"/>
            </a:xfrm>
            <a:custGeom>
              <a:avLst/>
              <a:gdLst>
                <a:gd name="connsiteX0" fmla="*/ 14288 w 1047750"/>
                <a:gd name="connsiteY0" fmla="*/ 104775 h 114300"/>
                <a:gd name="connsiteX1" fmla="*/ 525780 w 1047750"/>
                <a:gd name="connsiteY1" fmla="*/ 14288 h 114300"/>
                <a:gd name="connsiteX2" fmla="*/ 1041083 w 1047750"/>
                <a:gd name="connsiteY2" fmla="*/ 107633 h 114300"/>
              </a:gdLst>
              <a:ahLst/>
              <a:cxnLst>
                <a:cxn ang="0">
                  <a:pos x="connsiteX0" y="connsiteY0"/>
                </a:cxn>
                <a:cxn ang="0">
                  <a:pos x="connsiteX1" y="connsiteY1"/>
                </a:cxn>
                <a:cxn ang="0">
                  <a:pos x="connsiteX2" y="connsiteY2"/>
                </a:cxn>
              </a:cxnLst>
              <a:rect l="l" t="t" r="r" b="b"/>
              <a:pathLst>
                <a:path w="1047750" h="114300">
                  <a:moveTo>
                    <a:pt x="14288" y="104775"/>
                  </a:moveTo>
                  <a:cubicBezTo>
                    <a:pt x="14288" y="104775"/>
                    <a:pt x="223838" y="14288"/>
                    <a:pt x="525780" y="14288"/>
                  </a:cubicBezTo>
                  <a:cubicBezTo>
                    <a:pt x="827722" y="14288"/>
                    <a:pt x="1041083" y="107633"/>
                    <a:pt x="1041083" y="107633"/>
                  </a:cubicBezTo>
                </a:path>
              </a:pathLst>
            </a:custGeom>
            <a:noFill/>
            <a:ln w="28575" cap="flat">
              <a:solidFill>
                <a:srgbClr val="009BDC"/>
              </a:solid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AD3DDDA5-C827-44EB-BD25-FFB27E73CA64}"/>
                </a:ext>
              </a:extLst>
            </p:cNvPr>
            <p:cNvSpPr/>
            <p:nvPr/>
          </p:nvSpPr>
          <p:spPr>
            <a:xfrm>
              <a:off x="5185409" y="4873942"/>
              <a:ext cx="1047750" cy="114300"/>
            </a:xfrm>
            <a:custGeom>
              <a:avLst/>
              <a:gdLst>
                <a:gd name="connsiteX0" fmla="*/ 14288 w 1047750"/>
                <a:gd name="connsiteY0" fmla="*/ 104775 h 114300"/>
                <a:gd name="connsiteX1" fmla="*/ 533400 w 1047750"/>
                <a:gd name="connsiteY1" fmla="*/ 14288 h 114300"/>
                <a:gd name="connsiteX2" fmla="*/ 1041083 w 1047750"/>
                <a:gd name="connsiteY2" fmla="*/ 104775 h 114300"/>
              </a:gdLst>
              <a:ahLst/>
              <a:cxnLst>
                <a:cxn ang="0">
                  <a:pos x="connsiteX0" y="connsiteY0"/>
                </a:cxn>
                <a:cxn ang="0">
                  <a:pos x="connsiteX1" y="connsiteY1"/>
                </a:cxn>
                <a:cxn ang="0">
                  <a:pos x="connsiteX2" y="connsiteY2"/>
                </a:cxn>
              </a:cxnLst>
              <a:rect l="l" t="t" r="r" b="b"/>
              <a:pathLst>
                <a:path w="1047750" h="114300">
                  <a:moveTo>
                    <a:pt x="14288" y="104775"/>
                  </a:moveTo>
                  <a:cubicBezTo>
                    <a:pt x="14288" y="104775"/>
                    <a:pt x="230505" y="14288"/>
                    <a:pt x="533400" y="14288"/>
                  </a:cubicBezTo>
                  <a:cubicBezTo>
                    <a:pt x="836295" y="14288"/>
                    <a:pt x="1041083" y="104775"/>
                    <a:pt x="1041083" y="104775"/>
                  </a:cubicBezTo>
                </a:path>
              </a:pathLst>
            </a:custGeom>
            <a:noFill/>
            <a:ln w="28575" cap="flat">
              <a:solidFill>
                <a:srgbClr val="009BDC"/>
              </a:solid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3776E678-C1DC-4F83-921B-80706A544B94}"/>
                </a:ext>
              </a:extLst>
            </p:cNvPr>
            <p:cNvSpPr/>
            <p:nvPr/>
          </p:nvSpPr>
          <p:spPr>
            <a:xfrm>
              <a:off x="5185410" y="4992053"/>
              <a:ext cx="1047750" cy="28575"/>
            </a:xfrm>
            <a:custGeom>
              <a:avLst/>
              <a:gdLst>
                <a:gd name="connsiteX0" fmla="*/ 14287 w 1047750"/>
                <a:gd name="connsiteY0" fmla="*/ 14288 h 28575"/>
                <a:gd name="connsiteX1" fmla="*/ 1040130 w 1047750"/>
                <a:gd name="connsiteY1" fmla="*/ 14288 h 28575"/>
              </a:gdLst>
              <a:ahLst/>
              <a:cxnLst>
                <a:cxn ang="0">
                  <a:pos x="connsiteX0" y="connsiteY0"/>
                </a:cxn>
                <a:cxn ang="0">
                  <a:pos x="connsiteX1" y="connsiteY1"/>
                </a:cxn>
              </a:cxnLst>
              <a:rect l="l" t="t" r="r" b="b"/>
              <a:pathLst>
                <a:path w="1047750" h="28575">
                  <a:moveTo>
                    <a:pt x="14287" y="14288"/>
                  </a:moveTo>
                  <a:lnTo>
                    <a:pt x="1040130" y="14288"/>
                  </a:lnTo>
                </a:path>
              </a:pathLst>
            </a:custGeom>
            <a:ln w="28575" cap="flat">
              <a:solidFill>
                <a:srgbClr val="009BDC"/>
              </a:solid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C547371D-4DC6-4CE8-8917-11DBF17D05EE}"/>
                </a:ext>
              </a:extLst>
            </p:cNvPr>
            <p:cNvSpPr/>
            <p:nvPr/>
          </p:nvSpPr>
          <p:spPr>
            <a:xfrm>
              <a:off x="6595109" y="4345305"/>
              <a:ext cx="285750" cy="781050"/>
            </a:xfrm>
            <a:custGeom>
              <a:avLst/>
              <a:gdLst>
                <a:gd name="connsiteX0" fmla="*/ 49530 w 285750"/>
                <a:gd name="connsiteY0" fmla="*/ 14288 h 781050"/>
                <a:gd name="connsiteX1" fmla="*/ 239078 w 285750"/>
                <a:gd name="connsiteY1" fmla="*/ 14288 h 781050"/>
                <a:gd name="connsiteX2" fmla="*/ 279083 w 285750"/>
                <a:gd name="connsiteY2" fmla="*/ 307658 h 781050"/>
                <a:gd name="connsiteX3" fmla="*/ 279083 w 285750"/>
                <a:gd name="connsiteY3" fmla="*/ 775335 h 781050"/>
                <a:gd name="connsiteX4" fmla="*/ 14288 w 285750"/>
                <a:gd name="connsiteY4" fmla="*/ 775335 h 781050"/>
                <a:gd name="connsiteX5" fmla="*/ 14288 w 285750"/>
                <a:gd name="connsiteY5" fmla="*/ 31051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781050">
                  <a:moveTo>
                    <a:pt x="49530" y="14288"/>
                  </a:moveTo>
                  <a:lnTo>
                    <a:pt x="239078" y="14288"/>
                  </a:lnTo>
                  <a:lnTo>
                    <a:pt x="279083" y="307658"/>
                  </a:lnTo>
                  <a:lnTo>
                    <a:pt x="279083" y="775335"/>
                  </a:lnTo>
                  <a:lnTo>
                    <a:pt x="14288" y="775335"/>
                  </a:lnTo>
                  <a:lnTo>
                    <a:pt x="14288" y="310515"/>
                  </a:lnTo>
                  <a:close/>
                </a:path>
              </a:pathLst>
            </a:custGeom>
            <a:noFill/>
            <a:ln w="28575" cap="flat">
              <a:solidFill>
                <a:srgbClr val="009BDC"/>
              </a:solid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F658318B-71BF-4110-9A6B-B96FC98613F1}"/>
                </a:ext>
              </a:extLst>
            </p:cNvPr>
            <p:cNvSpPr/>
            <p:nvPr/>
          </p:nvSpPr>
          <p:spPr>
            <a:xfrm>
              <a:off x="6540817" y="3931920"/>
              <a:ext cx="419100" cy="161925"/>
            </a:xfrm>
            <a:custGeom>
              <a:avLst/>
              <a:gdLst>
                <a:gd name="connsiteX0" fmla="*/ 14288 w 419100"/>
                <a:gd name="connsiteY0" fmla="*/ 151448 h 161925"/>
                <a:gd name="connsiteX1" fmla="*/ 78105 w 419100"/>
                <a:gd name="connsiteY1" fmla="*/ 151448 h 161925"/>
                <a:gd name="connsiteX2" fmla="*/ 107632 w 419100"/>
                <a:gd name="connsiteY2" fmla="*/ 14288 h 161925"/>
                <a:gd name="connsiteX3" fmla="*/ 223838 w 419100"/>
                <a:gd name="connsiteY3" fmla="*/ 14288 h 161925"/>
                <a:gd name="connsiteX4" fmla="*/ 245745 w 419100"/>
                <a:gd name="connsiteY4" fmla="*/ 151448 h 161925"/>
                <a:gd name="connsiteX5" fmla="*/ 406717 w 419100"/>
                <a:gd name="connsiteY5" fmla="*/ 15144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61925">
                  <a:moveTo>
                    <a:pt x="14288" y="151448"/>
                  </a:moveTo>
                  <a:lnTo>
                    <a:pt x="78105" y="151448"/>
                  </a:lnTo>
                  <a:lnTo>
                    <a:pt x="107632" y="14288"/>
                  </a:lnTo>
                  <a:lnTo>
                    <a:pt x="223838" y="14288"/>
                  </a:lnTo>
                  <a:lnTo>
                    <a:pt x="245745" y="151448"/>
                  </a:lnTo>
                  <a:lnTo>
                    <a:pt x="406717" y="151448"/>
                  </a:lnTo>
                </a:path>
              </a:pathLst>
            </a:custGeom>
            <a:noFill/>
            <a:ln w="28575" cap="flat">
              <a:solidFill>
                <a:srgbClr val="009BDC"/>
              </a:solid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AF82DE36-1DBE-4B07-910E-8EAB1395739C}"/>
                </a:ext>
              </a:extLst>
            </p:cNvPr>
            <p:cNvSpPr/>
            <p:nvPr/>
          </p:nvSpPr>
          <p:spPr>
            <a:xfrm>
              <a:off x="2771775" y="3738563"/>
              <a:ext cx="28575" cy="28575"/>
            </a:xfrm>
            <a:custGeom>
              <a:avLst/>
              <a:gdLst/>
              <a:ahLst/>
              <a:cxnLst/>
              <a:rect l="l" t="t" r="r" b="b"/>
              <a:pathLst>
                <a:path w="28575" h="28575"/>
              </a:pathLst>
            </a:custGeom>
            <a:noFill/>
            <a:ln w="28575" cap="flat">
              <a:solidFill>
                <a:srgbClr val="009BDC"/>
              </a:solid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8987E359-5CB3-4925-8FD5-BD2A6DBBED8E}"/>
                </a:ext>
              </a:extLst>
            </p:cNvPr>
            <p:cNvSpPr/>
            <p:nvPr/>
          </p:nvSpPr>
          <p:spPr>
            <a:xfrm>
              <a:off x="2771775" y="3738563"/>
              <a:ext cx="28575" cy="28575"/>
            </a:xfrm>
            <a:custGeom>
              <a:avLst/>
              <a:gdLst/>
              <a:ahLst/>
              <a:cxnLst/>
              <a:rect l="l" t="t" r="r" b="b"/>
              <a:pathLst>
                <a:path w="28575" h="28575"/>
              </a:pathLst>
            </a:custGeom>
            <a:noFill/>
            <a:ln w="28575" cap="flat">
              <a:solidFill>
                <a:srgbClr val="009BDC"/>
              </a:solid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EC8983D2-19FA-4039-AA96-8C5F65A047D2}"/>
                </a:ext>
              </a:extLst>
            </p:cNvPr>
            <p:cNvSpPr/>
            <p:nvPr/>
          </p:nvSpPr>
          <p:spPr>
            <a:xfrm>
              <a:off x="7950517" y="4266248"/>
              <a:ext cx="180975" cy="228600"/>
            </a:xfrm>
            <a:custGeom>
              <a:avLst/>
              <a:gdLst>
                <a:gd name="connsiteX0" fmla="*/ 14288 w 180975"/>
                <a:gd name="connsiteY0" fmla="*/ 215265 h 228600"/>
                <a:gd name="connsiteX1" fmla="*/ 39052 w 180975"/>
                <a:gd name="connsiteY1" fmla="*/ 14288 h 228600"/>
                <a:gd name="connsiteX2" fmla="*/ 167640 w 180975"/>
                <a:gd name="connsiteY2" fmla="*/ 14288 h 228600"/>
              </a:gdLst>
              <a:ahLst/>
              <a:cxnLst>
                <a:cxn ang="0">
                  <a:pos x="connsiteX0" y="connsiteY0"/>
                </a:cxn>
                <a:cxn ang="0">
                  <a:pos x="connsiteX1" y="connsiteY1"/>
                </a:cxn>
                <a:cxn ang="0">
                  <a:pos x="connsiteX2" y="connsiteY2"/>
                </a:cxn>
              </a:cxnLst>
              <a:rect l="l" t="t" r="r" b="b"/>
              <a:pathLst>
                <a:path w="180975" h="228600">
                  <a:moveTo>
                    <a:pt x="14288" y="215265"/>
                  </a:moveTo>
                  <a:lnTo>
                    <a:pt x="39052" y="14288"/>
                  </a:lnTo>
                  <a:lnTo>
                    <a:pt x="167640" y="14288"/>
                  </a:lnTo>
                </a:path>
              </a:pathLst>
            </a:custGeom>
            <a:noFill/>
            <a:ln w="28575" cap="flat">
              <a:solidFill>
                <a:srgbClr val="009BDC"/>
              </a:solid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E4F26FE0-5247-4E98-8B56-3B68DF5C72FD}"/>
                </a:ext>
              </a:extLst>
            </p:cNvPr>
            <p:cNvSpPr/>
            <p:nvPr/>
          </p:nvSpPr>
          <p:spPr>
            <a:xfrm>
              <a:off x="7437119" y="4246245"/>
              <a:ext cx="457200" cy="247650"/>
            </a:xfrm>
            <a:custGeom>
              <a:avLst/>
              <a:gdLst>
                <a:gd name="connsiteX0" fmla="*/ 448628 w 457200"/>
                <a:gd name="connsiteY0" fmla="*/ 240030 h 247650"/>
                <a:gd name="connsiteX1" fmla="*/ 406718 w 457200"/>
                <a:gd name="connsiteY1" fmla="*/ 14288 h 247650"/>
                <a:gd name="connsiteX2" fmla="*/ 57150 w 457200"/>
                <a:gd name="connsiteY2" fmla="*/ 14288 h 247650"/>
                <a:gd name="connsiteX3" fmla="*/ 14288 w 457200"/>
                <a:gd name="connsiteY3" fmla="*/ 240030 h 247650"/>
              </a:gdLst>
              <a:ahLst/>
              <a:cxnLst>
                <a:cxn ang="0">
                  <a:pos x="connsiteX0" y="connsiteY0"/>
                </a:cxn>
                <a:cxn ang="0">
                  <a:pos x="connsiteX1" y="connsiteY1"/>
                </a:cxn>
                <a:cxn ang="0">
                  <a:pos x="connsiteX2" y="connsiteY2"/>
                </a:cxn>
                <a:cxn ang="0">
                  <a:pos x="connsiteX3" y="connsiteY3"/>
                </a:cxn>
              </a:cxnLst>
              <a:rect l="l" t="t" r="r" b="b"/>
              <a:pathLst>
                <a:path w="457200" h="247650">
                  <a:moveTo>
                    <a:pt x="448628" y="240030"/>
                  </a:moveTo>
                  <a:lnTo>
                    <a:pt x="406718" y="14288"/>
                  </a:lnTo>
                  <a:lnTo>
                    <a:pt x="57150" y="14288"/>
                  </a:lnTo>
                  <a:lnTo>
                    <a:pt x="14288" y="240030"/>
                  </a:lnTo>
                </a:path>
              </a:pathLst>
            </a:custGeom>
            <a:noFill/>
            <a:ln w="28575" cap="flat">
              <a:solidFill>
                <a:srgbClr val="009BDC"/>
              </a:solid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051ACDB2-471C-44F4-BA48-63910FB6363A}"/>
                </a:ext>
              </a:extLst>
            </p:cNvPr>
            <p:cNvSpPr/>
            <p:nvPr/>
          </p:nvSpPr>
          <p:spPr>
            <a:xfrm>
              <a:off x="7389494" y="4246245"/>
              <a:ext cx="114300" cy="247650"/>
            </a:xfrm>
            <a:custGeom>
              <a:avLst/>
              <a:gdLst>
                <a:gd name="connsiteX0" fmla="*/ 104775 w 114300"/>
                <a:gd name="connsiteY0" fmla="*/ 14288 h 247650"/>
                <a:gd name="connsiteX1" fmla="*/ 14288 w 114300"/>
                <a:gd name="connsiteY1" fmla="*/ 144780 h 247650"/>
                <a:gd name="connsiteX2" fmla="*/ 61913 w 114300"/>
                <a:gd name="connsiteY2" fmla="*/ 235268 h 247650"/>
              </a:gdLst>
              <a:ahLst/>
              <a:cxnLst>
                <a:cxn ang="0">
                  <a:pos x="connsiteX0" y="connsiteY0"/>
                </a:cxn>
                <a:cxn ang="0">
                  <a:pos x="connsiteX1" y="connsiteY1"/>
                </a:cxn>
                <a:cxn ang="0">
                  <a:pos x="connsiteX2" y="connsiteY2"/>
                </a:cxn>
              </a:cxnLst>
              <a:rect l="l" t="t" r="r" b="b"/>
              <a:pathLst>
                <a:path w="114300" h="247650">
                  <a:moveTo>
                    <a:pt x="104775" y="14288"/>
                  </a:moveTo>
                  <a:lnTo>
                    <a:pt x="14288" y="144780"/>
                  </a:lnTo>
                  <a:lnTo>
                    <a:pt x="61913" y="235268"/>
                  </a:lnTo>
                </a:path>
              </a:pathLst>
            </a:custGeom>
            <a:noFill/>
            <a:ln w="28575" cap="flat">
              <a:solidFill>
                <a:srgbClr val="009BDC"/>
              </a:solid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A4A4F87E-9E58-42BC-830E-4B981981E196}"/>
                </a:ext>
              </a:extLst>
            </p:cNvPr>
            <p:cNvSpPr/>
            <p:nvPr/>
          </p:nvSpPr>
          <p:spPr>
            <a:xfrm>
              <a:off x="7899082" y="4266248"/>
              <a:ext cx="104775" cy="228600"/>
            </a:xfrm>
            <a:custGeom>
              <a:avLst/>
              <a:gdLst>
                <a:gd name="connsiteX0" fmla="*/ 90488 w 104775"/>
                <a:gd name="connsiteY0" fmla="*/ 14288 h 228600"/>
                <a:gd name="connsiteX1" fmla="*/ 14288 w 104775"/>
                <a:gd name="connsiteY1" fmla="*/ 124777 h 228600"/>
                <a:gd name="connsiteX2" fmla="*/ 61913 w 104775"/>
                <a:gd name="connsiteY2" fmla="*/ 215265 h 228600"/>
              </a:gdLst>
              <a:ahLst/>
              <a:cxnLst>
                <a:cxn ang="0">
                  <a:pos x="connsiteX0" y="connsiteY0"/>
                </a:cxn>
                <a:cxn ang="0">
                  <a:pos x="connsiteX1" y="connsiteY1"/>
                </a:cxn>
                <a:cxn ang="0">
                  <a:pos x="connsiteX2" y="connsiteY2"/>
                </a:cxn>
              </a:cxnLst>
              <a:rect l="l" t="t" r="r" b="b"/>
              <a:pathLst>
                <a:path w="104775" h="228600">
                  <a:moveTo>
                    <a:pt x="90488" y="14288"/>
                  </a:moveTo>
                  <a:lnTo>
                    <a:pt x="14288" y="124777"/>
                  </a:lnTo>
                  <a:lnTo>
                    <a:pt x="61913" y="215265"/>
                  </a:lnTo>
                </a:path>
              </a:pathLst>
            </a:custGeom>
            <a:noFill/>
            <a:ln w="28575" cap="flat">
              <a:solidFill>
                <a:srgbClr val="009BDC"/>
              </a:solid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18B34153-EDC1-42E8-84D0-4A2E9E727FDE}"/>
                </a:ext>
              </a:extLst>
            </p:cNvPr>
            <p:cNvSpPr/>
            <p:nvPr/>
          </p:nvSpPr>
          <p:spPr>
            <a:xfrm>
              <a:off x="7094219" y="4266248"/>
              <a:ext cx="285750" cy="228600"/>
            </a:xfrm>
            <a:custGeom>
              <a:avLst/>
              <a:gdLst>
                <a:gd name="connsiteX0" fmla="*/ 280035 w 285750"/>
                <a:gd name="connsiteY0" fmla="*/ 220027 h 228600"/>
                <a:gd name="connsiteX1" fmla="*/ 248603 w 285750"/>
                <a:gd name="connsiteY1" fmla="*/ 14288 h 228600"/>
                <a:gd name="connsiteX2" fmla="*/ 46673 w 285750"/>
                <a:gd name="connsiteY2" fmla="*/ 14288 h 228600"/>
                <a:gd name="connsiteX3" fmla="*/ 14288 w 285750"/>
                <a:gd name="connsiteY3" fmla="*/ 189548 h 228600"/>
              </a:gdLst>
              <a:ahLst/>
              <a:cxnLst>
                <a:cxn ang="0">
                  <a:pos x="connsiteX0" y="connsiteY0"/>
                </a:cxn>
                <a:cxn ang="0">
                  <a:pos x="connsiteX1" y="connsiteY1"/>
                </a:cxn>
                <a:cxn ang="0">
                  <a:pos x="connsiteX2" y="connsiteY2"/>
                </a:cxn>
                <a:cxn ang="0">
                  <a:pos x="connsiteX3" y="connsiteY3"/>
                </a:cxn>
              </a:cxnLst>
              <a:rect l="l" t="t" r="r" b="b"/>
              <a:pathLst>
                <a:path w="285750" h="228600">
                  <a:moveTo>
                    <a:pt x="280035" y="220027"/>
                  </a:moveTo>
                  <a:lnTo>
                    <a:pt x="248603" y="14288"/>
                  </a:lnTo>
                  <a:lnTo>
                    <a:pt x="46673" y="14288"/>
                  </a:lnTo>
                  <a:lnTo>
                    <a:pt x="14288" y="189548"/>
                  </a:lnTo>
                </a:path>
              </a:pathLst>
            </a:custGeom>
            <a:noFill/>
            <a:ln w="28575" cap="flat">
              <a:solidFill>
                <a:srgbClr val="009BDC"/>
              </a:solid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008E8475-837D-41F5-8E99-B53A6370726A}"/>
                </a:ext>
              </a:extLst>
            </p:cNvPr>
            <p:cNvSpPr/>
            <p:nvPr/>
          </p:nvSpPr>
          <p:spPr>
            <a:xfrm>
              <a:off x="7094220" y="4471988"/>
              <a:ext cx="1314450" cy="28575"/>
            </a:xfrm>
            <a:custGeom>
              <a:avLst/>
              <a:gdLst>
                <a:gd name="connsiteX0" fmla="*/ 1308735 w 1314450"/>
                <a:gd name="connsiteY0" fmla="*/ 14288 h 28575"/>
                <a:gd name="connsiteX1" fmla="*/ 14287 w 1314450"/>
                <a:gd name="connsiteY1" fmla="*/ 14288 h 28575"/>
              </a:gdLst>
              <a:ahLst/>
              <a:cxnLst>
                <a:cxn ang="0">
                  <a:pos x="connsiteX0" y="connsiteY0"/>
                </a:cxn>
                <a:cxn ang="0">
                  <a:pos x="connsiteX1" y="connsiteY1"/>
                </a:cxn>
              </a:cxnLst>
              <a:rect l="l" t="t" r="r" b="b"/>
              <a:pathLst>
                <a:path w="1314450" h="28575">
                  <a:moveTo>
                    <a:pt x="1308735" y="14288"/>
                  </a:moveTo>
                  <a:lnTo>
                    <a:pt x="14287" y="14288"/>
                  </a:lnTo>
                </a:path>
              </a:pathLst>
            </a:custGeom>
            <a:ln w="28575" cap="flat">
              <a:solidFill>
                <a:srgbClr val="009BDC"/>
              </a:solid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4A73F5B0-F9DE-4D94-81CA-A1D34815A4AD}"/>
                </a:ext>
              </a:extLst>
            </p:cNvPr>
            <p:cNvSpPr/>
            <p:nvPr/>
          </p:nvSpPr>
          <p:spPr>
            <a:xfrm>
              <a:off x="7178992" y="4832985"/>
              <a:ext cx="209550" cy="219075"/>
            </a:xfrm>
            <a:custGeom>
              <a:avLst/>
              <a:gdLst>
                <a:gd name="connsiteX0" fmla="*/ 14288 w 209550"/>
                <a:gd name="connsiteY0" fmla="*/ 208598 h 219075"/>
                <a:gd name="connsiteX1" fmla="*/ 14288 w 209550"/>
                <a:gd name="connsiteY1" fmla="*/ 14288 h 219075"/>
                <a:gd name="connsiteX2" fmla="*/ 195263 w 209550"/>
                <a:gd name="connsiteY2" fmla="*/ 14288 h 219075"/>
                <a:gd name="connsiteX3" fmla="*/ 195263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4288" y="208598"/>
                  </a:moveTo>
                  <a:lnTo>
                    <a:pt x="14288" y="14288"/>
                  </a:lnTo>
                  <a:lnTo>
                    <a:pt x="195263" y="14288"/>
                  </a:lnTo>
                  <a:lnTo>
                    <a:pt x="195263" y="208598"/>
                  </a:lnTo>
                </a:path>
              </a:pathLst>
            </a:custGeom>
            <a:noFill/>
            <a:ln w="28575" cap="flat">
              <a:solidFill>
                <a:srgbClr val="009BDC"/>
              </a:solid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9F800750-7562-4813-A0E0-BD236FAD7EE2}"/>
                </a:ext>
              </a:extLst>
            </p:cNvPr>
            <p:cNvSpPr/>
            <p:nvPr/>
          </p:nvSpPr>
          <p:spPr>
            <a:xfrm>
              <a:off x="8052435" y="4832985"/>
              <a:ext cx="209550" cy="219075"/>
            </a:xfrm>
            <a:custGeom>
              <a:avLst/>
              <a:gdLst>
                <a:gd name="connsiteX0" fmla="*/ 14288 w 209550"/>
                <a:gd name="connsiteY0" fmla="*/ 213360 h 219075"/>
                <a:gd name="connsiteX1" fmla="*/ 14288 w 209550"/>
                <a:gd name="connsiteY1" fmla="*/ 14288 h 219075"/>
                <a:gd name="connsiteX2" fmla="*/ 196215 w 209550"/>
                <a:gd name="connsiteY2" fmla="*/ 14288 h 219075"/>
                <a:gd name="connsiteX3" fmla="*/ 196215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4288" y="213360"/>
                  </a:moveTo>
                  <a:lnTo>
                    <a:pt x="14288" y="14288"/>
                  </a:lnTo>
                  <a:lnTo>
                    <a:pt x="196215" y="14288"/>
                  </a:lnTo>
                  <a:lnTo>
                    <a:pt x="196215" y="208598"/>
                  </a:lnTo>
                </a:path>
              </a:pathLst>
            </a:custGeom>
            <a:noFill/>
            <a:ln w="28575" cap="flat">
              <a:solidFill>
                <a:srgbClr val="009BDC"/>
              </a:solid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9AE7560A-4FEF-44F0-B0DC-922DA3337F2C}"/>
                </a:ext>
              </a:extLst>
            </p:cNvPr>
            <p:cNvSpPr/>
            <p:nvPr/>
          </p:nvSpPr>
          <p:spPr>
            <a:xfrm>
              <a:off x="7543800" y="4832985"/>
              <a:ext cx="361950" cy="219075"/>
            </a:xfrm>
            <a:custGeom>
              <a:avLst/>
              <a:gdLst>
                <a:gd name="connsiteX0" fmla="*/ 348615 w 361950"/>
                <a:gd name="connsiteY0" fmla="*/ 213360 h 219075"/>
                <a:gd name="connsiteX1" fmla="*/ 348615 w 361950"/>
                <a:gd name="connsiteY1" fmla="*/ 14288 h 219075"/>
                <a:gd name="connsiteX2" fmla="*/ 14288 w 361950"/>
                <a:gd name="connsiteY2" fmla="*/ 14288 h 219075"/>
                <a:gd name="connsiteX3" fmla="*/ 14288 w 3619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361950" h="219075">
                  <a:moveTo>
                    <a:pt x="348615" y="213360"/>
                  </a:moveTo>
                  <a:lnTo>
                    <a:pt x="348615" y="14288"/>
                  </a:lnTo>
                  <a:lnTo>
                    <a:pt x="14288" y="14288"/>
                  </a:lnTo>
                  <a:lnTo>
                    <a:pt x="14288" y="208598"/>
                  </a:lnTo>
                </a:path>
              </a:pathLst>
            </a:custGeom>
            <a:noFill/>
            <a:ln w="28575" cap="flat">
              <a:solidFill>
                <a:srgbClr val="009BDC"/>
              </a:solid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F022A4E5-6189-45AB-BE27-9159E01AD2E5}"/>
                </a:ext>
              </a:extLst>
            </p:cNvPr>
            <p:cNvSpPr/>
            <p:nvPr/>
          </p:nvSpPr>
          <p:spPr>
            <a:xfrm>
              <a:off x="8234362" y="5505450"/>
              <a:ext cx="228600" cy="28575"/>
            </a:xfrm>
            <a:custGeom>
              <a:avLst/>
              <a:gdLst>
                <a:gd name="connsiteX0" fmla="*/ 14288 w 228600"/>
                <a:gd name="connsiteY0" fmla="*/ 14288 h 28575"/>
                <a:gd name="connsiteX1" fmla="*/ 215265 w 228600"/>
                <a:gd name="connsiteY1" fmla="*/ 14288 h 28575"/>
              </a:gdLst>
              <a:ahLst/>
              <a:cxnLst>
                <a:cxn ang="0">
                  <a:pos x="connsiteX0" y="connsiteY0"/>
                </a:cxn>
                <a:cxn ang="0">
                  <a:pos x="connsiteX1" y="connsiteY1"/>
                </a:cxn>
              </a:cxnLst>
              <a:rect l="l" t="t" r="r" b="b"/>
              <a:pathLst>
                <a:path w="228600" h="28575">
                  <a:moveTo>
                    <a:pt x="14288" y="14288"/>
                  </a:moveTo>
                  <a:lnTo>
                    <a:pt x="215265" y="14288"/>
                  </a:lnTo>
                </a:path>
              </a:pathLst>
            </a:custGeom>
            <a:ln w="28575" cap="flat">
              <a:solidFill>
                <a:srgbClr val="009BDC"/>
              </a:solid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32AE5944-5EA8-4A85-BB05-EFF4D3C0AEB0}"/>
                </a:ext>
              </a:extLst>
            </p:cNvPr>
            <p:cNvSpPr/>
            <p:nvPr/>
          </p:nvSpPr>
          <p:spPr>
            <a:xfrm>
              <a:off x="7874317" y="5505450"/>
              <a:ext cx="200025" cy="28575"/>
            </a:xfrm>
            <a:custGeom>
              <a:avLst/>
              <a:gdLst>
                <a:gd name="connsiteX0" fmla="*/ 14288 w 200025"/>
                <a:gd name="connsiteY0" fmla="*/ 14288 h 28575"/>
                <a:gd name="connsiteX1" fmla="*/ 192405 w 200025"/>
                <a:gd name="connsiteY1" fmla="*/ 14288 h 28575"/>
              </a:gdLst>
              <a:ahLst/>
              <a:cxnLst>
                <a:cxn ang="0">
                  <a:pos x="connsiteX0" y="connsiteY0"/>
                </a:cxn>
                <a:cxn ang="0">
                  <a:pos x="connsiteX1" y="connsiteY1"/>
                </a:cxn>
              </a:cxnLst>
              <a:rect l="l" t="t" r="r" b="b"/>
              <a:pathLst>
                <a:path w="200025" h="28575">
                  <a:moveTo>
                    <a:pt x="14288" y="14288"/>
                  </a:moveTo>
                  <a:lnTo>
                    <a:pt x="192405" y="14288"/>
                  </a:lnTo>
                </a:path>
              </a:pathLst>
            </a:custGeom>
            <a:ln w="28575" cap="flat">
              <a:solidFill>
                <a:srgbClr val="009BDC"/>
              </a:solid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9544DC97-3A3D-41FD-8BFC-D98331B70F31}"/>
                </a:ext>
              </a:extLst>
            </p:cNvPr>
            <p:cNvSpPr/>
            <p:nvPr/>
          </p:nvSpPr>
          <p:spPr>
            <a:xfrm>
              <a:off x="7367587" y="5505450"/>
              <a:ext cx="200025" cy="28575"/>
            </a:xfrm>
            <a:custGeom>
              <a:avLst/>
              <a:gdLst>
                <a:gd name="connsiteX0" fmla="*/ 14288 w 200025"/>
                <a:gd name="connsiteY0" fmla="*/ 14288 h 28575"/>
                <a:gd name="connsiteX1" fmla="*/ 192405 w 200025"/>
                <a:gd name="connsiteY1" fmla="*/ 14288 h 28575"/>
              </a:gdLst>
              <a:ahLst/>
              <a:cxnLst>
                <a:cxn ang="0">
                  <a:pos x="connsiteX0" y="connsiteY0"/>
                </a:cxn>
                <a:cxn ang="0">
                  <a:pos x="connsiteX1" y="connsiteY1"/>
                </a:cxn>
              </a:cxnLst>
              <a:rect l="l" t="t" r="r" b="b"/>
              <a:pathLst>
                <a:path w="200025" h="28575">
                  <a:moveTo>
                    <a:pt x="14288" y="14288"/>
                  </a:moveTo>
                  <a:lnTo>
                    <a:pt x="192405" y="14288"/>
                  </a:lnTo>
                </a:path>
              </a:pathLst>
            </a:custGeom>
            <a:ln w="28575" cap="flat">
              <a:solidFill>
                <a:srgbClr val="009BDC"/>
              </a:solid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EE8CCF16-E2A2-4D94-ACC7-C87201320575}"/>
                </a:ext>
              </a:extLst>
            </p:cNvPr>
            <p:cNvSpPr/>
            <p:nvPr/>
          </p:nvSpPr>
          <p:spPr>
            <a:xfrm>
              <a:off x="6967537" y="5505450"/>
              <a:ext cx="238125" cy="28575"/>
            </a:xfrm>
            <a:custGeom>
              <a:avLst/>
              <a:gdLst>
                <a:gd name="connsiteX0" fmla="*/ 14288 w 238125"/>
                <a:gd name="connsiteY0" fmla="*/ 14288 h 28575"/>
                <a:gd name="connsiteX1" fmla="*/ 231457 w 238125"/>
                <a:gd name="connsiteY1" fmla="*/ 14288 h 28575"/>
              </a:gdLst>
              <a:ahLst/>
              <a:cxnLst>
                <a:cxn ang="0">
                  <a:pos x="connsiteX0" y="connsiteY0"/>
                </a:cxn>
                <a:cxn ang="0">
                  <a:pos x="connsiteX1" y="connsiteY1"/>
                </a:cxn>
              </a:cxnLst>
              <a:rect l="l" t="t" r="r" b="b"/>
              <a:pathLst>
                <a:path w="238125" h="28575">
                  <a:moveTo>
                    <a:pt x="14288" y="14288"/>
                  </a:moveTo>
                  <a:lnTo>
                    <a:pt x="231457" y="14288"/>
                  </a:lnTo>
                </a:path>
              </a:pathLst>
            </a:custGeom>
            <a:ln w="28575" cap="flat">
              <a:solidFill>
                <a:srgbClr val="009BDC"/>
              </a:solid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5751D317-1686-4A0D-BF5B-390D89E4B4EB}"/>
                </a:ext>
              </a:extLst>
            </p:cNvPr>
            <p:cNvSpPr/>
            <p:nvPr/>
          </p:nvSpPr>
          <p:spPr>
            <a:xfrm>
              <a:off x="6580822" y="5358765"/>
              <a:ext cx="304800" cy="1409700"/>
            </a:xfrm>
            <a:custGeom>
              <a:avLst/>
              <a:gdLst>
                <a:gd name="connsiteX0" fmla="*/ 16193 w 304800"/>
                <a:gd name="connsiteY0" fmla="*/ 14288 h 1409700"/>
                <a:gd name="connsiteX1" fmla="*/ 293370 w 304800"/>
                <a:gd name="connsiteY1" fmla="*/ 14288 h 1409700"/>
                <a:gd name="connsiteX2" fmla="*/ 293370 w 304800"/>
                <a:gd name="connsiteY2" fmla="*/ 1398270 h 1409700"/>
                <a:gd name="connsiteX3" fmla="*/ 14288 w 304800"/>
                <a:gd name="connsiteY3" fmla="*/ 1398270 h 1409700"/>
              </a:gdLst>
              <a:ahLst/>
              <a:cxnLst>
                <a:cxn ang="0">
                  <a:pos x="connsiteX0" y="connsiteY0"/>
                </a:cxn>
                <a:cxn ang="0">
                  <a:pos x="connsiteX1" y="connsiteY1"/>
                </a:cxn>
                <a:cxn ang="0">
                  <a:pos x="connsiteX2" y="connsiteY2"/>
                </a:cxn>
                <a:cxn ang="0">
                  <a:pos x="connsiteX3" y="connsiteY3"/>
                </a:cxn>
              </a:cxnLst>
              <a:rect l="l" t="t" r="r" b="b"/>
              <a:pathLst>
                <a:path w="304800" h="1409700">
                  <a:moveTo>
                    <a:pt x="16193" y="14288"/>
                  </a:moveTo>
                  <a:lnTo>
                    <a:pt x="293370" y="14288"/>
                  </a:lnTo>
                  <a:lnTo>
                    <a:pt x="293370" y="1398270"/>
                  </a:lnTo>
                  <a:lnTo>
                    <a:pt x="14288" y="1398270"/>
                  </a:lnTo>
                </a:path>
              </a:pathLst>
            </a:custGeom>
            <a:noFill/>
            <a:ln w="28575" cap="flat">
              <a:solidFill>
                <a:srgbClr val="009BDC"/>
              </a:solidFill>
              <a:prstDash val="solid"/>
              <a:miter/>
            </a:ln>
          </p:spPr>
          <p:txBody>
            <a:bodyPr rtlCol="0" anchor="ctr"/>
            <a:lstStyle/>
            <a:p>
              <a:endParaRPr lang="uk-UA" sz="1920"/>
            </a:p>
          </p:txBody>
        </p:sp>
        <p:sp>
          <p:nvSpPr>
            <p:cNvPr id="65" name="Freeform: Shape 64">
              <a:extLst>
                <a:ext uri="{FF2B5EF4-FFF2-40B4-BE49-F238E27FC236}">
                  <a16:creationId xmlns:a16="http://schemas.microsoft.com/office/drawing/2014/main" id="{0CBE4DA6-109D-4604-86C2-C1D055ACA7E3}"/>
                </a:ext>
              </a:extLst>
            </p:cNvPr>
            <p:cNvSpPr/>
            <p:nvPr/>
          </p:nvSpPr>
          <p:spPr>
            <a:xfrm>
              <a:off x="6540817" y="4130993"/>
              <a:ext cx="419100" cy="28575"/>
            </a:xfrm>
            <a:custGeom>
              <a:avLst/>
              <a:gdLst>
                <a:gd name="connsiteX0" fmla="*/ 14288 w 419100"/>
                <a:gd name="connsiteY0" fmla="*/ 14288 h 28575"/>
                <a:gd name="connsiteX1" fmla="*/ 409575 w 419100"/>
                <a:gd name="connsiteY1" fmla="*/ 14288 h 28575"/>
              </a:gdLst>
              <a:ahLst/>
              <a:cxnLst>
                <a:cxn ang="0">
                  <a:pos x="connsiteX0" y="connsiteY0"/>
                </a:cxn>
                <a:cxn ang="0">
                  <a:pos x="connsiteX1" y="connsiteY1"/>
                </a:cxn>
              </a:cxnLst>
              <a:rect l="l" t="t" r="r" b="b"/>
              <a:pathLst>
                <a:path w="419100" h="28575">
                  <a:moveTo>
                    <a:pt x="14288" y="14288"/>
                  </a:moveTo>
                  <a:lnTo>
                    <a:pt x="409575" y="14288"/>
                  </a:lnTo>
                </a:path>
              </a:pathLst>
            </a:custGeom>
            <a:ln w="28575" cap="flat">
              <a:solidFill>
                <a:srgbClr val="009BDC"/>
              </a:solidFill>
              <a:prstDash val="solid"/>
              <a:miter/>
            </a:ln>
          </p:spPr>
          <p:txBody>
            <a:bodyPr rtlCol="0" anchor="ctr"/>
            <a:lstStyle/>
            <a:p>
              <a:endParaRPr lang="uk-UA" sz="1920"/>
            </a:p>
          </p:txBody>
        </p:sp>
        <p:sp>
          <p:nvSpPr>
            <p:cNvPr id="66" name="Freeform: Shape 65">
              <a:extLst>
                <a:ext uri="{FF2B5EF4-FFF2-40B4-BE49-F238E27FC236}">
                  <a16:creationId xmlns:a16="http://schemas.microsoft.com/office/drawing/2014/main" id="{4D2EB9CD-C751-47D4-9E40-C0E1634BB6F1}"/>
                </a:ext>
              </a:extLst>
            </p:cNvPr>
            <p:cNvSpPr/>
            <p:nvPr/>
          </p:nvSpPr>
          <p:spPr>
            <a:xfrm>
              <a:off x="6636067" y="3771900"/>
              <a:ext cx="142875" cy="142875"/>
            </a:xfrm>
            <a:custGeom>
              <a:avLst/>
              <a:gdLst>
                <a:gd name="connsiteX0" fmla="*/ 132398 w 142875"/>
                <a:gd name="connsiteY0" fmla="*/ 73343 h 142875"/>
                <a:gd name="connsiteX1" fmla="*/ 73342 w 142875"/>
                <a:gd name="connsiteY1" fmla="*/ 132398 h 142875"/>
                <a:gd name="connsiteX2" fmla="*/ 14287 w 142875"/>
                <a:gd name="connsiteY2" fmla="*/ 73343 h 142875"/>
                <a:gd name="connsiteX3" fmla="*/ 73342 w 142875"/>
                <a:gd name="connsiteY3" fmla="*/ 14287 h 142875"/>
                <a:gd name="connsiteX4" fmla="*/ 132398 w 142875"/>
                <a:gd name="connsiteY4" fmla="*/ 73343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32398" y="73343"/>
                  </a:moveTo>
                  <a:cubicBezTo>
                    <a:pt x="132398" y="105958"/>
                    <a:pt x="105958" y="132398"/>
                    <a:pt x="73342" y="132398"/>
                  </a:cubicBezTo>
                  <a:cubicBezTo>
                    <a:pt x="40727" y="132398"/>
                    <a:pt x="14287" y="105958"/>
                    <a:pt x="14287" y="73343"/>
                  </a:cubicBezTo>
                  <a:cubicBezTo>
                    <a:pt x="14287" y="40727"/>
                    <a:pt x="40727" y="14287"/>
                    <a:pt x="73342" y="14287"/>
                  </a:cubicBezTo>
                  <a:cubicBezTo>
                    <a:pt x="105958" y="14287"/>
                    <a:pt x="132398" y="40727"/>
                    <a:pt x="132398" y="73343"/>
                  </a:cubicBezTo>
                  <a:close/>
                </a:path>
              </a:pathLst>
            </a:custGeom>
            <a:noFill/>
            <a:ln w="28575" cap="flat">
              <a:solidFill>
                <a:srgbClr val="009BDC"/>
              </a:solidFill>
              <a:prstDash val="solid"/>
              <a:miter/>
            </a:ln>
          </p:spPr>
          <p:txBody>
            <a:bodyPr rtlCol="0" anchor="ctr"/>
            <a:lstStyle/>
            <a:p>
              <a:endParaRPr lang="uk-UA" sz="1920"/>
            </a:p>
          </p:txBody>
        </p:sp>
        <p:sp>
          <p:nvSpPr>
            <p:cNvPr id="67" name="Freeform: Shape 66">
              <a:extLst>
                <a:ext uri="{FF2B5EF4-FFF2-40B4-BE49-F238E27FC236}">
                  <a16:creationId xmlns:a16="http://schemas.microsoft.com/office/drawing/2014/main" id="{7391BB35-5F8D-4EF7-B9A7-1ED6BA7EAE33}"/>
                </a:ext>
              </a:extLst>
            </p:cNvPr>
            <p:cNvSpPr/>
            <p:nvPr/>
          </p:nvSpPr>
          <p:spPr>
            <a:xfrm>
              <a:off x="6211252" y="4168140"/>
              <a:ext cx="200025" cy="914400"/>
            </a:xfrm>
            <a:custGeom>
              <a:avLst/>
              <a:gdLst>
                <a:gd name="connsiteX0" fmla="*/ 186690 w 200025"/>
                <a:gd name="connsiteY0" fmla="*/ 14288 h 914400"/>
                <a:gd name="connsiteX1" fmla="*/ 14288 w 200025"/>
                <a:gd name="connsiteY1" fmla="*/ 498158 h 914400"/>
                <a:gd name="connsiteX2" fmla="*/ 14288 w 200025"/>
                <a:gd name="connsiteY2" fmla="*/ 907732 h 914400"/>
              </a:gdLst>
              <a:ahLst/>
              <a:cxnLst>
                <a:cxn ang="0">
                  <a:pos x="connsiteX0" y="connsiteY0"/>
                </a:cxn>
                <a:cxn ang="0">
                  <a:pos x="connsiteX1" y="connsiteY1"/>
                </a:cxn>
                <a:cxn ang="0">
                  <a:pos x="connsiteX2" y="connsiteY2"/>
                </a:cxn>
              </a:cxnLst>
              <a:rect l="l" t="t" r="r" b="b"/>
              <a:pathLst>
                <a:path w="200025" h="914400">
                  <a:moveTo>
                    <a:pt x="186690" y="14288"/>
                  </a:moveTo>
                  <a:lnTo>
                    <a:pt x="14288" y="498158"/>
                  </a:lnTo>
                  <a:lnTo>
                    <a:pt x="14288" y="907732"/>
                  </a:lnTo>
                </a:path>
              </a:pathLst>
            </a:custGeom>
            <a:noFill/>
            <a:ln w="28575" cap="flat">
              <a:solidFill>
                <a:srgbClr val="009BDC"/>
              </a:solidFill>
              <a:prstDash val="solid"/>
              <a:miter/>
            </a:ln>
          </p:spPr>
          <p:txBody>
            <a:bodyPr rtlCol="0" anchor="ctr"/>
            <a:lstStyle/>
            <a:p>
              <a:endParaRPr lang="uk-UA" sz="1920"/>
            </a:p>
          </p:txBody>
        </p:sp>
        <p:sp>
          <p:nvSpPr>
            <p:cNvPr id="68" name="Freeform: Shape 67">
              <a:extLst>
                <a:ext uri="{FF2B5EF4-FFF2-40B4-BE49-F238E27FC236}">
                  <a16:creationId xmlns:a16="http://schemas.microsoft.com/office/drawing/2014/main" id="{910BE566-D3FC-4EC6-A667-E9C62A1B9EAA}"/>
                </a:ext>
              </a:extLst>
            </p:cNvPr>
            <p:cNvSpPr/>
            <p:nvPr/>
          </p:nvSpPr>
          <p:spPr>
            <a:xfrm>
              <a:off x="5184457" y="4560570"/>
              <a:ext cx="1047750" cy="114300"/>
            </a:xfrm>
            <a:custGeom>
              <a:avLst/>
              <a:gdLst>
                <a:gd name="connsiteX0" fmla="*/ 1041083 w 1047750"/>
                <a:gd name="connsiteY0" fmla="*/ 104775 h 114300"/>
                <a:gd name="connsiteX1" fmla="*/ 521970 w 1047750"/>
                <a:gd name="connsiteY1" fmla="*/ 14288 h 114300"/>
                <a:gd name="connsiteX2" fmla="*/ 14288 w 1047750"/>
                <a:gd name="connsiteY2" fmla="*/ 104775 h 114300"/>
              </a:gdLst>
              <a:ahLst/>
              <a:cxnLst>
                <a:cxn ang="0">
                  <a:pos x="connsiteX0" y="connsiteY0"/>
                </a:cxn>
                <a:cxn ang="0">
                  <a:pos x="connsiteX1" y="connsiteY1"/>
                </a:cxn>
                <a:cxn ang="0">
                  <a:pos x="connsiteX2" y="connsiteY2"/>
                </a:cxn>
              </a:cxnLst>
              <a:rect l="l" t="t" r="r" b="b"/>
              <a:pathLst>
                <a:path w="1047750" h="114300">
                  <a:moveTo>
                    <a:pt x="1041083" y="104775"/>
                  </a:moveTo>
                  <a:cubicBezTo>
                    <a:pt x="1041083" y="104775"/>
                    <a:pt x="824865" y="14288"/>
                    <a:pt x="521970" y="14288"/>
                  </a:cubicBezTo>
                  <a:cubicBezTo>
                    <a:pt x="219075" y="14288"/>
                    <a:pt x="14288" y="104775"/>
                    <a:pt x="14288" y="104775"/>
                  </a:cubicBezTo>
                </a:path>
              </a:pathLst>
            </a:custGeom>
            <a:noFill/>
            <a:ln w="28575" cap="flat">
              <a:solidFill>
                <a:srgbClr val="009BDC"/>
              </a:solidFill>
              <a:prstDash val="solid"/>
              <a:miter/>
            </a:ln>
          </p:spPr>
          <p:txBody>
            <a:bodyPr rtlCol="0" anchor="ctr"/>
            <a:lstStyle/>
            <a:p>
              <a:endParaRPr lang="uk-UA" sz="1920"/>
            </a:p>
          </p:txBody>
        </p:sp>
        <p:sp>
          <p:nvSpPr>
            <p:cNvPr id="69" name="Freeform: Shape 68">
              <a:extLst>
                <a:ext uri="{FF2B5EF4-FFF2-40B4-BE49-F238E27FC236}">
                  <a16:creationId xmlns:a16="http://schemas.microsoft.com/office/drawing/2014/main" id="{1A8AB39C-47F0-43AA-B77D-B9DDFAB2662C}"/>
                </a:ext>
              </a:extLst>
            </p:cNvPr>
            <p:cNvSpPr/>
            <p:nvPr/>
          </p:nvSpPr>
          <p:spPr>
            <a:xfrm>
              <a:off x="6050280" y="4624388"/>
              <a:ext cx="104775" cy="304800"/>
            </a:xfrm>
            <a:custGeom>
              <a:avLst/>
              <a:gdLst>
                <a:gd name="connsiteX0" fmla="*/ 98108 w 104775"/>
                <a:gd name="connsiteY0" fmla="*/ 14288 h 304800"/>
                <a:gd name="connsiteX1" fmla="*/ 14288 w 104775"/>
                <a:gd name="connsiteY1" fmla="*/ 297180 h 304800"/>
              </a:gdLst>
              <a:ahLst/>
              <a:cxnLst>
                <a:cxn ang="0">
                  <a:pos x="connsiteX0" y="connsiteY0"/>
                </a:cxn>
                <a:cxn ang="0">
                  <a:pos x="connsiteX1" y="connsiteY1"/>
                </a:cxn>
              </a:cxnLst>
              <a:rect l="l" t="t" r="r" b="b"/>
              <a:pathLst>
                <a:path w="104775" h="304800">
                  <a:moveTo>
                    <a:pt x="98108" y="14288"/>
                  </a:moveTo>
                  <a:lnTo>
                    <a:pt x="14288" y="297180"/>
                  </a:lnTo>
                </a:path>
              </a:pathLst>
            </a:custGeom>
            <a:ln w="28575" cap="flat">
              <a:solidFill>
                <a:srgbClr val="009BDC"/>
              </a:solidFill>
              <a:prstDash val="solid"/>
              <a:miter/>
            </a:ln>
          </p:spPr>
          <p:txBody>
            <a:bodyPr rtlCol="0" anchor="ctr"/>
            <a:lstStyle/>
            <a:p>
              <a:endParaRPr lang="uk-UA" sz="1920"/>
            </a:p>
          </p:txBody>
        </p:sp>
        <p:sp>
          <p:nvSpPr>
            <p:cNvPr id="70" name="Freeform: Shape 69">
              <a:extLst>
                <a:ext uri="{FF2B5EF4-FFF2-40B4-BE49-F238E27FC236}">
                  <a16:creationId xmlns:a16="http://schemas.microsoft.com/office/drawing/2014/main" id="{867013C5-1033-42F9-A4C6-21552381B5C9}"/>
                </a:ext>
              </a:extLst>
            </p:cNvPr>
            <p:cNvSpPr/>
            <p:nvPr/>
          </p:nvSpPr>
          <p:spPr>
            <a:xfrm>
              <a:off x="6160770" y="4777740"/>
              <a:ext cx="76200" cy="190500"/>
            </a:xfrm>
            <a:custGeom>
              <a:avLst/>
              <a:gdLst>
                <a:gd name="connsiteX0" fmla="*/ 64770 w 76200"/>
                <a:gd name="connsiteY0" fmla="*/ 14287 h 190500"/>
                <a:gd name="connsiteX1" fmla="*/ 14287 w 76200"/>
                <a:gd name="connsiteY1" fmla="*/ 181927 h 190500"/>
              </a:gdLst>
              <a:ahLst/>
              <a:cxnLst>
                <a:cxn ang="0">
                  <a:pos x="connsiteX0" y="connsiteY0"/>
                </a:cxn>
                <a:cxn ang="0">
                  <a:pos x="connsiteX1" y="connsiteY1"/>
                </a:cxn>
              </a:cxnLst>
              <a:rect l="l" t="t" r="r" b="b"/>
              <a:pathLst>
                <a:path w="76200" h="190500">
                  <a:moveTo>
                    <a:pt x="64770" y="14287"/>
                  </a:moveTo>
                  <a:lnTo>
                    <a:pt x="14287" y="181927"/>
                  </a:lnTo>
                </a:path>
              </a:pathLst>
            </a:custGeom>
            <a:ln w="28575" cap="flat">
              <a:solidFill>
                <a:srgbClr val="009BDC"/>
              </a:solidFill>
              <a:prstDash val="solid"/>
              <a:miter/>
            </a:ln>
          </p:spPr>
          <p:txBody>
            <a:bodyPr rtlCol="0" anchor="ctr"/>
            <a:lstStyle/>
            <a:p>
              <a:endParaRPr lang="uk-UA" sz="1920"/>
            </a:p>
          </p:txBody>
        </p:sp>
        <p:sp>
          <p:nvSpPr>
            <p:cNvPr id="71" name="Freeform: Shape 70">
              <a:extLst>
                <a:ext uri="{FF2B5EF4-FFF2-40B4-BE49-F238E27FC236}">
                  <a16:creationId xmlns:a16="http://schemas.microsoft.com/office/drawing/2014/main" id="{52AD52C3-B322-4A2D-B5DB-71FDCDEA094D}"/>
                </a:ext>
              </a:extLst>
            </p:cNvPr>
            <p:cNvSpPr/>
            <p:nvPr/>
          </p:nvSpPr>
          <p:spPr>
            <a:xfrm>
              <a:off x="5934075" y="4591050"/>
              <a:ext cx="76200" cy="323850"/>
            </a:xfrm>
            <a:custGeom>
              <a:avLst/>
              <a:gdLst>
                <a:gd name="connsiteX0" fmla="*/ 66675 w 76200"/>
                <a:gd name="connsiteY0" fmla="*/ 14288 h 323850"/>
                <a:gd name="connsiteX1" fmla="*/ 14288 w 76200"/>
                <a:gd name="connsiteY1" fmla="*/ 313373 h 323850"/>
              </a:gdLst>
              <a:ahLst/>
              <a:cxnLst>
                <a:cxn ang="0">
                  <a:pos x="connsiteX0" y="connsiteY0"/>
                </a:cxn>
                <a:cxn ang="0">
                  <a:pos x="connsiteX1" y="connsiteY1"/>
                </a:cxn>
              </a:cxnLst>
              <a:rect l="l" t="t" r="r" b="b"/>
              <a:pathLst>
                <a:path w="76200" h="323850">
                  <a:moveTo>
                    <a:pt x="66675" y="14288"/>
                  </a:moveTo>
                  <a:lnTo>
                    <a:pt x="14288" y="313373"/>
                  </a:lnTo>
                </a:path>
              </a:pathLst>
            </a:custGeom>
            <a:ln w="28575" cap="flat">
              <a:solidFill>
                <a:srgbClr val="009BDC"/>
              </a:solidFill>
              <a:prstDash val="solid"/>
              <a:miter/>
            </a:ln>
          </p:spPr>
          <p:txBody>
            <a:bodyPr rtlCol="0" anchor="ctr"/>
            <a:lstStyle/>
            <a:p>
              <a:endParaRPr lang="uk-UA" sz="1920"/>
            </a:p>
          </p:txBody>
        </p:sp>
        <p:sp>
          <p:nvSpPr>
            <p:cNvPr id="72" name="Freeform: Shape 71">
              <a:extLst>
                <a:ext uri="{FF2B5EF4-FFF2-40B4-BE49-F238E27FC236}">
                  <a16:creationId xmlns:a16="http://schemas.microsoft.com/office/drawing/2014/main" id="{48294C42-E8D0-414F-9299-A7049C559E78}"/>
                </a:ext>
              </a:extLst>
            </p:cNvPr>
            <p:cNvSpPr/>
            <p:nvPr/>
          </p:nvSpPr>
          <p:spPr>
            <a:xfrm>
              <a:off x="5819775" y="4571048"/>
              <a:ext cx="57150" cy="323850"/>
            </a:xfrm>
            <a:custGeom>
              <a:avLst/>
              <a:gdLst>
                <a:gd name="connsiteX0" fmla="*/ 42863 w 57150"/>
                <a:gd name="connsiteY0" fmla="*/ 14288 h 323850"/>
                <a:gd name="connsiteX1" fmla="*/ 14288 w 57150"/>
                <a:gd name="connsiteY1" fmla="*/ 317182 h 323850"/>
              </a:gdLst>
              <a:ahLst/>
              <a:cxnLst>
                <a:cxn ang="0">
                  <a:pos x="connsiteX0" y="connsiteY0"/>
                </a:cxn>
                <a:cxn ang="0">
                  <a:pos x="connsiteX1" y="connsiteY1"/>
                </a:cxn>
              </a:cxnLst>
              <a:rect l="l" t="t" r="r" b="b"/>
              <a:pathLst>
                <a:path w="57150" h="323850">
                  <a:moveTo>
                    <a:pt x="42863" y="14288"/>
                  </a:moveTo>
                  <a:lnTo>
                    <a:pt x="14288" y="317182"/>
                  </a:lnTo>
                </a:path>
              </a:pathLst>
            </a:custGeom>
            <a:ln w="28575" cap="flat">
              <a:solidFill>
                <a:srgbClr val="009BDC"/>
              </a:solidFill>
              <a:prstDash val="solid"/>
              <a:miter/>
            </a:ln>
          </p:spPr>
          <p:txBody>
            <a:bodyPr rtlCol="0" anchor="ctr"/>
            <a:lstStyle/>
            <a:p>
              <a:endParaRPr lang="uk-UA" sz="1920"/>
            </a:p>
          </p:txBody>
        </p:sp>
        <p:sp>
          <p:nvSpPr>
            <p:cNvPr id="73" name="Freeform: Shape 72">
              <a:extLst>
                <a:ext uri="{FF2B5EF4-FFF2-40B4-BE49-F238E27FC236}">
                  <a16:creationId xmlns:a16="http://schemas.microsoft.com/office/drawing/2014/main" id="{D73C7E71-951A-4F7B-8946-F7C31517F07D}"/>
                </a:ext>
              </a:extLst>
            </p:cNvPr>
            <p:cNvSpPr/>
            <p:nvPr/>
          </p:nvSpPr>
          <p:spPr>
            <a:xfrm>
              <a:off x="5703570" y="4560570"/>
              <a:ext cx="28575" cy="333375"/>
            </a:xfrm>
            <a:custGeom>
              <a:avLst/>
              <a:gdLst>
                <a:gd name="connsiteX0" fmla="*/ 14287 w 28575"/>
                <a:gd name="connsiteY0" fmla="*/ 14288 h 333375"/>
                <a:gd name="connsiteX1" fmla="*/ 14287 w 28575"/>
                <a:gd name="connsiteY1" fmla="*/ 327660 h 333375"/>
              </a:gdLst>
              <a:ahLst/>
              <a:cxnLst>
                <a:cxn ang="0">
                  <a:pos x="connsiteX0" y="connsiteY0"/>
                </a:cxn>
                <a:cxn ang="0">
                  <a:pos x="connsiteX1" y="connsiteY1"/>
                </a:cxn>
              </a:cxnLst>
              <a:rect l="l" t="t" r="r" b="b"/>
              <a:pathLst>
                <a:path w="28575" h="333375">
                  <a:moveTo>
                    <a:pt x="14287" y="14288"/>
                  </a:moveTo>
                  <a:lnTo>
                    <a:pt x="14287" y="327660"/>
                  </a:lnTo>
                </a:path>
              </a:pathLst>
            </a:custGeom>
            <a:ln w="28575" cap="flat">
              <a:solidFill>
                <a:srgbClr val="009BDC"/>
              </a:solidFill>
              <a:prstDash val="solid"/>
              <a:miter/>
            </a:ln>
          </p:spPr>
          <p:txBody>
            <a:bodyPr rtlCol="0" anchor="ctr"/>
            <a:lstStyle/>
            <a:p>
              <a:endParaRPr lang="uk-UA" sz="1920"/>
            </a:p>
          </p:txBody>
        </p:sp>
        <p:sp>
          <p:nvSpPr>
            <p:cNvPr id="74" name="Freeform: Shape 73">
              <a:extLst>
                <a:ext uri="{FF2B5EF4-FFF2-40B4-BE49-F238E27FC236}">
                  <a16:creationId xmlns:a16="http://schemas.microsoft.com/office/drawing/2014/main" id="{BBE40094-1069-43FD-9746-01CBFFBA334C}"/>
                </a:ext>
              </a:extLst>
            </p:cNvPr>
            <p:cNvSpPr/>
            <p:nvPr/>
          </p:nvSpPr>
          <p:spPr>
            <a:xfrm>
              <a:off x="5265420" y="4624388"/>
              <a:ext cx="114300" cy="314325"/>
            </a:xfrm>
            <a:custGeom>
              <a:avLst/>
              <a:gdLst>
                <a:gd name="connsiteX0" fmla="*/ 14287 w 114300"/>
                <a:gd name="connsiteY0" fmla="*/ 14288 h 314325"/>
                <a:gd name="connsiteX1" fmla="*/ 100012 w 114300"/>
                <a:gd name="connsiteY1" fmla="*/ 303848 h 314325"/>
              </a:gdLst>
              <a:ahLst/>
              <a:cxnLst>
                <a:cxn ang="0">
                  <a:pos x="connsiteX0" y="connsiteY0"/>
                </a:cxn>
                <a:cxn ang="0">
                  <a:pos x="connsiteX1" y="connsiteY1"/>
                </a:cxn>
              </a:cxnLst>
              <a:rect l="l" t="t" r="r" b="b"/>
              <a:pathLst>
                <a:path w="114300" h="314325">
                  <a:moveTo>
                    <a:pt x="14287" y="14288"/>
                  </a:moveTo>
                  <a:lnTo>
                    <a:pt x="100012" y="303848"/>
                  </a:lnTo>
                </a:path>
              </a:pathLst>
            </a:custGeom>
            <a:ln w="28575" cap="flat">
              <a:solidFill>
                <a:srgbClr val="009BDC"/>
              </a:solidFill>
              <a:prstDash val="solid"/>
              <a:miter/>
            </a:ln>
          </p:spPr>
          <p:txBody>
            <a:bodyPr rtlCol="0" anchor="ctr"/>
            <a:lstStyle/>
            <a:p>
              <a:endParaRPr lang="uk-UA" sz="1920"/>
            </a:p>
          </p:txBody>
        </p:sp>
        <p:sp>
          <p:nvSpPr>
            <p:cNvPr id="75" name="Freeform: Shape 74">
              <a:extLst>
                <a:ext uri="{FF2B5EF4-FFF2-40B4-BE49-F238E27FC236}">
                  <a16:creationId xmlns:a16="http://schemas.microsoft.com/office/drawing/2014/main" id="{0C15195D-D6D9-448B-B628-A23DA0491EEF}"/>
                </a:ext>
              </a:extLst>
            </p:cNvPr>
            <p:cNvSpPr/>
            <p:nvPr/>
          </p:nvSpPr>
          <p:spPr>
            <a:xfrm>
              <a:off x="5189220" y="4777740"/>
              <a:ext cx="76200" cy="190500"/>
            </a:xfrm>
            <a:custGeom>
              <a:avLst/>
              <a:gdLst>
                <a:gd name="connsiteX0" fmla="*/ 14288 w 76200"/>
                <a:gd name="connsiteY0" fmla="*/ 14287 h 190500"/>
                <a:gd name="connsiteX1" fmla="*/ 64770 w 76200"/>
                <a:gd name="connsiteY1" fmla="*/ 181927 h 190500"/>
              </a:gdLst>
              <a:ahLst/>
              <a:cxnLst>
                <a:cxn ang="0">
                  <a:pos x="connsiteX0" y="connsiteY0"/>
                </a:cxn>
                <a:cxn ang="0">
                  <a:pos x="connsiteX1" y="connsiteY1"/>
                </a:cxn>
              </a:cxnLst>
              <a:rect l="l" t="t" r="r" b="b"/>
              <a:pathLst>
                <a:path w="76200" h="190500">
                  <a:moveTo>
                    <a:pt x="14288" y="14287"/>
                  </a:moveTo>
                  <a:lnTo>
                    <a:pt x="64770" y="181927"/>
                  </a:lnTo>
                </a:path>
              </a:pathLst>
            </a:custGeom>
            <a:ln w="28575" cap="flat">
              <a:solidFill>
                <a:srgbClr val="009BDC"/>
              </a:solidFill>
              <a:prstDash val="solid"/>
              <a:miter/>
            </a:ln>
          </p:spPr>
          <p:txBody>
            <a:bodyPr rtlCol="0" anchor="ctr"/>
            <a:lstStyle/>
            <a:p>
              <a:endParaRPr lang="uk-UA" sz="1920"/>
            </a:p>
          </p:txBody>
        </p:sp>
        <p:sp>
          <p:nvSpPr>
            <p:cNvPr id="76" name="Freeform: Shape 75">
              <a:extLst>
                <a:ext uri="{FF2B5EF4-FFF2-40B4-BE49-F238E27FC236}">
                  <a16:creationId xmlns:a16="http://schemas.microsoft.com/office/drawing/2014/main" id="{48997FCB-D7BA-463A-ADF5-7B13BC0E75DB}"/>
                </a:ext>
              </a:extLst>
            </p:cNvPr>
            <p:cNvSpPr/>
            <p:nvPr/>
          </p:nvSpPr>
          <p:spPr>
            <a:xfrm>
              <a:off x="5413057" y="4591050"/>
              <a:ext cx="76200" cy="323850"/>
            </a:xfrm>
            <a:custGeom>
              <a:avLst/>
              <a:gdLst>
                <a:gd name="connsiteX0" fmla="*/ 14287 w 76200"/>
                <a:gd name="connsiteY0" fmla="*/ 14288 h 323850"/>
                <a:gd name="connsiteX1" fmla="*/ 66675 w 76200"/>
                <a:gd name="connsiteY1" fmla="*/ 313373 h 323850"/>
              </a:gdLst>
              <a:ahLst/>
              <a:cxnLst>
                <a:cxn ang="0">
                  <a:pos x="connsiteX0" y="connsiteY0"/>
                </a:cxn>
                <a:cxn ang="0">
                  <a:pos x="connsiteX1" y="connsiteY1"/>
                </a:cxn>
              </a:cxnLst>
              <a:rect l="l" t="t" r="r" b="b"/>
              <a:pathLst>
                <a:path w="76200" h="323850">
                  <a:moveTo>
                    <a:pt x="14287" y="14288"/>
                  </a:moveTo>
                  <a:lnTo>
                    <a:pt x="66675" y="313373"/>
                  </a:lnTo>
                </a:path>
              </a:pathLst>
            </a:custGeom>
            <a:ln w="28575" cap="flat">
              <a:solidFill>
                <a:srgbClr val="009BDC"/>
              </a:solidFill>
              <a:prstDash val="solid"/>
              <a:miter/>
            </a:ln>
          </p:spPr>
          <p:txBody>
            <a:bodyPr rtlCol="0" anchor="ctr"/>
            <a:lstStyle/>
            <a:p>
              <a:endParaRPr lang="uk-UA" sz="1920"/>
            </a:p>
          </p:txBody>
        </p:sp>
        <p:sp>
          <p:nvSpPr>
            <p:cNvPr id="77" name="Freeform: Shape 76">
              <a:extLst>
                <a:ext uri="{FF2B5EF4-FFF2-40B4-BE49-F238E27FC236}">
                  <a16:creationId xmlns:a16="http://schemas.microsoft.com/office/drawing/2014/main" id="{04135462-4E9C-49E9-8B55-C1E08E58F5B0}"/>
                </a:ext>
              </a:extLst>
            </p:cNvPr>
            <p:cNvSpPr/>
            <p:nvPr/>
          </p:nvSpPr>
          <p:spPr>
            <a:xfrm>
              <a:off x="5551170" y="4571048"/>
              <a:ext cx="57150" cy="323850"/>
            </a:xfrm>
            <a:custGeom>
              <a:avLst/>
              <a:gdLst>
                <a:gd name="connsiteX0" fmla="*/ 14287 w 57150"/>
                <a:gd name="connsiteY0" fmla="*/ 14288 h 323850"/>
                <a:gd name="connsiteX1" fmla="*/ 42862 w 57150"/>
                <a:gd name="connsiteY1" fmla="*/ 317182 h 323850"/>
              </a:gdLst>
              <a:ahLst/>
              <a:cxnLst>
                <a:cxn ang="0">
                  <a:pos x="connsiteX0" y="connsiteY0"/>
                </a:cxn>
                <a:cxn ang="0">
                  <a:pos x="connsiteX1" y="connsiteY1"/>
                </a:cxn>
              </a:cxnLst>
              <a:rect l="l" t="t" r="r" b="b"/>
              <a:pathLst>
                <a:path w="57150" h="323850">
                  <a:moveTo>
                    <a:pt x="14287" y="14288"/>
                  </a:moveTo>
                  <a:lnTo>
                    <a:pt x="42862" y="317182"/>
                  </a:lnTo>
                </a:path>
              </a:pathLst>
            </a:custGeom>
            <a:ln w="28575" cap="flat">
              <a:solidFill>
                <a:srgbClr val="009BDC"/>
              </a:solidFill>
              <a:prstDash val="solid"/>
              <a:miter/>
            </a:ln>
          </p:spPr>
          <p:txBody>
            <a:bodyPr rtlCol="0" anchor="ctr"/>
            <a:lstStyle/>
            <a:p>
              <a:endParaRPr lang="uk-UA" sz="1920"/>
            </a:p>
          </p:txBody>
        </p:sp>
        <p:sp>
          <p:nvSpPr>
            <p:cNvPr id="78" name="Freeform: Shape 77">
              <a:extLst>
                <a:ext uri="{FF2B5EF4-FFF2-40B4-BE49-F238E27FC236}">
                  <a16:creationId xmlns:a16="http://schemas.microsoft.com/office/drawing/2014/main" id="{161DE3DB-B2B4-4B3A-A6AE-265FE9888DF5}"/>
                </a:ext>
              </a:extLst>
            </p:cNvPr>
            <p:cNvSpPr/>
            <p:nvPr/>
          </p:nvSpPr>
          <p:spPr>
            <a:xfrm>
              <a:off x="6309359" y="4810125"/>
              <a:ext cx="95250" cy="276225"/>
            </a:xfrm>
            <a:custGeom>
              <a:avLst/>
              <a:gdLst>
                <a:gd name="connsiteX0" fmla="*/ 88583 w 95250"/>
                <a:gd name="connsiteY0" fmla="*/ 14288 h 276225"/>
                <a:gd name="connsiteX1" fmla="*/ 14288 w 95250"/>
                <a:gd name="connsiteY1" fmla="*/ 209550 h 276225"/>
                <a:gd name="connsiteX2" fmla="*/ 14288 w 95250"/>
                <a:gd name="connsiteY2" fmla="*/ 265747 h 276225"/>
              </a:gdLst>
              <a:ahLst/>
              <a:cxnLst>
                <a:cxn ang="0">
                  <a:pos x="connsiteX0" y="connsiteY0"/>
                </a:cxn>
                <a:cxn ang="0">
                  <a:pos x="connsiteX1" y="connsiteY1"/>
                </a:cxn>
                <a:cxn ang="0">
                  <a:pos x="connsiteX2" y="connsiteY2"/>
                </a:cxn>
              </a:cxnLst>
              <a:rect l="l" t="t" r="r" b="b"/>
              <a:pathLst>
                <a:path w="95250" h="276225">
                  <a:moveTo>
                    <a:pt x="88583" y="14288"/>
                  </a:moveTo>
                  <a:lnTo>
                    <a:pt x="14288" y="209550"/>
                  </a:lnTo>
                  <a:lnTo>
                    <a:pt x="14288" y="265747"/>
                  </a:lnTo>
                </a:path>
              </a:pathLst>
            </a:custGeom>
            <a:noFill/>
            <a:ln w="28575" cap="flat">
              <a:solidFill>
                <a:srgbClr val="009BDC"/>
              </a:solidFill>
              <a:prstDash val="solid"/>
              <a:miter/>
            </a:ln>
          </p:spPr>
          <p:txBody>
            <a:bodyPr rtlCol="0" anchor="ctr"/>
            <a:lstStyle/>
            <a:p>
              <a:endParaRPr lang="uk-UA" sz="1920"/>
            </a:p>
          </p:txBody>
        </p:sp>
        <p:sp>
          <p:nvSpPr>
            <p:cNvPr id="79" name="Freeform: Shape 78">
              <a:extLst>
                <a:ext uri="{FF2B5EF4-FFF2-40B4-BE49-F238E27FC236}">
                  <a16:creationId xmlns:a16="http://schemas.microsoft.com/office/drawing/2014/main" id="{A56FD300-5B9B-44B6-809C-7C668910CE2B}"/>
                </a:ext>
              </a:extLst>
            </p:cNvPr>
            <p:cNvSpPr/>
            <p:nvPr/>
          </p:nvSpPr>
          <p:spPr>
            <a:xfrm>
              <a:off x="6396990" y="6621780"/>
              <a:ext cx="209550" cy="28575"/>
            </a:xfrm>
            <a:custGeom>
              <a:avLst/>
              <a:gdLst>
                <a:gd name="connsiteX0" fmla="*/ 198120 w 209550"/>
                <a:gd name="connsiteY0" fmla="*/ 14288 h 28575"/>
                <a:gd name="connsiteX1" fmla="*/ 14288 w 209550"/>
                <a:gd name="connsiteY1" fmla="*/ 14288 h 28575"/>
              </a:gdLst>
              <a:ahLst/>
              <a:cxnLst>
                <a:cxn ang="0">
                  <a:pos x="connsiteX0" y="connsiteY0"/>
                </a:cxn>
                <a:cxn ang="0">
                  <a:pos x="connsiteX1" y="connsiteY1"/>
                </a:cxn>
              </a:cxnLst>
              <a:rect l="l" t="t" r="r" b="b"/>
              <a:pathLst>
                <a:path w="209550" h="28575">
                  <a:moveTo>
                    <a:pt x="198120" y="14288"/>
                  </a:moveTo>
                  <a:lnTo>
                    <a:pt x="14288" y="14288"/>
                  </a:lnTo>
                </a:path>
              </a:pathLst>
            </a:custGeom>
            <a:ln w="28575" cap="flat">
              <a:solidFill>
                <a:srgbClr val="009BDC"/>
              </a:solidFill>
              <a:prstDash val="solid"/>
              <a:miter/>
            </a:ln>
          </p:spPr>
          <p:txBody>
            <a:bodyPr rtlCol="0" anchor="ctr"/>
            <a:lstStyle/>
            <a:p>
              <a:endParaRPr lang="uk-UA" sz="1920"/>
            </a:p>
          </p:txBody>
        </p:sp>
        <p:sp>
          <p:nvSpPr>
            <p:cNvPr id="80" name="Freeform: Shape 79">
              <a:extLst>
                <a:ext uri="{FF2B5EF4-FFF2-40B4-BE49-F238E27FC236}">
                  <a16:creationId xmlns:a16="http://schemas.microsoft.com/office/drawing/2014/main" id="{2203C40E-C280-4F23-84A2-D7B2B3563471}"/>
                </a:ext>
              </a:extLst>
            </p:cNvPr>
            <p:cNvSpPr/>
            <p:nvPr/>
          </p:nvSpPr>
          <p:spPr>
            <a:xfrm>
              <a:off x="6339840" y="5505450"/>
              <a:ext cx="266700" cy="28575"/>
            </a:xfrm>
            <a:custGeom>
              <a:avLst/>
              <a:gdLst>
                <a:gd name="connsiteX0" fmla="*/ 255270 w 266700"/>
                <a:gd name="connsiteY0" fmla="*/ 14288 h 28575"/>
                <a:gd name="connsiteX1" fmla="*/ 14288 w 266700"/>
                <a:gd name="connsiteY1" fmla="*/ 14288 h 28575"/>
              </a:gdLst>
              <a:ahLst/>
              <a:cxnLst>
                <a:cxn ang="0">
                  <a:pos x="connsiteX0" y="connsiteY0"/>
                </a:cxn>
                <a:cxn ang="0">
                  <a:pos x="connsiteX1" y="connsiteY1"/>
                </a:cxn>
              </a:cxnLst>
              <a:rect l="l" t="t" r="r" b="b"/>
              <a:pathLst>
                <a:path w="266700" h="28575">
                  <a:moveTo>
                    <a:pt x="255270" y="14288"/>
                  </a:moveTo>
                  <a:lnTo>
                    <a:pt x="14288" y="14288"/>
                  </a:lnTo>
                </a:path>
              </a:pathLst>
            </a:custGeom>
            <a:ln w="28575" cap="flat">
              <a:solidFill>
                <a:srgbClr val="009BDC"/>
              </a:solidFill>
              <a:prstDash val="solid"/>
              <a:miter/>
            </a:ln>
          </p:spPr>
          <p:txBody>
            <a:bodyPr rtlCol="0" anchor="ctr"/>
            <a:lstStyle/>
            <a:p>
              <a:endParaRPr lang="uk-UA" sz="1920"/>
            </a:p>
          </p:txBody>
        </p:sp>
        <p:sp>
          <p:nvSpPr>
            <p:cNvPr id="81" name="Freeform: Shape 80">
              <a:extLst>
                <a:ext uri="{FF2B5EF4-FFF2-40B4-BE49-F238E27FC236}">
                  <a16:creationId xmlns:a16="http://schemas.microsoft.com/office/drawing/2014/main" id="{9AFFB3C4-CB22-4449-83BE-8E6CB3A22379}"/>
                </a:ext>
              </a:extLst>
            </p:cNvPr>
            <p:cNvSpPr/>
            <p:nvPr/>
          </p:nvSpPr>
          <p:spPr>
            <a:xfrm>
              <a:off x="6027420" y="5505450"/>
              <a:ext cx="142875" cy="28575"/>
            </a:xfrm>
            <a:custGeom>
              <a:avLst/>
              <a:gdLst>
                <a:gd name="connsiteX0" fmla="*/ 134302 w 142875"/>
                <a:gd name="connsiteY0" fmla="*/ 14288 h 28575"/>
                <a:gd name="connsiteX1" fmla="*/ 14287 w 142875"/>
                <a:gd name="connsiteY1" fmla="*/ 14288 h 28575"/>
              </a:gdLst>
              <a:ahLst/>
              <a:cxnLst>
                <a:cxn ang="0">
                  <a:pos x="connsiteX0" y="connsiteY0"/>
                </a:cxn>
                <a:cxn ang="0">
                  <a:pos x="connsiteX1" y="connsiteY1"/>
                </a:cxn>
              </a:cxnLst>
              <a:rect l="l" t="t" r="r" b="b"/>
              <a:pathLst>
                <a:path w="142875" h="28575">
                  <a:moveTo>
                    <a:pt x="134302" y="14288"/>
                  </a:moveTo>
                  <a:lnTo>
                    <a:pt x="14287" y="14288"/>
                  </a:lnTo>
                </a:path>
              </a:pathLst>
            </a:custGeom>
            <a:ln w="28575" cap="flat">
              <a:solidFill>
                <a:srgbClr val="009BDC"/>
              </a:solidFill>
              <a:prstDash val="solid"/>
              <a:miter/>
            </a:ln>
          </p:spPr>
          <p:txBody>
            <a:bodyPr rtlCol="0" anchor="ctr"/>
            <a:lstStyle/>
            <a:p>
              <a:endParaRPr lang="uk-UA" sz="1920"/>
            </a:p>
          </p:txBody>
        </p:sp>
        <p:sp>
          <p:nvSpPr>
            <p:cNvPr id="82" name="Freeform: Shape 81">
              <a:extLst>
                <a:ext uri="{FF2B5EF4-FFF2-40B4-BE49-F238E27FC236}">
                  <a16:creationId xmlns:a16="http://schemas.microsoft.com/office/drawing/2014/main" id="{3ADE661E-3154-455B-B216-D76E4E04B15B}"/>
                </a:ext>
              </a:extLst>
            </p:cNvPr>
            <p:cNvSpPr/>
            <p:nvPr/>
          </p:nvSpPr>
          <p:spPr>
            <a:xfrm>
              <a:off x="3184207" y="4206240"/>
              <a:ext cx="1143000" cy="285750"/>
            </a:xfrm>
            <a:custGeom>
              <a:avLst/>
              <a:gdLst>
                <a:gd name="connsiteX0" fmla="*/ 1132523 w 1143000"/>
                <a:gd name="connsiteY0" fmla="*/ 14288 h 285750"/>
                <a:gd name="connsiteX1" fmla="*/ 122873 w 1143000"/>
                <a:gd name="connsiteY1" fmla="*/ 14288 h 285750"/>
                <a:gd name="connsiteX2" fmla="*/ 122873 w 1143000"/>
                <a:gd name="connsiteY2" fmla="*/ 74295 h 285750"/>
                <a:gd name="connsiteX3" fmla="*/ 41910 w 1143000"/>
                <a:gd name="connsiteY3" fmla="*/ 74295 h 285750"/>
                <a:gd name="connsiteX4" fmla="*/ 14288 w 1143000"/>
                <a:gd name="connsiteY4" fmla="*/ 27527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285750">
                  <a:moveTo>
                    <a:pt x="1132523" y="14288"/>
                  </a:moveTo>
                  <a:lnTo>
                    <a:pt x="122873" y="14288"/>
                  </a:lnTo>
                  <a:lnTo>
                    <a:pt x="122873" y="74295"/>
                  </a:lnTo>
                  <a:lnTo>
                    <a:pt x="41910" y="74295"/>
                  </a:lnTo>
                  <a:lnTo>
                    <a:pt x="14288" y="275273"/>
                  </a:lnTo>
                </a:path>
              </a:pathLst>
            </a:custGeom>
            <a:noFill/>
            <a:ln w="28575" cap="flat">
              <a:solidFill>
                <a:srgbClr val="009BDC"/>
              </a:solidFill>
              <a:prstDash val="solid"/>
              <a:miter/>
            </a:ln>
          </p:spPr>
          <p:txBody>
            <a:bodyPr rtlCol="0" anchor="ctr"/>
            <a:lstStyle/>
            <a:p>
              <a:endParaRPr lang="uk-UA" sz="1920"/>
            </a:p>
          </p:txBody>
        </p:sp>
        <p:sp>
          <p:nvSpPr>
            <p:cNvPr id="83" name="Freeform: Shape 82">
              <a:extLst>
                <a:ext uri="{FF2B5EF4-FFF2-40B4-BE49-F238E27FC236}">
                  <a16:creationId xmlns:a16="http://schemas.microsoft.com/office/drawing/2014/main" id="{834FA73D-4C86-4008-B66E-7BE339310DE8}"/>
                </a:ext>
              </a:extLst>
            </p:cNvPr>
            <p:cNvSpPr/>
            <p:nvPr/>
          </p:nvSpPr>
          <p:spPr>
            <a:xfrm>
              <a:off x="4802504" y="5161597"/>
              <a:ext cx="1819275" cy="85725"/>
            </a:xfrm>
            <a:custGeom>
              <a:avLst/>
              <a:gdLst>
                <a:gd name="connsiteX0" fmla="*/ 1804988 w 1819275"/>
                <a:gd name="connsiteY0" fmla="*/ 14288 h 85725"/>
                <a:gd name="connsiteX1" fmla="*/ 1792605 w 1819275"/>
                <a:gd name="connsiteY1" fmla="*/ 73343 h 85725"/>
                <a:gd name="connsiteX2" fmla="*/ 27623 w 1819275"/>
                <a:gd name="connsiteY2" fmla="*/ 73343 h 85725"/>
                <a:gd name="connsiteX3" fmla="*/ 14288 w 1819275"/>
                <a:gd name="connsiteY3" fmla="*/ 14288 h 85725"/>
              </a:gdLst>
              <a:ahLst/>
              <a:cxnLst>
                <a:cxn ang="0">
                  <a:pos x="connsiteX0" y="connsiteY0"/>
                </a:cxn>
                <a:cxn ang="0">
                  <a:pos x="connsiteX1" y="connsiteY1"/>
                </a:cxn>
                <a:cxn ang="0">
                  <a:pos x="connsiteX2" y="connsiteY2"/>
                </a:cxn>
                <a:cxn ang="0">
                  <a:pos x="connsiteX3" y="connsiteY3"/>
                </a:cxn>
              </a:cxnLst>
              <a:rect l="l" t="t" r="r" b="b"/>
              <a:pathLst>
                <a:path w="1819275" h="85725">
                  <a:moveTo>
                    <a:pt x="1804988" y="14288"/>
                  </a:moveTo>
                  <a:lnTo>
                    <a:pt x="1792605" y="73343"/>
                  </a:lnTo>
                  <a:lnTo>
                    <a:pt x="27623" y="73343"/>
                  </a:lnTo>
                  <a:lnTo>
                    <a:pt x="14288" y="14288"/>
                  </a:lnTo>
                  <a:close/>
                </a:path>
              </a:pathLst>
            </a:custGeom>
            <a:noFill/>
            <a:ln w="28575" cap="flat">
              <a:solidFill>
                <a:srgbClr val="009BDC"/>
              </a:solidFill>
              <a:prstDash val="solid"/>
              <a:miter/>
            </a:ln>
          </p:spPr>
          <p:txBody>
            <a:bodyPr rtlCol="0" anchor="ctr"/>
            <a:lstStyle/>
            <a:p>
              <a:endParaRPr lang="uk-UA" sz="1920"/>
            </a:p>
          </p:txBody>
        </p:sp>
        <p:sp>
          <p:nvSpPr>
            <p:cNvPr id="84" name="Freeform: Shape 83">
              <a:extLst>
                <a:ext uri="{FF2B5EF4-FFF2-40B4-BE49-F238E27FC236}">
                  <a16:creationId xmlns:a16="http://schemas.microsoft.com/office/drawing/2014/main" id="{F3C16406-AEBE-4489-B99B-B7D2709C7DCE}"/>
                </a:ext>
              </a:extLst>
            </p:cNvPr>
            <p:cNvSpPr/>
            <p:nvPr/>
          </p:nvSpPr>
          <p:spPr>
            <a:xfrm>
              <a:off x="5055870" y="5286375"/>
              <a:ext cx="219075" cy="304800"/>
            </a:xfrm>
            <a:custGeom>
              <a:avLst/>
              <a:gdLst>
                <a:gd name="connsiteX0" fmla="*/ 14288 w 219075"/>
                <a:gd name="connsiteY0" fmla="*/ 14288 h 304800"/>
                <a:gd name="connsiteX1" fmla="*/ 206693 w 219075"/>
                <a:gd name="connsiteY1" fmla="*/ 14288 h 304800"/>
                <a:gd name="connsiteX2" fmla="*/ 206693 w 219075"/>
                <a:gd name="connsiteY2" fmla="*/ 299085 h 304800"/>
                <a:gd name="connsiteX3" fmla="*/ 14288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8" y="14288"/>
                  </a:moveTo>
                  <a:lnTo>
                    <a:pt x="206693" y="14288"/>
                  </a:lnTo>
                  <a:lnTo>
                    <a:pt x="20669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85" name="Freeform: Shape 84">
              <a:extLst>
                <a:ext uri="{FF2B5EF4-FFF2-40B4-BE49-F238E27FC236}">
                  <a16:creationId xmlns:a16="http://schemas.microsoft.com/office/drawing/2014/main" id="{F9CE8988-AF51-4AB6-8186-1D0E81AC74B3}"/>
                </a:ext>
              </a:extLst>
            </p:cNvPr>
            <p:cNvSpPr/>
            <p:nvPr/>
          </p:nvSpPr>
          <p:spPr>
            <a:xfrm>
              <a:off x="4999672" y="6207443"/>
              <a:ext cx="371475" cy="1476375"/>
            </a:xfrm>
            <a:custGeom>
              <a:avLst/>
              <a:gdLst>
                <a:gd name="connsiteX0" fmla="*/ 58103 w 371475"/>
                <a:gd name="connsiteY0" fmla="*/ 1462088 h 1476375"/>
                <a:gd name="connsiteX1" fmla="*/ 58103 w 371475"/>
                <a:gd name="connsiteY1" fmla="*/ 59055 h 1476375"/>
                <a:gd name="connsiteX2" fmla="*/ 357188 w 371475"/>
                <a:gd name="connsiteY2" fmla="*/ 59055 h 1476375"/>
                <a:gd name="connsiteX3" fmla="*/ 345758 w 371475"/>
                <a:gd name="connsiteY3" fmla="*/ 14288 h 1476375"/>
                <a:gd name="connsiteX4" fmla="*/ 14288 w 371475"/>
                <a:gd name="connsiteY4" fmla="*/ 14288 h 1476375"/>
                <a:gd name="connsiteX5" fmla="*/ 14288 w 371475"/>
                <a:gd name="connsiteY5" fmla="*/ 1462088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1476375">
                  <a:moveTo>
                    <a:pt x="58103" y="1462088"/>
                  </a:moveTo>
                  <a:lnTo>
                    <a:pt x="58103" y="59055"/>
                  </a:lnTo>
                  <a:lnTo>
                    <a:pt x="357188" y="59055"/>
                  </a:lnTo>
                  <a:lnTo>
                    <a:pt x="345758" y="14288"/>
                  </a:lnTo>
                  <a:lnTo>
                    <a:pt x="14288" y="14288"/>
                  </a:lnTo>
                  <a:lnTo>
                    <a:pt x="14288" y="1462088"/>
                  </a:lnTo>
                </a:path>
              </a:pathLst>
            </a:custGeom>
            <a:noFill/>
            <a:ln w="28575" cap="flat">
              <a:solidFill>
                <a:srgbClr val="009BDC"/>
              </a:solidFill>
              <a:prstDash val="solid"/>
              <a:miter/>
            </a:ln>
          </p:spPr>
          <p:txBody>
            <a:bodyPr rtlCol="0" anchor="ctr"/>
            <a:lstStyle/>
            <a:p>
              <a:endParaRPr lang="uk-UA" sz="1920"/>
            </a:p>
          </p:txBody>
        </p:sp>
        <p:sp>
          <p:nvSpPr>
            <p:cNvPr id="86" name="Freeform: Shape 85">
              <a:extLst>
                <a:ext uri="{FF2B5EF4-FFF2-40B4-BE49-F238E27FC236}">
                  <a16:creationId xmlns:a16="http://schemas.microsoft.com/office/drawing/2014/main" id="{1B0E2596-EEA0-4F0C-A3F7-1346117FFA77}"/>
                </a:ext>
              </a:extLst>
            </p:cNvPr>
            <p:cNvSpPr/>
            <p:nvPr/>
          </p:nvSpPr>
          <p:spPr>
            <a:xfrm>
              <a:off x="2771775" y="3738563"/>
              <a:ext cx="28575" cy="28575"/>
            </a:xfrm>
            <a:custGeom>
              <a:avLst/>
              <a:gdLst/>
              <a:ahLst/>
              <a:cxnLst/>
              <a:rect l="l" t="t" r="r" b="b"/>
              <a:pathLst>
                <a:path w="28575" h="28575"/>
              </a:pathLst>
            </a:custGeom>
            <a:noFill/>
            <a:ln w="28575" cap="flat">
              <a:solidFill>
                <a:srgbClr val="009BDC"/>
              </a:solidFill>
              <a:prstDash val="solid"/>
              <a:miter/>
            </a:ln>
          </p:spPr>
          <p:txBody>
            <a:bodyPr rtlCol="0" anchor="ctr"/>
            <a:lstStyle/>
            <a:p>
              <a:endParaRPr lang="uk-UA" sz="1920"/>
            </a:p>
          </p:txBody>
        </p:sp>
        <p:sp>
          <p:nvSpPr>
            <p:cNvPr id="87" name="Freeform: Shape 86">
              <a:extLst>
                <a:ext uri="{FF2B5EF4-FFF2-40B4-BE49-F238E27FC236}">
                  <a16:creationId xmlns:a16="http://schemas.microsoft.com/office/drawing/2014/main" id="{AABA1F2F-6873-42B4-9CDE-D144A9BD68C3}"/>
                </a:ext>
              </a:extLst>
            </p:cNvPr>
            <p:cNvSpPr/>
            <p:nvPr/>
          </p:nvSpPr>
          <p:spPr>
            <a:xfrm>
              <a:off x="4727257" y="5220653"/>
              <a:ext cx="114300" cy="2457450"/>
            </a:xfrm>
            <a:custGeom>
              <a:avLst/>
              <a:gdLst>
                <a:gd name="connsiteX0" fmla="*/ 102870 w 114300"/>
                <a:gd name="connsiteY0" fmla="*/ 14288 h 2457450"/>
                <a:gd name="connsiteX1" fmla="*/ 102870 w 114300"/>
                <a:gd name="connsiteY1" fmla="*/ 1415415 h 2457450"/>
                <a:gd name="connsiteX2" fmla="*/ 14288 w 114300"/>
                <a:gd name="connsiteY2" fmla="*/ 1415415 h 2457450"/>
                <a:gd name="connsiteX3" fmla="*/ 102870 w 114300"/>
                <a:gd name="connsiteY3" fmla="*/ 1497330 h 2457450"/>
                <a:gd name="connsiteX4" fmla="*/ 102870 w 114300"/>
                <a:gd name="connsiteY4" fmla="*/ 2446020 h 245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457450">
                  <a:moveTo>
                    <a:pt x="102870" y="14288"/>
                  </a:moveTo>
                  <a:lnTo>
                    <a:pt x="102870" y="1415415"/>
                  </a:lnTo>
                  <a:lnTo>
                    <a:pt x="14288" y="1415415"/>
                  </a:lnTo>
                  <a:lnTo>
                    <a:pt x="102870" y="1497330"/>
                  </a:lnTo>
                  <a:lnTo>
                    <a:pt x="102870" y="2446020"/>
                  </a:lnTo>
                </a:path>
              </a:pathLst>
            </a:custGeom>
            <a:noFill/>
            <a:ln w="28575" cap="flat">
              <a:solidFill>
                <a:srgbClr val="009BDC"/>
              </a:solidFill>
              <a:prstDash val="solid"/>
              <a:miter/>
            </a:ln>
          </p:spPr>
          <p:txBody>
            <a:bodyPr rtlCol="0" anchor="ctr"/>
            <a:lstStyle/>
            <a:p>
              <a:endParaRPr lang="uk-UA" sz="1920"/>
            </a:p>
          </p:txBody>
        </p:sp>
        <p:sp>
          <p:nvSpPr>
            <p:cNvPr id="88" name="Freeform: Shape 87">
              <a:extLst>
                <a:ext uri="{FF2B5EF4-FFF2-40B4-BE49-F238E27FC236}">
                  <a16:creationId xmlns:a16="http://schemas.microsoft.com/office/drawing/2014/main" id="{00A6E9D6-290A-4850-9ACA-28B3565E2C09}"/>
                </a:ext>
              </a:extLst>
            </p:cNvPr>
            <p:cNvSpPr/>
            <p:nvPr/>
          </p:nvSpPr>
          <p:spPr>
            <a:xfrm>
              <a:off x="5013007" y="5061585"/>
              <a:ext cx="1390650" cy="28575"/>
            </a:xfrm>
            <a:custGeom>
              <a:avLst/>
              <a:gdLst>
                <a:gd name="connsiteX0" fmla="*/ 14288 w 1390650"/>
                <a:gd name="connsiteY0" fmla="*/ 14287 h 28575"/>
                <a:gd name="connsiteX1" fmla="*/ 1384935 w 1390650"/>
                <a:gd name="connsiteY1" fmla="*/ 14287 h 28575"/>
              </a:gdLst>
              <a:ahLst/>
              <a:cxnLst>
                <a:cxn ang="0">
                  <a:pos x="connsiteX0" y="connsiteY0"/>
                </a:cxn>
                <a:cxn ang="0">
                  <a:pos x="connsiteX1" y="connsiteY1"/>
                </a:cxn>
              </a:cxnLst>
              <a:rect l="l" t="t" r="r" b="b"/>
              <a:pathLst>
                <a:path w="1390650" h="28575">
                  <a:moveTo>
                    <a:pt x="14288" y="14287"/>
                  </a:moveTo>
                  <a:lnTo>
                    <a:pt x="1384935" y="14287"/>
                  </a:lnTo>
                </a:path>
              </a:pathLst>
            </a:custGeom>
            <a:ln w="28575" cap="flat">
              <a:solidFill>
                <a:srgbClr val="009BDC"/>
              </a:solidFill>
              <a:prstDash val="solid"/>
              <a:miter/>
            </a:ln>
          </p:spPr>
          <p:txBody>
            <a:bodyPr rtlCol="0" anchor="ctr"/>
            <a:lstStyle/>
            <a:p>
              <a:endParaRPr lang="uk-UA" sz="1920"/>
            </a:p>
          </p:txBody>
        </p:sp>
        <p:sp>
          <p:nvSpPr>
            <p:cNvPr id="89" name="Freeform: Shape 88">
              <a:extLst>
                <a:ext uri="{FF2B5EF4-FFF2-40B4-BE49-F238E27FC236}">
                  <a16:creationId xmlns:a16="http://schemas.microsoft.com/office/drawing/2014/main" id="{157F13F8-C34C-4406-B849-B2EE3DE3D5B6}"/>
                </a:ext>
              </a:extLst>
            </p:cNvPr>
            <p:cNvSpPr/>
            <p:nvPr/>
          </p:nvSpPr>
          <p:spPr>
            <a:xfrm>
              <a:off x="4301490" y="3929063"/>
              <a:ext cx="180975" cy="1123950"/>
            </a:xfrm>
            <a:custGeom>
              <a:avLst/>
              <a:gdLst>
                <a:gd name="connsiteX0" fmla="*/ 14288 w 180975"/>
                <a:gd name="connsiteY0" fmla="*/ 1112520 h 1123950"/>
                <a:gd name="connsiteX1" fmla="*/ 15240 w 180975"/>
                <a:gd name="connsiteY1" fmla="*/ 80963 h 1123950"/>
                <a:gd name="connsiteX2" fmla="*/ 93345 w 180975"/>
                <a:gd name="connsiteY2" fmla="*/ 14288 h 1123950"/>
                <a:gd name="connsiteX3" fmla="*/ 172402 w 180975"/>
                <a:gd name="connsiteY3" fmla="*/ 80963 h 1123950"/>
                <a:gd name="connsiteX4" fmla="*/ 172402 w 180975"/>
                <a:gd name="connsiteY4" fmla="*/ 903923 h 1123950"/>
                <a:gd name="connsiteX5" fmla="*/ 14288 w 180975"/>
                <a:gd name="connsiteY5" fmla="*/ 90392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123950">
                  <a:moveTo>
                    <a:pt x="14288" y="1112520"/>
                  </a:moveTo>
                  <a:lnTo>
                    <a:pt x="15240" y="80963"/>
                  </a:lnTo>
                  <a:cubicBezTo>
                    <a:pt x="15240" y="80963"/>
                    <a:pt x="22860" y="14288"/>
                    <a:pt x="93345" y="14288"/>
                  </a:cubicBezTo>
                  <a:cubicBezTo>
                    <a:pt x="163830" y="14288"/>
                    <a:pt x="172402" y="80963"/>
                    <a:pt x="172402" y="80963"/>
                  </a:cubicBezTo>
                  <a:lnTo>
                    <a:pt x="172402" y="903923"/>
                  </a:lnTo>
                  <a:lnTo>
                    <a:pt x="14288" y="903923"/>
                  </a:lnTo>
                </a:path>
              </a:pathLst>
            </a:custGeom>
            <a:noFill/>
            <a:ln w="28575" cap="flat">
              <a:solidFill>
                <a:srgbClr val="009BDC"/>
              </a:solidFill>
              <a:prstDash val="solid"/>
              <a:miter/>
            </a:ln>
          </p:spPr>
          <p:txBody>
            <a:bodyPr rtlCol="0" anchor="ctr"/>
            <a:lstStyle/>
            <a:p>
              <a:endParaRPr lang="uk-UA" sz="1920"/>
            </a:p>
          </p:txBody>
        </p:sp>
        <p:sp>
          <p:nvSpPr>
            <p:cNvPr id="90" name="Freeform: Shape 89">
              <a:extLst>
                <a:ext uri="{FF2B5EF4-FFF2-40B4-BE49-F238E27FC236}">
                  <a16:creationId xmlns:a16="http://schemas.microsoft.com/office/drawing/2014/main" id="{CA479C88-DEB7-475C-BEBC-DBFE37CEB317}"/>
                </a:ext>
              </a:extLst>
            </p:cNvPr>
            <p:cNvSpPr/>
            <p:nvPr/>
          </p:nvSpPr>
          <p:spPr>
            <a:xfrm>
              <a:off x="4853940" y="4810125"/>
              <a:ext cx="180975" cy="28575"/>
            </a:xfrm>
            <a:custGeom>
              <a:avLst/>
              <a:gdLst>
                <a:gd name="connsiteX0" fmla="*/ 173355 w 180975"/>
                <a:gd name="connsiteY0" fmla="*/ 14288 h 28575"/>
                <a:gd name="connsiteX1" fmla="*/ 14288 w 180975"/>
                <a:gd name="connsiteY1" fmla="*/ 14288 h 28575"/>
              </a:gdLst>
              <a:ahLst/>
              <a:cxnLst>
                <a:cxn ang="0">
                  <a:pos x="connsiteX0" y="connsiteY0"/>
                </a:cxn>
                <a:cxn ang="0">
                  <a:pos x="connsiteX1" y="connsiteY1"/>
                </a:cxn>
              </a:cxnLst>
              <a:rect l="l" t="t" r="r" b="b"/>
              <a:pathLst>
                <a:path w="180975" h="28575">
                  <a:moveTo>
                    <a:pt x="173355" y="14288"/>
                  </a:moveTo>
                  <a:lnTo>
                    <a:pt x="14288" y="14288"/>
                  </a:lnTo>
                </a:path>
              </a:pathLst>
            </a:custGeom>
            <a:ln w="28575" cap="flat">
              <a:solidFill>
                <a:srgbClr val="009BDC"/>
              </a:solidFill>
              <a:prstDash val="solid"/>
              <a:miter/>
            </a:ln>
          </p:spPr>
          <p:txBody>
            <a:bodyPr rtlCol="0" anchor="ctr"/>
            <a:lstStyle/>
            <a:p>
              <a:endParaRPr lang="uk-UA" sz="1920"/>
            </a:p>
          </p:txBody>
        </p:sp>
        <p:sp>
          <p:nvSpPr>
            <p:cNvPr id="91" name="Freeform: Shape 90">
              <a:extLst>
                <a:ext uri="{FF2B5EF4-FFF2-40B4-BE49-F238E27FC236}">
                  <a16:creationId xmlns:a16="http://schemas.microsoft.com/office/drawing/2014/main" id="{5B5F4E5C-E829-4236-B7A1-A39F84521E33}"/>
                </a:ext>
              </a:extLst>
            </p:cNvPr>
            <p:cNvSpPr/>
            <p:nvPr/>
          </p:nvSpPr>
          <p:spPr>
            <a:xfrm>
              <a:off x="4853940" y="3948113"/>
              <a:ext cx="180975" cy="1238250"/>
            </a:xfrm>
            <a:custGeom>
              <a:avLst/>
              <a:gdLst>
                <a:gd name="connsiteX0" fmla="*/ 14288 w 180975"/>
                <a:gd name="connsiteY0" fmla="*/ 1227773 h 1238250"/>
                <a:gd name="connsiteX1" fmla="*/ 15240 w 180975"/>
                <a:gd name="connsiteY1" fmla="*/ 80963 h 1238250"/>
                <a:gd name="connsiteX2" fmla="*/ 93345 w 180975"/>
                <a:gd name="connsiteY2" fmla="*/ 14288 h 1238250"/>
                <a:gd name="connsiteX3" fmla="*/ 172402 w 180975"/>
                <a:gd name="connsiteY3" fmla="*/ 80963 h 1238250"/>
                <a:gd name="connsiteX4" fmla="*/ 172402 w 180975"/>
                <a:gd name="connsiteY4" fmla="*/ 1227773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38250">
                  <a:moveTo>
                    <a:pt x="14288" y="1227773"/>
                  </a:moveTo>
                  <a:lnTo>
                    <a:pt x="15240" y="80963"/>
                  </a:lnTo>
                  <a:cubicBezTo>
                    <a:pt x="15240" y="80963"/>
                    <a:pt x="22860" y="14288"/>
                    <a:pt x="93345" y="14288"/>
                  </a:cubicBezTo>
                  <a:cubicBezTo>
                    <a:pt x="163830" y="14288"/>
                    <a:pt x="172402" y="80963"/>
                    <a:pt x="172402" y="80963"/>
                  </a:cubicBezTo>
                  <a:lnTo>
                    <a:pt x="172402" y="1227773"/>
                  </a:lnTo>
                </a:path>
              </a:pathLst>
            </a:custGeom>
            <a:noFill/>
            <a:ln w="28575" cap="flat">
              <a:solidFill>
                <a:srgbClr val="009BDC"/>
              </a:solidFill>
              <a:prstDash val="solid"/>
              <a:miter/>
            </a:ln>
          </p:spPr>
          <p:txBody>
            <a:bodyPr rtlCol="0" anchor="ctr"/>
            <a:lstStyle/>
            <a:p>
              <a:endParaRPr lang="uk-UA" sz="1920"/>
            </a:p>
          </p:txBody>
        </p:sp>
        <p:sp>
          <p:nvSpPr>
            <p:cNvPr id="92" name="Freeform: Shape 91">
              <a:extLst>
                <a:ext uri="{FF2B5EF4-FFF2-40B4-BE49-F238E27FC236}">
                  <a16:creationId xmlns:a16="http://schemas.microsoft.com/office/drawing/2014/main" id="{E61DAA46-E1BC-4603-AF78-36AAA98DAF3D}"/>
                </a:ext>
              </a:extLst>
            </p:cNvPr>
            <p:cNvSpPr/>
            <p:nvPr/>
          </p:nvSpPr>
          <p:spPr>
            <a:xfrm>
              <a:off x="4459605" y="4817745"/>
              <a:ext cx="28575" cy="352425"/>
            </a:xfrm>
            <a:custGeom>
              <a:avLst/>
              <a:gdLst>
                <a:gd name="connsiteX0" fmla="*/ 14287 w 28575"/>
                <a:gd name="connsiteY0" fmla="*/ 14288 h 352425"/>
                <a:gd name="connsiteX1" fmla="*/ 14287 w 28575"/>
                <a:gd name="connsiteY1" fmla="*/ 346710 h 352425"/>
              </a:gdLst>
              <a:ahLst/>
              <a:cxnLst>
                <a:cxn ang="0">
                  <a:pos x="connsiteX0" y="connsiteY0"/>
                </a:cxn>
                <a:cxn ang="0">
                  <a:pos x="connsiteX1" y="connsiteY1"/>
                </a:cxn>
              </a:cxnLst>
              <a:rect l="l" t="t" r="r" b="b"/>
              <a:pathLst>
                <a:path w="28575" h="352425">
                  <a:moveTo>
                    <a:pt x="14287" y="14288"/>
                  </a:moveTo>
                  <a:lnTo>
                    <a:pt x="14287" y="346710"/>
                  </a:lnTo>
                </a:path>
              </a:pathLst>
            </a:custGeom>
            <a:ln w="28575" cap="flat">
              <a:solidFill>
                <a:srgbClr val="009BDC"/>
              </a:solidFill>
              <a:prstDash val="solid"/>
              <a:miter/>
            </a:ln>
          </p:spPr>
          <p:txBody>
            <a:bodyPr rtlCol="0" anchor="ctr"/>
            <a:lstStyle/>
            <a:p>
              <a:endParaRPr lang="uk-UA" sz="1920"/>
            </a:p>
          </p:txBody>
        </p:sp>
        <p:sp>
          <p:nvSpPr>
            <p:cNvPr id="93" name="Freeform: Shape 92">
              <a:extLst>
                <a:ext uri="{FF2B5EF4-FFF2-40B4-BE49-F238E27FC236}">
                  <a16:creationId xmlns:a16="http://schemas.microsoft.com/office/drawing/2014/main" id="{D357382C-09D9-48F9-AB0B-3D47B692AD45}"/>
                </a:ext>
              </a:extLst>
            </p:cNvPr>
            <p:cNvSpPr/>
            <p:nvPr/>
          </p:nvSpPr>
          <p:spPr>
            <a:xfrm>
              <a:off x="2860357" y="5150167"/>
              <a:ext cx="1619250" cy="76200"/>
            </a:xfrm>
            <a:custGeom>
              <a:avLst/>
              <a:gdLst>
                <a:gd name="connsiteX0" fmla="*/ 115252 w 1619250"/>
                <a:gd name="connsiteY0" fmla="*/ 66675 h 76200"/>
                <a:gd name="connsiteX1" fmla="*/ 1583055 w 1619250"/>
                <a:gd name="connsiteY1" fmla="*/ 66675 h 76200"/>
                <a:gd name="connsiteX2" fmla="*/ 1613535 w 1619250"/>
                <a:gd name="connsiteY2" fmla="*/ 14288 h 76200"/>
                <a:gd name="connsiteX3" fmla="*/ 14288 w 1619250"/>
                <a:gd name="connsiteY3" fmla="*/ 14288 h 76200"/>
              </a:gdLst>
              <a:ahLst/>
              <a:cxnLst>
                <a:cxn ang="0">
                  <a:pos x="connsiteX0" y="connsiteY0"/>
                </a:cxn>
                <a:cxn ang="0">
                  <a:pos x="connsiteX1" y="connsiteY1"/>
                </a:cxn>
                <a:cxn ang="0">
                  <a:pos x="connsiteX2" y="connsiteY2"/>
                </a:cxn>
                <a:cxn ang="0">
                  <a:pos x="connsiteX3" y="connsiteY3"/>
                </a:cxn>
              </a:cxnLst>
              <a:rect l="l" t="t" r="r" b="b"/>
              <a:pathLst>
                <a:path w="1619250" h="76200">
                  <a:moveTo>
                    <a:pt x="115252" y="66675"/>
                  </a:moveTo>
                  <a:lnTo>
                    <a:pt x="1583055" y="66675"/>
                  </a:lnTo>
                  <a:lnTo>
                    <a:pt x="1613535" y="14288"/>
                  </a:lnTo>
                  <a:lnTo>
                    <a:pt x="14288" y="14288"/>
                  </a:lnTo>
                </a:path>
              </a:pathLst>
            </a:custGeom>
            <a:noFill/>
            <a:ln w="28575" cap="flat">
              <a:solidFill>
                <a:srgbClr val="009BDC"/>
              </a:solidFill>
              <a:prstDash val="solid"/>
              <a:miter/>
            </a:ln>
          </p:spPr>
          <p:txBody>
            <a:bodyPr rtlCol="0" anchor="ctr"/>
            <a:lstStyle/>
            <a:p>
              <a:endParaRPr lang="uk-UA" sz="1920"/>
            </a:p>
          </p:txBody>
        </p:sp>
        <p:sp>
          <p:nvSpPr>
            <p:cNvPr id="94" name="Freeform: Shape 93">
              <a:extLst>
                <a:ext uri="{FF2B5EF4-FFF2-40B4-BE49-F238E27FC236}">
                  <a16:creationId xmlns:a16="http://schemas.microsoft.com/office/drawing/2014/main" id="{AA529C86-B92C-44C3-87CD-C108FB6EA1EA}"/>
                </a:ext>
              </a:extLst>
            </p:cNvPr>
            <p:cNvSpPr/>
            <p:nvPr/>
          </p:nvSpPr>
          <p:spPr>
            <a:xfrm>
              <a:off x="4429125" y="5202555"/>
              <a:ext cx="28575" cy="2476500"/>
            </a:xfrm>
            <a:custGeom>
              <a:avLst/>
              <a:gdLst>
                <a:gd name="connsiteX0" fmla="*/ 14288 w 28575"/>
                <a:gd name="connsiteY0" fmla="*/ 14287 h 2476500"/>
                <a:gd name="connsiteX1" fmla="*/ 14288 w 28575"/>
                <a:gd name="connsiteY1" fmla="*/ 2464118 h 2476500"/>
              </a:gdLst>
              <a:ahLst/>
              <a:cxnLst>
                <a:cxn ang="0">
                  <a:pos x="connsiteX0" y="connsiteY0"/>
                </a:cxn>
                <a:cxn ang="0">
                  <a:pos x="connsiteX1" y="connsiteY1"/>
                </a:cxn>
              </a:cxnLst>
              <a:rect l="l" t="t" r="r" b="b"/>
              <a:pathLst>
                <a:path w="28575" h="2476500">
                  <a:moveTo>
                    <a:pt x="14288" y="14287"/>
                  </a:moveTo>
                  <a:lnTo>
                    <a:pt x="14288" y="2464118"/>
                  </a:lnTo>
                </a:path>
              </a:pathLst>
            </a:custGeom>
            <a:ln w="28575" cap="flat">
              <a:solidFill>
                <a:srgbClr val="009BDC"/>
              </a:solidFill>
              <a:prstDash val="solid"/>
              <a:miter/>
            </a:ln>
          </p:spPr>
          <p:txBody>
            <a:bodyPr rtlCol="0" anchor="ctr"/>
            <a:lstStyle/>
            <a:p>
              <a:endParaRPr lang="uk-UA" sz="1920"/>
            </a:p>
          </p:txBody>
        </p:sp>
        <p:sp>
          <p:nvSpPr>
            <p:cNvPr id="95" name="Freeform: Shape 94">
              <a:extLst>
                <a:ext uri="{FF2B5EF4-FFF2-40B4-BE49-F238E27FC236}">
                  <a16:creationId xmlns:a16="http://schemas.microsoft.com/office/drawing/2014/main" id="{1156F620-521C-4E12-A3B7-B47B45AF6B69}"/>
                </a:ext>
              </a:extLst>
            </p:cNvPr>
            <p:cNvSpPr/>
            <p:nvPr/>
          </p:nvSpPr>
          <p:spPr>
            <a:xfrm>
              <a:off x="2961322" y="6621780"/>
              <a:ext cx="1495425" cy="28575"/>
            </a:xfrm>
            <a:custGeom>
              <a:avLst/>
              <a:gdLst>
                <a:gd name="connsiteX0" fmla="*/ 14287 w 1495425"/>
                <a:gd name="connsiteY0" fmla="*/ 14288 h 28575"/>
                <a:gd name="connsiteX1" fmla="*/ 1482090 w 1495425"/>
                <a:gd name="connsiteY1" fmla="*/ 14288 h 28575"/>
              </a:gdLst>
              <a:ahLst/>
              <a:cxnLst>
                <a:cxn ang="0">
                  <a:pos x="connsiteX0" y="connsiteY0"/>
                </a:cxn>
                <a:cxn ang="0">
                  <a:pos x="connsiteX1" y="connsiteY1"/>
                </a:cxn>
              </a:cxnLst>
              <a:rect l="l" t="t" r="r" b="b"/>
              <a:pathLst>
                <a:path w="1495425" h="28575">
                  <a:moveTo>
                    <a:pt x="14287" y="14288"/>
                  </a:moveTo>
                  <a:lnTo>
                    <a:pt x="1482090" y="14288"/>
                  </a:lnTo>
                </a:path>
              </a:pathLst>
            </a:custGeom>
            <a:ln w="28575" cap="flat">
              <a:solidFill>
                <a:srgbClr val="009BDC"/>
              </a:solidFill>
              <a:prstDash val="solid"/>
              <a:miter/>
            </a:ln>
          </p:spPr>
          <p:txBody>
            <a:bodyPr rtlCol="0" anchor="ctr"/>
            <a:lstStyle/>
            <a:p>
              <a:endParaRPr lang="uk-UA" sz="1920"/>
            </a:p>
          </p:txBody>
        </p:sp>
        <p:sp>
          <p:nvSpPr>
            <p:cNvPr id="96" name="Freeform: Shape 95">
              <a:extLst>
                <a:ext uri="{FF2B5EF4-FFF2-40B4-BE49-F238E27FC236}">
                  <a16:creationId xmlns:a16="http://schemas.microsoft.com/office/drawing/2014/main" id="{B560134E-AE35-4CB5-8C35-34E10B548434}"/>
                </a:ext>
              </a:extLst>
            </p:cNvPr>
            <p:cNvSpPr/>
            <p:nvPr/>
          </p:nvSpPr>
          <p:spPr>
            <a:xfrm>
              <a:off x="2948940" y="6742748"/>
              <a:ext cx="1504950" cy="28575"/>
            </a:xfrm>
            <a:custGeom>
              <a:avLst/>
              <a:gdLst>
                <a:gd name="connsiteX0" fmla="*/ 1494473 w 1504950"/>
                <a:gd name="connsiteY0" fmla="*/ 14287 h 28575"/>
                <a:gd name="connsiteX1" fmla="*/ 14288 w 1504950"/>
                <a:gd name="connsiteY1" fmla="*/ 14287 h 28575"/>
              </a:gdLst>
              <a:ahLst/>
              <a:cxnLst>
                <a:cxn ang="0">
                  <a:pos x="connsiteX0" y="connsiteY0"/>
                </a:cxn>
                <a:cxn ang="0">
                  <a:pos x="connsiteX1" y="connsiteY1"/>
                </a:cxn>
              </a:cxnLst>
              <a:rect l="l" t="t" r="r" b="b"/>
              <a:pathLst>
                <a:path w="1504950" h="28575">
                  <a:moveTo>
                    <a:pt x="1494473" y="14287"/>
                  </a:moveTo>
                  <a:lnTo>
                    <a:pt x="14288" y="14287"/>
                  </a:lnTo>
                </a:path>
              </a:pathLst>
            </a:custGeom>
            <a:ln w="28575" cap="flat">
              <a:solidFill>
                <a:srgbClr val="009BDC"/>
              </a:solidFill>
              <a:prstDash val="solid"/>
              <a:miter/>
            </a:ln>
          </p:spPr>
          <p:txBody>
            <a:bodyPr rtlCol="0" anchor="ctr"/>
            <a:lstStyle/>
            <a:p>
              <a:endParaRPr lang="uk-UA" sz="1920"/>
            </a:p>
          </p:txBody>
        </p:sp>
        <p:sp>
          <p:nvSpPr>
            <p:cNvPr id="97" name="Freeform: Shape 96">
              <a:extLst>
                <a:ext uri="{FF2B5EF4-FFF2-40B4-BE49-F238E27FC236}">
                  <a16:creationId xmlns:a16="http://schemas.microsoft.com/office/drawing/2014/main" id="{30AE63ED-71BE-415C-BA35-A93E5152A587}"/>
                </a:ext>
              </a:extLst>
            </p:cNvPr>
            <p:cNvSpPr/>
            <p:nvPr/>
          </p:nvSpPr>
          <p:spPr>
            <a:xfrm>
              <a:off x="2784157" y="4507230"/>
              <a:ext cx="1533525" cy="95250"/>
            </a:xfrm>
            <a:custGeom>
              <a:avLst/>
              <a:gdLst>
                <a:gd name="connsiteX0" fmla="*/ 14288 w 1533525"/>
                <a:gd name="connsiteY0" fmla="*/ 14288 h 95250"/>
                <a:gd name="connsiteX1" fmla="*/ 1491615 w 1533525"/>
                <a:gd name="connsiteY1" fmla="*/ 14288 h 95250"/>
                <a:gd name="connsiteX2" fmla="*/ 1525905 w 1533525"/>
                <a:gd name="connsiteY2" fmla="*/ 85725 h 95250"/>
                <a:gd name="connsiteX3" fmla="*/ 86678 w 1533525"/>
                <a:gd name="connsiteY3" fmla="*/ 85725 h 95250"/>
              </a:gdLst>
              <a:ahLst/>
              <a:cxnLst>
                <a:cxn ang="0">
                  <a:pos x="connsiteX0" y="connsiteY0"/>
                </a:cxn>
                <a:cxn ang="0">
                  <a:pos x="connsiteX1" y="connsiteY1"/>
                </a:cxn>
                <a:cxn ang="0">
                  <a:pos x="connsiteX2" y="connsiteY2"/>
                </a:cxn>
                <a:cxn ang="0">
                  <a:pos x="connsiteX3" y="connsiteY3"/>
                </a:cxn>
              </a:cxnLst>
              <a:rect l="l" t="t" r="r" b="b"/>
              <a:pathLst>
                <a:path w="1533525" h="95250">
                  <a:moveTo>
                    <a:pt x="14288" y="14288"/>
                  </a:moveTo>
                  <a:lnTo>
                    <a:pt x="1491615" y="14288"/>
                  </a:lnTo>
                  <a:lnTo>
                    <a:pt x="1525905" y="85725"/>
                  </a:lnTo>
                  <a:lnTo>
                    <a:pt x="86678" y="85725"/>
                  </a:lnTo>
                </a:path>
              </a:pathLst>
            </a:custGeom>
            <a:noFill/>
            <a:ln w="28575" cap="flat">
              <a:solidFill>
                <a:srgbClr val="009BDC"/>
              </a:solidFill>
              <a:prstDash val="solid"/>
              <a:miter/>
            </a:ln>
          </p:spPr>
          <p:txBody>
            <a:bodyPr rtlCol="0" anchor="ctr"/>
            <a:lstStyle/>
            <a:p>
              <a:endParaRPr lang="uk-UA" sz="1920"/>
            </a:p>
          </p:txBody>
        </p:sp>
        <p:sp>
          <p:nvSpPr>
            <p:cNvPr id="98" name="Freeform: Shape 97">
              <a:extLst>
                <a:ext uri="{FF2B5EF4-FFF2-40B4-BE49-F238E27FC236}">
                  <a16:creationId xmlns:a16="http://schemas.microsoft.com/office/drawing/2014/main" id="{B3B882A0-6B7F-480C-9DE1-5B6DF47ED532}"/>
                </a:ext>
              </a:extLst>
            </p:cNvPr>
            <p:cNvSpPr/>
            <p:nvPr/>
          </p:nvSpPr>
          <p:spPr>
            <a:xfrm>
              <a:off x="2986087" y="4706303"/>
              <a:ext cx="1343025" cy="28575"/>
            </a:xfrm>
            <a:custGeom>
              <a:avLst/>
              <a:gdLst>
                <a:gd name="connsiteX0" fmla="*/ 14288 w 1343025"/>
                <a:gd name="connsiteY0" fmla="*/ 14287 h 28575"/>
                <a:gd name="connsiteX1" fmla="*/ 1329690 w 1343025"/>
                <a:gd name="connsiteY1" fmla="*/ 14287 h 28575"/>
              </a:gdLst>
              <a:ahLst/>
              <a:cxnLst>
                <a:cxn ang="0">
                  <a:pos x="connsiteX0" y="connsiteY0"/>
                </a:cxn>
                <a:cxn ang="0">
                  <a:pos x="connsiteX1" y="connsiteY1"/>
                </a:cxn>
              </a:cxnLst>
              <a:rect l="l" t="t" r="r" b="b"/>
              <a:pathLst>
                <a:path w="1343025" h="28575">
                  <a:moveTo>
                    <a:pt x="14288" y="14287"/>
                  </a:moveTo>
                  <a:lnTo>
                    <a:pt x="1329690" y="14287"/>
                  </a:lnTo>
                </a:path>
              </a:pathLst>
            </a:custGeom>
            <a:ln w="28575" cap="flat">
              <a:solidFill>
                <a:srgbClr val="009BDC"/>
              </a:solidFill>
              <a:prstDash val="solid"/>
              <a:miter/>
            </a:ln>
          </p:spPr>
          <p:txBody>
            <a:bodyPr rtlCol="0" anchor="ctr"/>
            <a:lstStyle/>
            <a:p>
              <a:endParaRPr lang="uk-UA" sz="1920"/>
            </a:p>
          </p:txBody>
        </p:sp>
        <p:sp>
          <p:nvSpPr>
            <p:cNvPr id="99" name="Freeform: Shape 98">
              <a:extLst>
                <a:ext uri="{FF2B5EF4-FFF2-40B4-BE49-F238E27FC236}">
                  <a16:creationId xmlns:a16="http://schemas.microsoft.com/office/drawing/2014/main" id="{DD758AF2-7498-48F2-8278-763AC413A865}"/>
                </a:ext>
              </a:extLst>
            </p:cNvPr>
            <p:cNvSpPr/>
            <p:nvPr/>
          </p:nvSpPr>
          <p:spPr>
            <a:xfrm>
              <a:off x="3122294" y="5027295"/>
              <a:ext cx="1200150" cy="142875"/>
            </a:xfrm>
            <a:custGeom>
              <a:avLst/>
              <a:gdLst>
                <a:gd name="connsiteX0" fmla="*/ 14288 w 1200150"/>
                <a:gd name="connsiteY0" fmla="*/ 137160 h 142875"/>
                <a:gd name="connsiteX1" fmla="*/ 14288 w 1200150"/>
                <a:gd name="connsiteY1" fmla="*/ 14288 h 142875"/>
                <a:gd name="connsiteX2" fmla="*/ 1193483 w 1200150"/>
                <a:gd name="connsiteY2" fmla="*/ 14288 h 142875"/>
                <a:gd name="connsiteX3" fmla="*/ 1193483 w 1200150"/>
                <a:gd name="connsiteY3" fmla="*/ 137160 h 142875"/>
              </a:gdLst>
              <a:ahLst/>
              <a:cxnLst>
                <a:cxn ang="0">
                  <a:pos x="connsiteX0" y="connsiteY0"/>
                </a:cxn>
                <a:cxn ang="0">
                  <a:pos x="connsiteX1" y="connsiteY1"/>
                </a:cxn>
                <a:cxn ang="0">
                  <a:pos x="connsiteX2" y="connsiteY2"/>
                </a:cxn>
                <a:cxn ang="0">
                  <a:pos x="connsiteX3" y="connsiteY3"/>
                </a:cxn>
              </a:cxnLst>
              <a:rect l="l" t="t" r="r" b="b"/>
              <a:pathLst>
                <a:path w="1200150" h="142875">
                  <a:moveTo>
                    <a:pt x="14288" y="137160"/>
                  </a:moveTo>
                  <a:lnTo>
                    <a:pt x="14288" y="14288"/>
                  </a:lnTo>
                  <a:lnTo>
                    <a:pt x="1193483" y="14288"/>
                  </a:lnTo>
                  <a:lnTo>
                    <a:pt x="1193483" y="137160"/>
                  </a:lnTo>
                </a:path>
              </a:pathLst>
            </a:custGeom>
            <a:noFill/>
            <a:ln w="28575" cap="flat">
              <a:solidFill>
                <a:srgbClr val="009BDC"/>
              </a:solidFill>
              <a:prstDash val="solid"/>
              <a:miter/>
            </a:ln>
          </p:spPr>
          <p:txBody>
            <a:bodyPr rtlCol="0" anchor="ctr"/>
            <a:lstStyle/>
            <a:p>
              <a:endParaRPr lang="uk-UA" sz="1920"/>
            </a:p>
          </p:txBody>
        </p:sp>
        <p:sp>
          <p:nvSpPr>
            <p:cNvPr id="100" name="Freeform: Shape 99">
              <a:extLst>
                <a:ext uri="{FF2B5EF4-FFF2-40B4-BE49-F238E27FC236}">
                  <a16:creationId xmlns:a16="http://schemas.microsoft.com/office/drawing/2014/main" id="{3BF16600-8BEF-405C-B696-64EE82AAB25E}"/>
                </a:ext>
              </a:extLst>
            </p:cNvPr>
            <p:cNvSpPr/>
            <p:nvPr/>
          </p:nvSpPr>
          <p:spPr>
            <a:xfrm>
              <a:off x="4459604" y="3748088"/>
              <a:ext cx="514350" cy="304800"/>
            </a:xfrm>
            <a:custGeom>
              <a:avLst/>
              <a:gdLst>
                <a:gd name="connsiteX0" fmla="*/ 501967 w 514350"/>
                <a:gd name="connsiteY0" fmla="*/ 219075 h 304800"/>
                <a:gd name="connsiteX1" fmla="*/ 456248 w 514350"/>
                <a:gd name="connsiteY1" fmla="*/ 14288 h 304800"/>
                <a:gd name="connsiteX2" fmla="*/ 100965 w 514350"/>
                <a:gd name="connsiteY2" fmla="*/ 14288 h 304800"/>
                <a:gd name="connsiteX3" fmla="*/ 100965 w 514350"/>
                <a:gd name="connsiteY3" fmla="*/ 71438 h 304800"/>
                <a:gd name="connsiteX4" fmla="*/ 123825 w 514350"/>
                <a:gd name="connsiteY4" fmla="*/ 140018 h 304800"/>
                <a:gd name="connsiteX5" fmla="*/ 86678 w 514350"/>
                <a:gd name="connsiteY5" fmla="*/ 290513 h 304800"/>
                <a:gd name="connsiteX6" fmla="*/ 53340 w 514350"/>
                <a:gd name="connsiteY6" fmla="*/ 290513 h 304800"/>
                <a:gd name="connsiteX7" fmla="*/ 33338 w 514350"/>
                <a:gd name="connsiteY7" fmla="*/ 260985 h 304800"/>
                <a:gd name="connsiteX8" fmla="*/ 14288 w 514350"/>
                <a:gd name="connsiteY8" fmla="*/ 2619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304800">
                  <a:moveTo>
                    <a:pt x="501967" y="219075"/>
                  </a:moveTo>
                  <a:lnTo>
                    <a:pt x="456248" y="14288"/>
                  </a:lnTo>
                  <a:lnTo>
                    <a:pt x="100965" y="14288"/>
                  </a:lnTo>
                  <a:lnTo>
                    <a:pt x="100965" y="71438"/>
                  </a:lnTo>
                  <a:lnTo>
                    <a:pt x="123825" y="140018"/>
                  </a:lnTo>
                  <a:lnTo>
                    <a:pt x="86678" y="290513"/>
                  </a:lnTo>
                  <a:lnTo>
                    <a:pt x="53340" y="290513"/>
                  </a:lnTo>
                  <a:lnTo>
                    <a:pt x="33338" y="260985"/>
                  </a:lnTo>
                  <a:lnTo>
                    <a:pt x="14288" y="261938"/>
                  </a:lnTo>
                </a:path>
              </a:pathLst>
            </a:custGeom>
            <a:noFill/>
            <a:ln w="28575" cap="flat">
              <a:solidFill>
                <a:srgbClr val="009BDC"/>
              </a:solidFill>
              <a:prstDash val="solid"/>
              <a:miter/>
            </a:ln>
          </p:spPr>
          <p:txBody>
            <a:bodyPr rtlCol="0" anchor="ctr"/>
            <a:lstStyle/>
            <a:p>
              <a:endParaRPr lang="uk-UA" sz="1920"/>
            </a:p>
          </p:txBody>
        </p:sp>
        <p:sp>
          <p:nvSpPr>
            <p:cNvPr id="101" name="Freeform: Shape 100">
              <a:extLst>
                <a:ext uri="{FF2B5EF4-FFF2-40B4-BE49-F238E27FC236}">
                  <a16:creationId xmlns:a16="http://schemas.microsoft.com/office/drawing/2014/main" id="{D3633233-89D4-4E8E-A9D4-18CA14C61027}"/>
                </a:ext>
              </a:extLst>
            </p:cNvPr>
            <p:cNvSpPr/>
            <p:nvPr/>
          </p:nvSpPr>
          <p:spPr>
            <a:xfrm>
              <a:off x="3518535" y="5286375"/>
              <a:ext cx="361950" cy="1362075"/>
            </a:xfrm>
            <a:custGeom>
              <a:avLst/>
              <a:gdLst>
                <a:gd name="connsiteX0" fmla="*/ 347663 w 361950"/>
                <a:gd name="connsiteY0" fmla="*/ 1349693 h 1362075"/>
                <a:gd name="connsiteX1" fmla="*/ 347663 w 361950"/>
                <a:gd name="connsiteY1" fmla="*/ 14288 h 1362075"/>
                <a:gd name="connsiteX2" fmla="*/ 14288 w 361950"/>
                <a:gd name="connsiteY2" fmla="*/ 14288 h 1362075"/>
                <a:gd name="connsiteX3" fmla="*/ 14288 w 361950"/>
                <a:gd name="connsiteY3" fmla="*/ 1349693 h 1362075"/>
              </a:gdLst>
              <a:ahLst/>
              <a:cxnLst>
                <a:cxn ang="0">
                  <a:pos x="connsiteX0" y="connsiteY0"/>
                </a:cxn>
                <a:cxn ang="0">
                  <a:pos x="connsiteX1" y="connsiteY1"/>
                </a:cxn>
                <a:cxn ang="0">
                  <a:pos x="connsiteX2" y="connsiteY2"/>
                </a:cxn>
                <a:cxn ang="0">
                  <a:pos x="connsiteX3" y="connsiteY3"/>
                </a:cxn>
              </a:cxnLst>
              <a:rect l="l" t="t" r="r" b="b"/>
              <a:pathLst>
                <a:path w="361950" h="1362075">
                  <a:moveTo>
                    <a:pt x="347663" y="1349693"/>
                  </a:moveTo>
                  <a:lnTo>
                    <a:pt x="347663" y="14288"/>
                  </a:lnTo>
                  <a:lnTo>
                    <a:pt x="14288" y="14288"/>
                  </a:lnTo>
                  <a:lnTo>
                    <a:pt x="14288" y="1349693"/>
                  </a:lnTo>
                </a:path>
              </a:pathLst>
            </a:custGeom>
            <a:noFill/>
            <a:ln w="28575" cap="flat">
              <a:solidFill>
                <a:srgbClr val="009BDC"/>
              </a:solidFill>
              <a:prstDash val="solid"/>
              <a:miter/>
            </a:ln>
          </p:spPr>
          <p:txBody>
            <a:bodyPr rtlCol="0" anchor="ctr"/>
            <a:lstStyle/>
            <a:p>
              <a:endParaRPr lang="uk-UA" sz="1920"/>
            </a:p>
          </p:txBody>
        </p:sp>
        <p:sp>
          <p:nvSpPr>
            <p:cNvPr id="102" name="Freeform: Shape 101">
              <a:extLst>
                <a:ext uri="{FF2B5EF4-FFF2-40B4-BE49-F238E27FC236}">
                  <a16:creationId xmlns:a16="http://schemas.microsoft.com/office/drawing/2014/main" id="{0E69FAE5-6F27-4D83-B98F-E16388C918F0}"/>
                </a:ext>
              </a:extLst>
            </p:cNvPr>
            <p:cNvSpPr/>
            <p:nvPr/>
          </p:nvSpPr>
          <p:spPr>
            <a:xfrm>
              <a:off x="5055870" y="5797868"/>
              <a:ext cx="219075" cy="304800"/>
            </a:xfrm>
            <a:custGeom>
              <a:avLst/>
              <a:gdLst>
                <a:gd name="connsiteX0" fmla="*/ 14288 w 219075"/>
                <a:gd name="connsiteY0" fmla="*/ 14287 h 304800"/>
                <a:gd name="connsiteX1" fmla="*/ 206693 w 219075"/>
                <a:gd name="connsiteY1" fmla="*/ 14287 h 304800"/>
                <a:gd name="connsiteX2" fmla="*/ 206693 w 219075"/>
                <a:gd name="connsiteY2" fmla="*/ 299085 h 304800"/>
                <a:gd name="connsiteX3" fmla="*/ 14288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8" y="14287"/>
                  </a:moveTo>
                  <a:lnTo>
                    <a:pt x="206693" y="14287"/>
                  </a:lnTo>
                  <a:lnTo>
                    <a:pt x="20669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103" name="Freeform: Shape 102">
              <a:extLst>
                <a:ext uri="{FF2B5EF4-FFF2-40B4-BE49-F238E27FC236}">
                  <a16:creationId xmlns:a16="http://schemas.microsoft.com/office/drawing/2014/main" id="{FE733AC3-349C-44DF-8106-904E8F82BDB3}"/>
                </a:ext>
              </a:extLst>
            </p:cNvPr>
            <p:cNvSpPr/>
            <p:nvPr/>
          </p:nvSpPr>
          <p:spPr>
            <a:xfrm>
              <a:off x="5370195" y="5286375"/>
              <a:ext cx="219075" cy="304800"/>
            </a:xfrm>
            <a:custGeom>
              <a:avLst/>
              <a:gdLst>
                <a:gd name="connsiteX0" fmla="*/ 14287 w 219075"/>
                <a:gd name="connsiteY0" fmla="*/ 14288 h 304800"/>
                <a:gd name="connsiteX1" fmla="*/ 206693 w 219075"/>
                <a:gd name="connsiteY1" fmla="*/ 14288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8"/>
                  </a:moveTo>
                  <a:lnTo>
                    <a:pt x="206693" y="14288"/>
                  </a:lnTo>
                  <a:lnTo>
                    <a:pt x="206693"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104" name="Freeform: Shape 103">
              <a:extLst>
                <a:ext uri="{FF2B5EF4-FFF2-40B4-BE49-F238E27FC236}">
                  <a16:creationId xmlns:a16="http://schemas.microsoft.com/office/drawing/2014/main" id="{EAB0C67D-617D-4EDD-80DE-9B1A59E3FB73}"/>
                </a:ext>
              </a:extLst>
            </p:cNvPr>
            <p:cNvSpPr/>
            <p:nvPr/>
          </p:nvSpPr>
          <p:spPr>
            <a:xfrm>
              <a:off x="5370195" y="5797868"/>
              <a:ext cx="219075" cy="304800"/>
            </a:xfrm>
            <a:custGeom>
              <a:avLst/>
              <a:gdLst>
                <a:gd name="connsiteX0" fmla="*/ 14287 w 219075"/>
                <a:gd name="connsiteY0" fmla="*/ 14287 h 304800"/>
                <a:gd name="connsiteX1" fmla="*/ 206693 w 219075"/>
                <a:gd name="connsiteY1" fmla="*/ 14287 h 304800"/>
                <a:gd name="connsiteX2" fmla="*/ 206693 w 219075"/>
                <a:gd name="connsiteY2" fmla="*/ 299085 h 304800"/>
                <a:gd name="connsiteX3" fmla="*/ 14287 w 219075"/>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19075" h="304800">
                  <a:moveTo>
                    <a:pt x="14287" y="14287"/>
                  </a:moveTo>
                  <a:lnTo>
                    <a:pt x="206693" y="14287"/>
                  </a:lnTo>
                  <a:lnTo>
                    <a:pt x="206693" y="299085"/>
                  </a:lnTo>
                  <a:lnTo>
                    <a:pt x="14287" y="299085"/>
                  </a:lnTo>
                  <a:close/>
                </a:path>
              </a:pathLst>
            </a:custGeom>
            <a:noFill/>
            <a:ln w="28575" cap="flat">
              <a:solidFill>
                <a:srgbClr val="009BDC"/>
              </a:solidFill>
              <a:prstDash val="solid"/>
              <a:miter/>
            </a:ln>
          </p:spPr>
          <p:txBody>
            <a:bodyPr rtlCol="0" anchor="ctr"/>
            <a:lstStyle/>
            <a:p>
              <a:endParaRPr lang="uk-UA" sz="1920"/>
            </a:p>
          </p:txBody>
        </p:sp>
        <p:sp>
          <p:nvSpPr>
            <p:cNvPr id="105" name="Freeform: Shape 104">
              <a:extLst>
                <a:ext uri="{FF2B5EF4-FFF2-40B4-BE49-F238E27FC236}">
                  <a16:creationId xmlns:a16="http://schemas.microsoft.com/office/drawing/2014/main" id="{D9A89F2D-4136-4A85-9FC8-2D9592F2A0CA}"/>
                </a:ext>
              </a:extLst>
            </p:cNvPr>
            <p:cNvSpPr/>
            <p:nvPr/>
          </p:nvSpPr>
          <p:spPr>
            <a:xfrm>
              <a:off x="4030027" y="5286375"/>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106" name="Freeform: Shape 105">
              <a:extLst>
                <a:ext uri="{FF2B5EF4-FFF2-40B4-BE49-F238E27FC236}">
                  <a16:creationId xmlns:a16="http://schemas.microsoft.com/office/drawing/2014/main" id="{F738065C-FA34-409E-A222-B6F0F91B0623}"/>
                </a:ext>
              </a:extLst>
            </p:cNvPr>
            <p:cNvSpPr/>
            <p:nvPr/>
          </p:nvSpPr>
          <p:spPr>
            <a:xfrm>
              <a:off x="4030027" y="5851208"/>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107" name="Freeform: Shape 106">
              <a:extLst>
                <a:ext uri="{FF2B5EF4-FFF2-40B4-BE49-F238E27FC236}">
                  <a16:creationId xmlns:a16="http://schemas.microsoft.com/office/drawing/2014/main" id="{BEE669A4-7CF1-46F8-857A-7723AE3D6A70}"/>
                </a:ext>
              </a:extLst>
            </p:cNvPr>
            <p:cNvSpPr/>
            <p:nvPr/>
          </p:nvSpPr>
          <p:spPr>
            <a:xfrm>
              <a:off x="3162300" y="5286375"/>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108" name="Freeform: Shape 107">
              <a:extLst>
                <a:ext uri="{FF2B5EF4-FFF2-40B4-BE49-F238E27FC236}">
                  <a16:creationId xmlns:a16="http://schemas.microsoft.com/office/drawing/2014/main" id="{C73EF5BA-8FD5-4A16-9EAA-2421A3108490}"/>
                </a:ext>
              </a:extLst>
            </p:cNvPr>
            <p:cNvSpPr/>
            <p:nvPr/>
          </p:nvSpPr>
          <p:spPr>
            <a:xfrm>
              <a:off x="3162300" y="5851208"/>
              <a:ext cx="209550" cy="304800"/>
            </a:xfrm>
            <a:custGeom>
              <a:avLst/>
              <a:gdLst>
                <a:gd name="connsiteX0" fmla="*/ 14288 w 209550"/>
                <a:gd name="connsiteY0" fmla="*/ 14288 h 304800"/>
                <a:gd name="connsiteX1" fmla="*/ 195263 w 209550"/>
                <a:gd name="connsiteY1" fmla="*/ 14288 h 304800"/>
                <a:gd name="connsiteX2" fmla="*/ 195263 w 209550"/>
                <a:gd name="connsiteY2" fmla="*/ 299085 h 304800"/>
                <a:gd name="connsiteX3" fmla="*/ 14288 w 209550"/>
                <a:gd name="connsiteY3" fmla="*/ 299085 h 304800"/>
              </a:gdLst>
              <a:ahLst/>
              <a:cxnLst>
                <a:cxn ang="0">
                  <a:pos x="connsiteX0" y="connsiteY0"/>
                </a:cxn>
                <a:cxn ang="0">
                  <a:pos x="connsiteX1" y="connsiteY1"/>
                </a:cxn>
                <a:cxn ang="0">
                  <a:pos x="connsiteX2" y="connsiteY2"/>
                </a:cxn>
                <a:cxn ang="0">
                  <a:pos x="connsiteX3" y="connsiteY3"/>
                </a:cxn>
              </a:cxnLst>
              <a:rect l="l" t="t" r="r" b="b"/>
              <a:pathLst>
                <a:path w="209550" h="304800">
                  <a:moveTo>
                    <a:pt x="14288" y="14288"/>
                  </a:moveTo>
                  <a:lnTo>
                    <a:pt x="195263" y="14288"/>
                  </a:lnTo>
                  <a:lnTo>
                    <a:pt x="195263" y="299085"/>
                  </a:lnTo>
                  <a:lnTo>
                    <a:pt x="14288" y="299085"/>
                  </a:lnTo>
                  <a:close/>
                </a:path>
              </a:pathLst>
            </a:custGeom>
            <a:noFill/>
            <a:ln w="28575" cap="flat">
              <a:solidFill>
                <a:srgbClr val="009BDC"/>
              </a:solidFill>
              <a:prstDash val="solid"/>
              <a:miter/>
            </a:ln>
          </p:spPr>
          <p:txBody>
            <a:bodyPr rtlCol="0" anchor="ctr"/>
            <a:lstStyle/>
            <a:p>
              <a:endParaRPr lang="uk-UA" sz="1920"/>
            </a:p>
          </p:txBody>
        </p:sp>
        <p:sp>
          <p:nvSpPr>
            <p:cNvPr id="109" name="Freeform: Shape 108">
              <a:extLst>
                <a:ext uri="{FF2B5EF4-FFF2-40B4-BE49-F238E27FC236}">
                  <a16:creationId xmlns:a16="http://schemas.microsoft.com/office/drawing/2014/main" id="{E99FFEF2-E26E-42C2-8947-1E07EDD81B38}"/>
                </a:ext>
              </a:extLst>
            </p:cNvPr>
            <p:cNvSpPr/>
            <p:nvPr/>
          </p:nvSpPr>
          <p:spPr>
            <a:xfrm>
              <a:off x="4032885" y="6417945"/>
              <a:ext cx="209550" cy="228600"/>
            </a:xfrm>
            <a:custGeom>
              <a:avLst/>
              <a:gdLst>
                <a:gd name="connsiteX0" fmla="*/ 14287 w 209550"/>
                <a:gd name="connsiteY0" fmla="*/ 14287 h 228600"/>
                <a:gd name="connsiteX1" fmla="*/ 195262 w 209550"/>
                <a:gd name="connsiteY1" fmla="*/ 14287 h 228600"/>
                <a:gd name="connsiteX2" fmla="*/ 195262 w 209550"/>
                <a:gd name="connsiteY2" fmla="*/ 218122 h 228600"/>
                <a:gd name="connsiteX3" fmla="*/ 14287 w 209550"/>
                <a:gd name="connsiteY3" fmla="*/ 218122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7" y="14287"/>
                  </a:moveTo>
                  <a:lnTo>
                    <a:pt x="195262" y="14287"/>
                  </a:lnTo>
                  <a:lnTo>
                    <a:pt x="195262" y="218122"/>
                  </a:lnTo>
                  <a:lnTo>
                    <a:pt x="14287" y="218122"/>
                  </a:lnTo>
                  <a:close/>
                </a:path>
              </a:pathLst>
            </a:custGeom>
            <a:noFill/>
            <a:ln w="28575" cap="flat">
              <a:solidFill>
                <a:srgbClr val="009BDC"/>
              </a:solidFill>
              <a:prstDash val="solid"/>
              <a:miter/>
            </a:ln>
          </p:spPr>
          <p:txBody>
            <a:bodyPr rtlCol="0" anchor="ctr"/>
            <a:lstStyle/>
            <a:p>
              <a:endParaRPr lang="uk-UA" sz="1920"/>
            </a:p>
          </p:txBody>
        </p:sp>
        <p:sp>
          <p:nvSpPr>
            <p:cNvPr id="110" name="Freeform: Shape 109">
              <a:extLst>
                <a:ext uri="{FF2B5EF4-FFF2-40B4-BE49-F238E27FC236}">
                  <a16:creationId xmlns:a16="http://schemas.microsoft.com/office/drawing/2014/main" id="{B2DFC9F9-8EB4-4F4F-BC0E-8D1B0AA77B46}"/>
                </a:ext>
              </a:extLst>
            </p:cNvPr>
            <p:cNvSpPr/>
            <p:nvPr/>
          </p:nvSpPr>
          <p:spPr>
            <a:xfrm>
              <a:off x="3166110" y="6416040"/>
              <a:ext cx="209550" cy="228600"/>
            </a:xfrm>
            <a:custGeom>
              <a:avLst/>
              <a:gdLst>
                <a:gd name="connsiteX0" fmla="*/ 14288 w 209550"/>
                <a:gd name="connsiteY0" fmla="*/ 14288 h 228600"/>
                <a:gd name="connsiteX1" fmla="*/ 195263 w 209550"/>
                <a:gd name="connsiteY1" fmla="*/ 14288 h 228600"/>
                <a:gd name="connsiteX2" fmla="*/ 195263 w 209550"/>
                <a:gd name="connsiteY2" fmla="*/ 218123 h 228600"/>
                <a:gd name="connsiteX3" fmla="*/ 14288 w 209550"/>
                <a:gd name="connsiteY3" fmla="*/ 218123 h 228600"/>
              </a:gdLst>
              <a:ahLst/>
              <a:cxnLst>
                <a:cxn ang="0">
                  <a:pos x="connsiteX0" y="connsiteY0"/>
                </a:cxn>
                <a:cxn ang="0">
                  <a:pos x="connsiteX1" y="connsiteY1"/>
                </a:cxn>
                <a:cxn ang="0">
                  <a:pos x="connsiteX2" y="connsiteY2"/>
                </a:cxn>
                <a:cxn ang="0">
                  <a:pos x="connsiteX3" y="connsiteY3"/>
                </a:cxn>
              </a:cxnLst>
              <a:rect l="l" t="t" r="r" b="b"/>
              <a:pathLst>
                <a:path w="209550" h="228600">
                  <a:moveTo>
                    <a:pt x="14288" y="14288"/>
                  </a:moveTo>
                  <a:lnTo>
                    <a:pt x="195263" y="14288"/>
                  </a:lnTo>
                  <a:lnTo>
                    <a:pt x="195263" y="218123"/>
                  </a:lnTo>
                  <a:lnTo>
                    <a:pt x="14288" y="218123"/>
                  </a:lnTo>
                  <a:close/>
                </a:path>
              </a:pathLst>
            </a:custGeom>
            <a:noFill/>
            <a:ln w="28575" cap="flat">
              <a:solidFill>
                <a:srgbClr val="009BDC"/>
              </a:solidFill>
              <a:prstDash val="solid"/>
              <a:miter/>
            </a:ln>
          </p:spPr>
          <p:txBody>
            <a:bodyPr rtlCol="0" anchor="ctr"/>
            <a:lstStyle/>
            <a:p>
              <a:endParaRPr lang="uk-UA" sz="1920"/>
            </a:p>
          </p:txBody>
        </p:sp>
        <p:sp>
          <p:nvSpPr>
            <p:cNvPr id="111" name="Freeform: Shape 110">
              <a:extLst>
                <a:ext uri="{FF2B5EF4-FFF2-40B4-BE49-F238E27FC236}">
                  <a16:creationId xmlns:a16="http://schemas.microsoft.com/office/drawing/2014/main" id="{A271B063-4C96-4031-9ABA-F49C7281D440}"/>
                </a:ext>
              </a:extLst>
            </p:cNvPr>
            <p:cNvSpPr/>
            <p:nvPr/>
          </p:nvSpPr>
          <p:spPr>
            <a:xfrm>
              <a:off x="4535804" y="4345305"/>
              <a:ext cx="285750" cy="781050"/>
            </a:xfrm>
            <a:custGeom>
              <a:avLst/>
              <a:gdLst>
                <a:gd name="connsiteX0" fmla="*/ 243840 w 285750"/>
                <a:gd name="connsiteY0" fmla="*/ 14288 h 781050"/>
                <a:gd name="connsiteX1" fmla="*/ 54292 w 285750"/>
                <a:gd name="connsiteY1" fmla="*/ 14288 h 781050"/>
                <a:gd name="connsiteX2" fmla="*/ 14288 w 285750"/>
                <a:gd name="connsiteY2" fmla="*/ 307658 h 781050"/>
                <a:gd name="connsiteX3" fmla="*/ 14288 w 285750"/>
                <a:gd name="connsiteY3" fmla="*/ 775335 h 781050"/>
                <a:gd name="connsiteX4" fmla="*/ 280035 w 285750"/>
                <a:gd name="connsiteY4" fmla="*/ 775335 h 781050"/>
                <a:gd name="connsiteX5" fmla="*/ 280035 w 285750"/>
                <a:gd name="connsiteY5" fmla="*/ 31051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781050">
                  <a:moveTo>
                    <a:pt x="243840" y="14288"/>
                  </a:moveTo>
                  <a:lnTo>
                    <a:pt x="54292" y="14288"/>
                  </a:lnTo>
                  <a:lnTo>
                    <a:pt x="14288" y="307658"/>
                  </a:lnTo>
                  <a:lnTo>
                    <a:pt x="14288" y="775335"/>
                  </a:lnTo>
                  <a:lnTo>
                    <a:pt x="280035" y="775335"/>
                  </a:lnTo>
                  <a:lnTo>
                    <a:pt x="280035" y="310515"/>
                  </a:lnTo>
                  <a:close/>
                </a:path>
              </a:pathLst>
            </a:custGeom>
            <a:noFill/>
            <a:ln w="28575" cap="flat">
              <a:solidFill>
                <a:srgbClr val="009BDC"/>
              </a:solidFill>
              <a:prstDash val="solid"/>
              <a:miter/>
            </a:ln>
          </p:spPr>
          <p:txBody>
            <a:bodyPr rtlCol="0" anchor="ctr"/>
            <a:lstStyle/>
            <a:p>
              <a:endParaRPr lang="uk-UA" sz="1920"/>
            </a:p>
          </p:txBody>
        </p:sp>
        <p:sp>
          <p:nvSpPr>
            <p:cNvPr id="112" name="Freeform: Shape 111">
              <a:extLst>
                <a:ext uri="{FF2B5EF4-FFF2-40B4-BE49-F238E27FC236}">
                  <a16:creationId xmlns:a16="http://schemas.microsoft.com/office/drawing/2014/main" id="{EE1EA8C4-F1C9-41FC-A5C0-7484546F7814}"/>
                </a:ext>
              </a:extLst>
            </p:cNvPr>
            <p:cNvSpPr/>
            <p:nvPr/>
          </p:nvSpPr>
          <p:spPr>
            <a:xfrm>
              <a:off x="4463415" y="3931920"/>
              <a:ext cx="419100" cy="161925"/>
            </a:xfrm>
            <a:custGeom>
              <a:avLst/>
              <a:gdLst>
                <a:gd name="connsiteX0" fmla="*/ 405765 w 419100"/>
                <a:gd name="connsiteY0" fmla="*/ 151448 h 161925"/>
                <a:gd name="connsiteX1" fmla="*/ 341947 w 419100"/>
                <a:gd name="connsiteY1" fmla="*/ 151448 h 161925"/>
                <a:gd name="connsiteX2" fmla="*/ 312420 w 419100"/>
                <a:gd name="connsiteY2" fmla="*/ 14288 h 161925"/>
                <a:gd name="connsiteX3" fmla="*/ 197167 w 419100"/>
                <a:gd name="connsiteY3" fmla="*/ 14288 h 161925"/>
                <a:gd name="connsiteX4" fmla="*/ 174307 w 419100"/>
                <a:gd name="connsiteY4" fmla="*/ 151448 h 161925"/>
                <a:gd name="connsiteX5" fmla="*/ 14288 w 419100"/>
                <a:gd name="connsiteY5" fmla="*/ 15144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61925">
                  <a:moveTo>
                    <a:pt x="405765" y="151448"/>
                  </a:moveTo>
                  <a:lnTo>
                    <a:pt x="341947" y="151448"/>
                  </a:lnTo>
                  <a:lnTo>
                    <a:pt x="312420" y="14288"/>
                  </a:lnTo>
                  <a:lnTo>
                    <a:pt x="197167" y="14288"/>
                  </a:lnTo>
                  <a:lnTo>
                    <a:pt x="174307" y="151448"/>
                  </a:lnTo>
                  <a:lnTo>
                    <a:pt x="14288" y="151448"/>
                  </a:lnTo>
                </a:path>
              </a:pathLst>
            </a:custGeom>
            <a:noFill/>
            <a:ln w="28575" cap="flat">
              <a:solidFill>
                <a:srgbClr val="009BDC"/>
              </a:solidFill>
              <a:prstDash val="solid"/>
              <a:miter/>
            </a:ln>
          </p:spPr>
          <p:txBody>
            <a:bodyPr rtlCol="0" anchor="ctr"/>
            <a:lstStyle/>
            <a:p>
              <a:endParaRPr lang="uk-UA" sz="1920"/>
            </a:p>
          </p:txBody>
        </p:sp>
        <p:sp>
          <p:nvSpPr>
            <p:cNvPr id="113" name="Freeform: Shape 112">
              <a:extLst>
                <a:ext uri="{FF2B5EF4-FFF2-40B4-BE49-F238E27FC236}">
                  <a16:creationId xmlns:a16="http://schemas.microsoft.com/office/drawing/2014/main" id="{CE7A8311-CEB6-4F6C-BE7E-0086F1101B74}"/>
                </a:ext>
              </a:extLst>
            </p:cNvPr>
            <p:cNvSpPr/>
            <p:nvPr/>
          </p:nvSpPr>
          <p:spPr>
            <a:xfrm>
              <a:off x="2771775" y="3738563"/>
              <a:ext cx="28575" cy="28575"/>
            </a:xfrm>
            <a:custGeom>
              <a:avLst/>
              <a:gdLst/>
              <a:ahLst/>
              <a:cxnLst/>
              <a:rect l="l" t="t" r="r" b="b"/>
              <a:pathLst>
                <a:path w="28575" h="28575"/>
              </a:pathLst>
            </a:custGeom>
            <a:noFill/>
            <a:ln w="28575" cap="flat">
              <a:solidFill>
                <a:srgbClr val="009BDC"/>
              </a:solidFill>
              <a:prstDash val="solid"/>
              <a:miter/>
            </a:ln>
          </p:spPr>
          <p:txBody>
            <a:bodyPr rtlCol="0" anchor="ctr"/>
            <a:lstStyle/>
            <a:p>
              <a:endParaRPr lang="uk-UA" sz="1920"/>
            </a:p>
          </p:txBody>
        </p:sp>
        <p:sp>
          <p:nvSpPr>
            <p:cNvPr id="114" name="Freeform: Shape 113">
              <a:extLst>
                <a:ext uri="{FF2B5EF4-FFF2-40B4-BE49-F238E27FC236}">
                  <a16:creationId xmlns:a16="http://schemas.microsoft.com/office/drawing/2014/main" id="{9020BC67-973D-4C1D-B69E-629667E72CB1}"/>
                </a:ext>
              </a:extLst>
            </p:cNvPr>
            <p:cNvSpPr/>
            <p:nvPr/>
          </p:nvSpPr>
          <p:spPr>
            <a:xfrm>
              <a:off x="2771775" y="3738563"/>
              <a:ext cx="28575" cy="28575"/>
            </a:xfrm>
            <a:custGeom>
              <a:avLst/>
              <a:gdLst/>
              <a:ahLst/>
              <a:cxnLst/>
              <a:rect l="l" t="t" r="r" b="b"/>
              <a:pathLst>
                <a:path w="28575" h="28575"/>
              </a:pathLst>
            </a:custGeom>
            <a:noFill/>
            <a:ln w="28575" cap="flat">
              <a:solidFill>
                <a:srgbClr val="009BDC"/>
              </a:solidFill>
              <a:prstDash val="solid"/>
              <a:miter/>
            </a:ln>
          </p:spPr>
          <p:txBody>
            <a:bodyPr rtlCol="0" anchor="ctr"/>
            <a:lstStyle/>
            <a:p>
              <a:endParaRPr lang="uk-UA" sz="1920"/>
            </a:p>
          </p:txBody>
        </p:sp>
        <p:sp>
          <p:nvSpPr>
            <p:cNvPr id="115" name="Freeform: Shape 114">
              <a:extLst>
                <a:ext uri="{FF2B5EF4-FFF2-40B4-BE49-F238E27FC236}">
                  <a16:creationId xmlns:a16="http://schemas.microsoft.com/office/drawing/2014/main" id="{FB73A3AA-289E-428E-9731-57A544F887B0}"/>
                </a:ext>
              </a:extLst>
            </p:cNvPr>
            <p:cNvSpPr/>
            <p:nvPr/>
          </p:nvSpPr>
          <p:spPr>
            <a:xfrm>
              <a:off x="3292792" y="4266248"/>
              <a:ext cx="171450" cy="228600"/>
            </a:xfrm>
            <a:custGeom>
              <a:avLst/>
              <a:gdLst>
                <a:gd name="connsiteX0" fmla="*/ 166687 w 171450"/>
                <a:gd name="connsiteY0" fmla="*/ 215265 h 228600"/>
                <a:gd name="connsiteX1" fmla="*/ 142875 w 171450"/>
                <a:gd name="connsiteY1" fmla="*/ 14288 h 228600"/>
                <a:gd name="connsiteX2" fmla="*/ 14288 w 171450"/>
                <a:gd name="connsiteY2" fmla="*/ 14288 h 228600"/>
              </a:gdLst>
              <a:ahLst/>
              <a:cxnLst>
                <a:cxn ang="0">
                  <a:pos x="connsiteX0" y="connsiteY0"/>
                </a:cxn>
                <a:cxn ang="0">
                  <a:pos x="connsiteX1" y="connsiteY1"/>
                </a:cxn>
                <a:cxn ang="0">
                  <a:pos x="connsiteX2" y="connsiteY2"/>
                </a:cxn>
              </a:cxnLst>
              <a:rect l="l" t="t" r="r" b="b"/>
              <a:pathLst>
                <a:path w="171450" h="228600">
                  <a:moveTo>
                    <a:pt x="166687" y="215265"/>
                  </a:moveTo>
                  <a:lnTo>
                    <a:pt x="142875" y="14288"/>
                  </a:lnTo>
                  <a:lnTo>
                    <a:pt x="14288" y="14288"/>
                  </a:lnTo>
                </a:path>
              </a:pathLst>
            </a:custGeom>
            <a:noFill/>
            <a:ln w="28575" cap="flat">
              <a:solidFill>
                <a:srgbClr val="009BDC"/>
              </a:solidFill>
              <a:prstDash val="solid"/>
              <a:miter/>
            </a:ln>
          </p:spPr>
          <p:txBody>
            <a:bodyPr rtlCol="0" anchor="ctr"/>
            <a:lstStyle/>
            <a:p>
              <a:endParaRPr lang="uk-UA" sz="1920"/>
            </a:p>
          </p:txBody>
        </p:sp>
        <p:sp>
          <p:nvSpPr>
            <p:cNvPr id="116" name="Freeform: Shape 115">
              <a:extLst>
                <a:ext uri="{FF2B5EF4-FFF2-40B4-BE49-F238E27FC236}">
                  <a16:creationId xmlns:a16="http://schemas.microsoft.com/office/drawing/2014/main" id="{0833721C-71EA-4466-A16D-CA207ACDC677}"/>
                </a:ext>
              </a:extLst>
            </p:cNvPr>
            <p:cNvSpPr/>
            <p:nvPr/>
          </p:nvSpPr>
          <p:spPr>
            <a:xfrm>
              <a:off x="3524250" y="4246245"/>
              <a:ext cx="457200" cy="247650"/>
            </a:xfrm>
            <a:custGeom>
              <a:avLst/>
              <a:gdLst>
                <a:gd name="connsiteX0" fmla="*/ 14288 w 457200"/>
                <a:gd name="connsiteY0" fmla="*/ 240030 h 247650"/>
                <a:gd name="connsiteX1" fmla="*/ 57150 w 457200"/>
                <a:gd name="connsiteY1" fmla="*/ 14288 h 247650"/>
                <a:gd name="connsiteX2" fmla="*/ 405765 w 457200"/>
                <a:gd name="connsiteY2" fmla="*/ 14288 h 247650"/>
                <a:gd name="connsiteX3" fmla="*/ 449580 w 457200"/>
                <a:gd name="connsiteY3" fmla="*/ 240030 h 247650"/>
              </a:gdLst>
              <a:ahLst/>
              <a:cxnLst>
                <a:cxn ang="0">
                  <a:pos x="connsiteX0" y="connsiteY0"/>
                </a:cxn>
                <a:cxn ang="0">
                  <a:pos x="connsiteX1" y="connsiteY1"/>
                </a:cxn>
                <a:cxn ang="0">
                  <a:pos x="connsiteX2" y="connsiteY2"/>
                </a:cxn>
                <a:cxn ang="0">
                  <a:pos x="connsiteX3" y="connsiteY3"/>
                </a:cxn>
              </a:cxnLst>
              <a:rect l="l" t="t" r="r" b="b"/>
              <a:pathLst>
                <a:path w="457200" h="247650">
                  <a:moveTo>
                    <a:pt x="14288" y="240030"/>
                  </a:moveTo>
                  <a:lnTo>
                    <a:pt x="57150" y="14288"/>
                  </a:lnTo>
                  <a:lnTo>
                    <a:pt x="405765" y="14288"/>
                  </a:lnTo>
                  <a:lnTo>
                    <a:pt x="449580" y="240030"/>
                  </a:lnTo>
                </a:path>
              </a:pathLst>
            </a:custGeom>
            <a:noFill/>
            <a:ln w="28575" cap="flat">
              <a:solidFill>
                <a:srgbClr val="009BDC"/>
              </a:solidFill>
              <a:prstDash val="solid"/>
              <a:miter/>
            </a:ln>
          </p:spPr>
          <p:txBody>
            <a:bodyPr rtlCol="0" anchor="ctr"/>
            <a:lstStyle/>
            <a:p>
              <a:endParaRPr lang="uk-UA" sz="1920"/>
            </a:p>
          </p:txBody>
        </p:sp>
        <p:sp>
          <p:nvSpPr>
            <p:cNvPr id="117" name="Freeform: Shape 116">
              <a:extLst>
                <a:ext uri="{FF2B5EF4-FFF2-40B4-BE49-F238E27FC236}">
                  <a16:creationId xmlns:a16="http://schemas.microsoft.com/office/drawing/2014/main" id="{80E2348E-059B-45F5-9D8B-F5C6962699B3}"/>
                </a:ext>
              </a:extLst>
            </p:cNvPr>
            <p:cNvSpPr/>
            <p:nvPr/>
          </p:nvSpPr>
          <p:spPr>
            <a:xfrm>
              <a:off x="3915727" y="4246245"/>
              <a:ext cx="114300" cy="247650"/>
            </a:xfrm>
            <a:custGeom>
              <a:avLst/>
              <a:gdLst>
                <a:gd name="connsiteX0" fmla="*/ 14288 w 114300"/>
                <a:gd name="connsiteY0" fmla="*/ 14288 h 247650"/>
                <a:gd name="connsiteX1" fmla="*/ 105727 w 114300"/>
                <a:gd name="connsiteY1" fmla="*/ 144780 h 247650"/>
                <a:gd name="connsiteX2" fmla="*/ 58102 w 114300"/>
                <a:gd name="connsiteY2" fmla="*/ 235268 h 247650"/>
              </a:gdLst>
              <a:ahLst/>
              <a:cxnLst>
                <a:cxn ang="0">
                  <a:pos x="connsiteX0" y="connsiteY0"/>
                </a:cxn>
                <a:cxn ang="0">
                  <a:pos x="connsiteX1" y="connsiteY1"/>
                </a:cxn>
                <a:cxn ang="0">
                  <a:pos x="connsiteX2" y="connsiteY2"/>
                </a:cxn>
              </a:cxnLst>
              <a:rect l="l" t="t" r="r" b="b"/>
              <a:pathLst>
                <a:path w="114300" h="247650">
                  <a:moveTo>
                    <a:pt x="14288" y="14288"/>
                  </a:moveTo>
                  <a:lnTo>
                    <a:pt x="105727" y="144780"/>
                  </a:lnTo>
                  <a:lnTo>
                    <a:pt x="58102" y="235268"/>
                  </a:lnTo>
                </a:path>
              </a:pathLst>
            </a:custGeom>
            <a:noFill/>
            <a:ln w="28575" cap="flat">
              <a:solidFill>
                <a:srgbClr val="009BDC"/>
              </a:solidFill>
              <a:prstDash val="solid"/>
              <a:miter/>
            </a:ln>
          </p:spPr>
          <p:txBody>
            <a:bodyPr rtlCol="0" anchor="ctr"/>
            <a:lstStyle/>
            <a:p>
              <a:endParaRPr lang="uk-UA" sz="1920"/>
            </a:p>
          </p:txBody>
        </p:sp>
        <p:sp>
          <p:nvSpPr>
            <p:cNvPr id="118" name="Freeform: Shape 117">
              <a:extLst>
                <a:ext uri="{FF2B5EF4-FFF2-40B4-BE49-F238E27FC236}">
                  <a16:creationId xmlns:a16="http://schemas.microsoft.com/office/drawing/2014/main" id="{076253BE-755C-4ED8-B5AA-3ABAD4237933}"/>
                </a:ext>
              </a:extLst>
            </p:cNvPr>
            <p:cNvSpPr/>
            <p:nvPr/>
          </p:nvSpPr>
          <p:spPr>
            <a:xfrm>
              <a:off x="3421379" y="4266248"/>
              <a:ext cx="104775" cy="228600"/>
            </a:xfrm>
            <a:custGeom>
              <a:avLst/>
              <a:gdLst>
                <a:gd name="connsiteX0" fmla="*/ 14288 w 104775"/>
                <a:gd name="connsiteY0" fmla="*/ 14288 h 228600"/>
                <a:gd name="connsiteX1" fmla="*/ 90488 w 104775"/>
                <a:gd name="connsiteY1" fmla="*/ 124777 h 228600"/>
                <a:gd name="connsiteX2" fmla="*/ 41910 w 104775"/>
                <a:gd name="connsiteY2" fmla="*/ 215265 h 228600"/>
              </a:gdLst>
              <a:ahLst/>
              <a:cxnLst>
                <a:cxn ang="0">
                  <a:pos x="connsiteX0" y="connsiteY0"/>
                </a:cxn>
                <a:cxn ang="0">
                  <a:pos x="connsiteX1" y="connsiteY1"/>
                </a:cxn>
                <a:cxn ang="0">
                  <a:pos x="connsiteX2" y="connsiteY2"/>
                </a:cxn>
              </a:cxnLst>
              <a:rect l="l" t="t" r="r" b="b"/>
              <a:pathLst>
                <a:path w="104775" h="228600">
                  <a:moveTo>
                    <a:pt x="14288" y="14288"/>
                  </a:moveTo>
                  <a:lnTo>
                    <a:pt x="90488" y="124777"/>
                  </a:lnTo>
                  <a:lnTo>
                    <a:pt x="41910" y="215265"/>
                  </a:lnTo>
                </a:path>
              </a:pathLst>
            </a:custGeom>
            <a:noFill/>
            <a:ln w="28575" cap="flat">
              <a:solidFill>
                <a:srgbClr val="009BDC"/>
              </a:solidFill>
              <a:prstDash val="solid"/>
              <a:miter/>
            </a:ln>
          </p:spPr>
          <p:txBody>
            <a:bodyPr rtlCol="0" anchor="ctr"/>
            <a:lstStyle/>
            <a:p>
              <a:endParaRPr lang="uk-UA" sz="1920"/>
            </a:p>
          </p:txBody>
        </p:sp>
        <p:sp>
          <p:nvSpPr>
            <p:cNvPr id="119" name="Freeform: Shape 118">
              <a:extLst>
                <a:ext uri="{FF2B5EF4-FFF2-40B4-BE49-F238E27FC236}">
                  <a16:creationId xmlns:a16="http://schemas.microsoft.com/office/drawing/2014/main" id="{D729A73F-A393-4E23-BEB6-21DD58494E0C}"/>
                </a:ext>
              </a:extLst>
            </p:cNvPr>
            <p:cNvSpPr/>
            <p:nvPr/>
          </p:nvSpPr>
          <p:spPr>
            <a:xfrm>
              <a:off x="4035742" y="4266248"/>
              <a:ext cx="295275" cy="228600"/>
            </a:xfrm>
            <a:custGeom>
              <a:avLst/>
              <a:gdLst>
                <a:gd name="connsiteX0" fmla="*/ 14288 w 295275"/>
                <a:gd name="connsiteY0" fmla="*/ 220027 h 228600"/>
                <a:gd name="connsiteX1" fmla="*/ 46673 w 295275"/>
                <a:gd name="connsiteY1" fmla="*/ 14288 h 228600"/>
                <a:gd name="connsiteX2" fmla="*/ 247650 w 295275"/>
                <a:gd name="connsiteY2" fmla="*/ 14288 h 228600"/>
                <a:gd name="connsiteX3" fmla="*/ 280988 w 295275"/>
                <a:gd name="connsiteY3" fmla="*/ 189548 h 228600"/>
              </a:gdLst>
              <a:ahLst/>
              <a:cxnLst>
                <a:cxn ang="0">
                  <a:pos x="connsiteX0" y="connsiteY0"/>
                </a:cxn>
                <a:cxn ang="0">
                  <a:pos x="connsiteX1" y="connsiteY1"/>
                </a:cxn>
                <a:cxn ang="0">
                  <a:pos x="connsiteX2" y="connsiteY2"/>
                </a:cxn>
                <a:cxn ang="0">
                  <a:pos x="connsiteX3" y="connsiteY3"/>
                </a:cxn>
              </a:cxnLst>
              <a:rect l="l" t="t" r="r" b="b"/>
              <a:pathLst>
                <a:path w="295275" h="228600">
                  <a:moveTo>
                    <a:pt x="14288" y="220027"/>
                  </a:moveTo>
                  <a:lnTo>
                    <a:pt x="46673" y="14288"/>
                  </a:lnTo>
                  <a:lnTo>
                    <a:pt x="247650" y="14288"/>
                  </a:lnTo>
                  <a:lnTo>
                    <a:pt x="280988" y="189548"/>
                  </a:lnTo>
                </a:path>
              </a:pathLst>
            </a:custGeom>
            <a:noFill/>
            <a:ln w="28575" cap="flat">
              <a:solidFill>
                <a:srgbClr val="009BDC"/>
              </a:solidFill>
              <a:prstDash val="solid"/>
              <a:miter/>
            </a:ln>
          </p:spPr>
          <p:txBody>
            <a:bodyPr rtlCol="0" anchor="ctr"/>
            <a:lstStyle/>
            <a:p>
              <a:endParaRPr lang="uk-UA" sz="1920"/>
            </a:p>
          </p:txBody>
        </p:sp>
        <p:sp>
          <p:nvSpPr>
            <p:cNvPr id="120" name="Freeform: Shape 119">
              <a:extLst>
                <a:ext uri="{FF2B5EF4-FFF2-40B4-BE49-F238E27FC236}">
                  <a16:creationId xmlns:a16="http://schemas.microsoft.com/office/drawing/2014/main" id="{0C78423E-570C-4F47-AB02-12177F07F619}"/>
                </a:ext>
              </a:extLst>
            </p:cNvPr>
            <p:cNvSpPr/>
            <p:nvPr/>
          </p:nvSpPr>
          <p:spPr>
            <a:xfrm>
              <a:off x="3007995" y="4471988"/>
              <a:ext cx="1314450" cy="28575"/>
            </a:xfrm>
            <a:custGeom>
              <a:avLst/>
              <a:gdLst>
                <a:gd name="connsiteX0" fmla="*/ 14287 w 1314450"/>
                <a:gd name="connsiteY0" fmla="*/ 14288 h 28575"/>
                <a:gd name="connsiteX1" fmla="*/ 1308735 w 1314450"/>
                <a:gd name="connsiteY1" fmla="*/ 14288 h 28575"/>
              </a:gdLst>
              <a:ahLst/>
              <a:cxnLst>
                <a:cxn ang="0">
                  <a:pos x="connsiteX0" y="connsiteY0"/>
                </a:cxn>
                <a:cxn ang="0">
                  <a:pos x="connsiteX1" y="connsiteY1"/>
                </a:cxn>
              </a:cxnLst>
              <a:rect l="l" t="t" r="r" b="b"/>
              <a:pathLst>
                <a:path w="1314450" h="28575">
                  <a:moveTo>
                    <a:pt x="14287" y="14288"/>
                  </a:moveTo>
                  <a:lnTo>
                    <a:pt x="1308735" y="14288"/>
                  </a:lnTo>
                </a:path>
              </a:pathLst>
            </a:custGeom>
            <a:ln w="28575" cap="flat">
              <a:solidFill>
                <a:srgbClr val="009BDC"/>
              </a:solidFill>
              <a:prstDash val="solid"/>
              <a:miter/>
            </a:ln>
          </p:spPr>
          <p:txBody>
            <a:bodyPr rtlCol="0" anchor="ctr"/>
            <a:lstStyle/>
            <a:p>
              <a:endParaRPr lang="uk-UA" sz="1920"/>
            </a:p>
          </p:txBody>
        </p:sp>
        <p:sp>
          <p:nvSpPr>
            <p:cNvPr id="121" name="Freeform: Shape 120">
              <a:extLst>
                <a:ext uri="{FF2B5EF4-FFF2-40B4-BE49-F238E27FC236}">
                  <a16:creationId xmlns:a16="http://schemas.microsoft.com/office/drawing/2014/main" id="{8DA51534-16EA-4F2B-9F01-25E092B24932}"/>
                </a:ext>
              </a:extLst>
            </p:cNvPr>
            <p:cNvSpPr/>
            <p:nvPr/>
          </p:nvSpPr>
          <p:spPr>
            <a:xfrm>
              <a:off x="4035742" y="4832985"/>
              <a:ext cx="209550" cy="219075"/>
            </a:xfrm>
            <a:custGeom>
              <a:avLst/>
              <a:gdLst>
                <a:gd name="connsiteX0" fmla="*/ 196215 w 209550"/>
                <a:gd name="connsiteY0" fmla="*/ 208598 h 219075"/>
                <a:gd name="connsiteX1" fmla="*/ 196215 w 209550"/>
                <a:gd name="connsiteY1" fmla="*/ 14288 h 219075"/>
                <a:gd name="connsiteX2" fmla="*/ 14288 w 209550"/>
                <a:gd name="connsiteY2" fmla="*/ 14288 h 219075"/>
                <a:gd name="connsiteX3" fmla="*/ 14288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96215" y="208598"/>
                  </a:moveTo>
                  <a:lnTo>
                    <a:pt x="196215" y="14288"/>
                  </a:lnTo>
                  <a:lnTo>
                    <a:pt x="14288" y="14288"/>
                  </a:lnTo>
                  <a:lnTo>
                    <a:pt x="14288" y="208598"/>
                  </a:lnTo>
                </a:path>
              </a:pathLst>
            </a:custGeom>
            <a:noFill/>
            <a:ln w="28575" cap="flat">
              <a:solidFill>
                <a:srgbClr val="009BDC"/>
              </a:solidFill>
              <a:prstDash val="solid"/>
              <a:miter/>
            </a:ln>
          </p:spPr>
          <p:txBody>
            <a:bodyPr rtlCol="0" anchor="ctr"/>
            <a:lstStyle/>
            <a:p>
              <a:endParaRPr lang="uk-UA" sz="1920"/>
            </a:p>
          </p:txBody>
        </p:sp>
        <p:sp>
          <p:nvSpPr>
            <p:cNvPr id="122" name="Freeform: Shape 121">
              <a:extLst>
                <a:ext uri="{FF2B5EF4-FFF2-40B4-BE49-F238E27FC236}">
                  <a16:creationId xmlns:a16="http://schemas.microsoft.com/office/drawing/2014/main" id="{06B6FDDF-8EAB-438E-8012-292866C78AC6}"/>
                </a:ext>
              </a:extLst>
            </p:cNvPr>
            <p:cNvSpPr/>
            <p:nvPr/>
          </p:nvSpPr>
          <p:spPr>
            <a:xfrm>
              <a:off x="3162300" y="4832985"/>
              <a:ext cx="209550" cy="219075"/>
            </a:xfrm>
            <a:custGeom>
              <a:avLst/>
              <a:gdLst>
                <a:gd name="connsiteX0" fmla="*/ 195263 w 209550"/>
                <a:gd name="connsiteY0" fmla="*/ 213360 h 219075"/>
                <a:gd name="connsiteX1" fmla="*/ 195263 w 209550"/>
                <a:gd name="connsiteY1" fmla="*/ 14288 h 219075"/>
                <a:gd name="connsiteX2" fmla="*/ 14288 w 209550"/>
                <a:gd name="connsiteY2" fmla="*/ 14288 h 219075"/>
                <a:gd name="connsiteX3" fmla="*/ 14288 w 2095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209550" h="219075">
                  <a:moveTo>
                    <a:pt x="195263" y="213360"/>
                  </a:moveTo>
                  <a:lnTo>
                    <a:pt x="195263" y="14288"/>
                  </a:lnTo>
                  <a:lnTo>
                    <a:pt x="14288" y="14288"/>
                  </a:lnTo>
                  <a:lnTo>
                    <a:pt x="14288" y="208598"/>
                  </a:lnTo>
                </a:path>
              </a:pathLst>
            </a:custGeom>
            <a:noFill/>
            <a:ln w="28575" cap="flat">
              <a:solidFill>
                <a:srgbClr val="009BDC"/>
              </a:solidFill>
              <a:prstDash val="solid"/>
              <a:miter/>
            </a:ln>
          </p:spPr>
          <p:txBody>
            <a:bodyPr rtlCol="0" anchor="ctr"/>
            <a:lstStyle/>
            <a:p>
              <a:endParaRPr lang="uk-UA" sz="1920"/>
            </a:p>
          </p:txBody>
        </p:sp>
        <p:sp>
          <p:nvSpPr>
            <p:cNvPr id="123" name="Freeform: Shape 122">
              <a:extLst>
                <a:ext uri="{FF2B5EF4-FFF2-40B4-BE49-F238E27FC236}">
                  <a16:creationId xmlns:a16="http://schemas.microsoft.com/office/drawing/2014/main" id="{1DACF459-3AF8-404F-9530-2FB8FBDA4461}"/>
                </a:ext>
              </a:extLst>
            </p:cNvPr>
            <p:cNvSpPr/>
            <p:nvPr/>
          </p:nvSpPr>
          <p:spPr>
            <a:xfrm>
              <a:off x="3517582" y="4832985"/>
              <a:ext cx="361950" cy="219075"/>
            </a:xfrm>
            <a:custGeom>
              <a:avLst/>
              <a:gdLst>
                <a:gd name="connsiteX0" fmla="*/ 14288 w 361950"/>
                <a:gd name="connsiteY0" fmla="*/ 213360 h 219075"/>
                <a:gd name="connsiteX1" fmla="*/ 14288 w 361950"/>
                <a:gd name="connsiteY1" fmla="*/ 14288 h 219075"/>
                <a:gd name="connsiteX2" fmla="*/ 349567 w 361950"/>
                <a:gd name="connsiteY2" fmla="*/ 14288 h 219075"/>
                <a:gd name="connsiteX3" fmla="*/ 349567 w 361950"/>
                <a:gd name="connsiteY3" fmla="*/ 208598 h 219075"/>
              </a:gdLst>
              <a:ahLst/>
              <a:cxnLst>
                <a:cxn ang="0">
                  <a:pos x="connsiteX0" y="connsiteY0"/>
                </a:cxn>
                <a:cxn ang="0">
                  <a:pos x="connsiteX1" y="connsiteY1"/>
                </a:cxn>
                <a:cxn ang="0">
                  <a:pos x="connsiteX2" y="connsiteY2"/>
                </a:cxn>
                <a:cxn ang="0">
                  <a:pos x="connsiteX3" y="connsiteY3"/>
                </a:cxn>
              </a:cxnLst>
              <a:rect l="l" t="t" r="r" b="b"/>
              <a:pathLst>
                <a:path w="361950" h="219075">
                  <a:moveTo>
                    <a:pt x="14288" y="213360"/>
                  </a:moveTo>
                  <a:lnTo>
                    <a:pt x="14288" y="14288"/>
                  </a:lnTo>
                  <a:lnTo>
                    <a:pt x="349567" y="14288"/>
                  </a:lnTo>
                  <a:lnTo>
                    <a:pt x="349567" y="208598"/>
                  </a:lnTo>
                </a:path>
              </a:pathLst>
            </a:custGeom>
            <a:noFill/>
            <a:ln w="28575" cap="flat">
              <a:solidFill>
                <a:srgbClr val="009BDC"/>
              </a:solidFill>
              <a:prstDash val="solid"/>
              <a:miter/>
            </a:ln>
          </p:spPr>
          <p:txBody>
            <a:bodyPr rtlCol="0" anchor="ctr"/>
            <a:lstStyle/>
            <a:p>
              <a:endParaRPr lang="uk-UA" sz="1920"/>
            </a:p>
          </p:txBody>
        </p:sp>
        <p:sp>
          <p:nvSpPr>
            <p:cNvPr id="124" name="Freeform: Shape 123">
              <a:extLst>
                <a:ext uri="{FF2B5EF4-FFF2-40B4-BE49-F238E27FC236}">
                  <a16:creationId xmlns:a16="http://schemas.microsoft.com/office/drawing/2014/main" id="{933E839B-E7B7-45F0-8500-39312F5ED0AD}"/>
                </a:ext>
              </a:extLst>
            </p:cNvPr>
            <p:cNvSpPr/>
            <p:nvPr/>
          </p:nvSpPr>
          <p:spPr>
            <a:xfrm>
              <a:off x="2961322" y="5505450"/>
              <a:ext cx="228600" cy="28575"/>
            </a:xfrm>
            <a:custGeom>
              <a:avLst/>
              <a:gdLst>
                <a:gd name="connsiteX0" fmla="*/ 215265 w 228600"/>
                <a:gd name="connsiteY0" fmla="*/ 14288 h 28575"/>
                <a:gd name="connsiteX1" fmla="*/ 14287 w 228600"/>
                <a:gd name="connsiteY1" fmla="*/ 14288 h 28575"/>
              </a:gdLst>
              <a:ahLst/>
              <a:cxnLst>
                <a:cxn ang="0">
                  <a:pos x="connsiteX0" y="connsiteY0"/>
                </a:cxn>
                <a:cxn ang="0">
                  <a:pos x="connsiteX1" y="connsiteY1"/>
                </a:cxn>
              </a:cxnLst>
              <a:rect l="l" t="t" r="r" b="b"/>
              <a:pathLst>
                <a:path w="228600" h="28575">
                  <a:moveTo>
                    <a:pt x="215265" y="14288"/>
                  </a:moveTo>
                  <a:lnTo>
                    <a:pt x="14287" y="14288"/>
                  </a:lnTo>
                </a:path>
              </a:pathLst>
            </a:custGeom>
            <a:ln w="28575" cap="flat">
              <a:solidFill>
                <a:srgbClr val="009BDC"/>
              </a:solidFill>
              <a:prstDash val="solid"/>
              <a:miter/>
            </a:ln>
          </p:spPr>
          <p:txBody>
            <a:bodyPr rtlCol="0" anchor="ctr"/>
            <a:lstStyle/>
            <a:p>
              <a:endParaRPr lang="uk-UA" sz="1920"/>
            </a:p>
          </p:txBody>
        </p:sp>
        <p:sp>
          <p:nvSpPr>
            <p:cNvPr id="125" name="Freeform: Shape 124">
              <a:extLst>
                <a:ext uri="{FF2B5EF4-FFF2-40B4-BE49-F238E27FC236}">
                  <a16:creationId xmlns:a16="http://schemas.microsoft.com/office/drawing/2014/main" id="{5DBA72C0-9223-44FB-A1F1-42E3320C7F92}"/>
                </a:ext>
              </a:extLst>
            </p:cNvPr>
            <p:cNvSpPr/>
            <p:nvPr/>
          </p:nvSpPr>
          <p:spPr>
            <a:xfrm>
              <a:off x="3343275" y="5505450"/>
              <a:ext cx="200025" cy="28575"/>
            </a:xfrm>
            <a:custGeom>
              <a:avLst/>
              <a:gdLst>
                <a:gd name="connsiteX0" fmla="*/ 192405 w 200025"/>
                <a:gd name="connsiteY0" fmla="*/ 14288 h 28575"/>
                <a:gd name="connsiteX1" fmla="*/ 14288 w 200025"/>
                <a:gd name="connsiteY1" fmla="*/ 14288 h 28575"/>
              </a:gdLst>
              <a:ahLst/>
              <a:cxnLst>
                <a:cxn ang="0">
                  <a:pos x="connsiteX0" y="connsiteY0"/>
                </a:cxn>
                <a:cxn ang="0">
                  <a:pos x="connsiteX1" y="connsiteY1"/>
                </a:cxn>
              </a:cxnLst>
              <a:rect l="l" t="t" r="r" b="b"/>
              <a:pathLst>
                <a:path w="200025" h="28575">
                  <a:moveTo>
                    <a:pt x="192405" y="14288"/>
                  </a:moveTo>
                  <a:lnTo>
                    <a:pt x="14288" y="14288"/>
                  </a:lnTo>
                </a:path>
              </a:pathLst>
            </a:custGeom>
            <a:ln w="28575" cap="flat">
              <a:solidFill>
                <a:srgbClr val="009BDC"/>
              </a:solidFill>
              <a:prstDash val="solid"/>
              <a:miter/>
            </a:ln>
          </p:spPr>
          <p:txBody>
            <a:bodyPr rtlCol="0" anchor="ctr"/>
            <a:lstStyle/>
            <a:p>
              <a:endParaRPr lang="uk-UA" sz="1920"/>
            </a:p>
          </p:txBody>
        </p:sp>
        <p:sp>
          <p:nvSpPr>
            <p:cNvPr id="126" name="Freeform: Shape 125">
              <a:extLst>
                <a:ext uri="{FF2B5EF4-FFF2-40B4-BE49-F238E27FC236}">
                  <a16:creationId xmlns:a16="http://schemas.microsoft.com/office/drawing/2014/main" id="{3207E2FB-8003-4AD4-8A5C-06807042C83C}"/>
                </a:ext>
              </a:extLst>
            </p:cNvPr>
            <p:cNvSpPr/>
            <p:nvPr/>
          </p:nvSpPr>
          <p:spPr>
            <a:xfrm>
              <a:off x="3850005" y="5505450"/>
              <a:ext cx="200025" cy="28575"/>
            </a:xfrm>
            <a:custGeom>
              <a:avLst/>
              <a:gdLst>
                <a:gd name="connsiteX0" fmla="*/ 193358 w 200025"/>
                <a:gd name="connsiteY0" fmla="*/ 14288 h 28575"/>
                <a:gd name="connsiteX1" fmla="*/ 14287 w 200025"/>
                <a:gd name="connsiteY1" fmla="*/ 14288 h 28575"/>
              </a:gdLst>
              <a:ahLst/>
              <a:cxnLst>
                <a:cxn ang="0">
                  <a:pos x="connsiteX0" y="connsiteY0"/>
                </a:cxn>
                <a:cxn ang="0">
                  <a:pos x="connsiteX1" y="connsiteY1"/>
                </a:cxn>
              </a:cxnLst>
              <a:rect l="l" t="t" r="r" b="b"/>
              <a:pathLst>
                <a:path w="200025" h="28575">
                  <a:moveTo>
                    <a:pt x="193358" y="14288"/>
                  </a:moveTo>
                  <a:lnTo>
                    <a:pt x="14287" y="14288"/>
                  </a:lnTo>
                </a:path>
              </a:pathLst>
            </a:custGeom>
            <a:ln w="28575" cap="flat">
              <a:solidFill>
                <a:srgbClr val="009BDC"/>
              </a:solidFill>
              <a:prstDash val="solid"/>
              <a:miter/>
            </a:ln>
          </p:spPr>
          <p:txBody>
            <a:bodyPr rtlCol="0" anchor="ctr"/>
            <a:lstStyle/>
            <a:p>
              <a:endParaRPr lang="uk-UA" sz="1920"/>
            </a:p>
          </p:txBody>
        </p:sp>
        <p:sp>
          <p:nvSpPr>
            <p:cNvPr id="127" name="Freeform: Shape 126">
              <a:extLst>
                <a:ext uri="{FF2B5EF4-FFF2-40B4-BE49-F238E27FC236}">
                  <a16:creationId xmlns:a16="http://schemas.microsoft.com/office/drawing/2014/main" id="{9B310E6F-8735-43B9-8FAF-D007AB8A5CEB}"/>
                </a:ext>
              </a:extLst>
            </p:cNvPr>
            <p:cNvSpPr/>
            <p:nvPr/>
          </p:nvSpPr>
          <p:spPr>
            <a:xfrm>
              <a:off x="4211955" y="5505450"/>
              <a:ext cx="238125" cy="28575"/>
            </a:xfrm>
            <a:custGeom>
              <a:avLst/>
              <a:gdLst>
                <a:gd name="connsiteX0" fmla="*/ 231458 w 238125"/>
                <a:gd name="connsiteY0" fmla="*/ 14288 h 28575"/>
                <a:gd name="connsiteX1" fmla="*/ 14287 w 238125"/>
                <a:gd name="connsiteY1" fmla="*/ 14288 h 28575"/>
              </a:gdLst>
              <a:ahLst/>
              <a:cxnLst>
                <a:cxn ang="0">
                  <a:pos x="connsiteX0" y="connsiteY0"/>
                </a:cxn>
                <a:cxn ang="0">
                  <a:pos x="connsiteX1" y="connsiteY1"/>
                </a:cxn>
              </a:cxnLst>
              <a:rect l="l" t="t" r="r" b="b"/>
              <a:pathLst>
                <a:path w="238125" h="28575">
                  <a:moveTo>
                    <a:pt x="231458" y="14288"/>
                  </a:moveTo>
                  <a:lnTo>
                    <a:pt x="14287" y="14288"/>
                  </a:lnTo>
                </a:path>
              </a:pathLst>
            </a:custGeom>
            <a:ln w="28575" cap="flat">
              <a:solidFill>
                <a:srgbClr val="009BDC"/>
              </a:solidFill>
              <a:prstDash val="solid"/>
              <a:miter/>
            </a:ln>
          </p:spPr>
          <p:txBody>
            <a:bodyPr rtlCol="0" anchor="ctr"/>
            <a:lstStyle/>
            <a:p>
              <a:endParaRPr lang="uk-UA" sz="1920"/>
            </a:p>
          </p:txBody>
        </p:sp>
        <p:sp>
          <p:nvSpPr>
            <p:cNvPr id="128" name="Freeform: Shape 127">
              <a:extLst>
                <a:ext uri="{FF2B5EF4-FFF2-40B4-BE49-F238E27FC236}">
                  <a16:creationId xmlns:a16="http://schemas.microsoft.com/office/drawing/2014/main" id="{D99E1CDB-F3BD-4A9C-B13A-F37FF9C1BF20}"/>
                </a:ext>
              </a:extLst>
            </p:cNvPr>
            <p:cNvSpPr/>
            <p:nvPr/>
          </p:nvSpPr>
          <p:spPr>
            <a:xfrm>
              <a:off x="4535804" y="5358765"/>
              <a:ext cx="304800" cy="1409700"/>
            </a:xfrm>
            <a:custGeom>
              <a:avLst/>
              <a:gdLst>
                <a:gd name="connsiteX0" fmla="*/ 292417 w 304800"/>
                <a:gd name="connsiteY0" fmla="*/ 14288 h 1409700"/>
                <a:gd name="connsiteX1" fmla="*/ 14288 w 304800"/>
                <a:gd name="connsiteY1" fmla="*/ 14288 h 1409700"/>
                <a:gd name="connsiteX2" fmla="*/ 14288 w 304800"/>
                <a:gd name="connsiteY2" fmla="*/ 1398270 h 1409700"/>
                <a:gd name="connsiteX3" fmla="*/ 294323 w 304800"/>
                <a:gd name="connsiteY3" fmla="*/ 1398270 h 1409700"/>
              </a:gdLst>
              <a:ahLst/>
              <a:cxnLst>
                <a:cxn ang="0">
                  <a:pos x="connsiteX0" y="connsiteY0"/>
                </a:cxn>
                <a:cxn ang="0">
                  <a:pos x="connsiteX1" y="connsiteY1"/>
                </a:cxn>
                <a:cxn ang="0">
                  <a:pos x="connsiteX2" y="connsiteY2"/>
                </a:cxn>
                <a:cxn ang="0">
                  <a:pos x="connsiteX3" y="connsiteY3"/>
                </a:cxn>
              </a:cxnLst>
              <a:rect l="l" t="t" r="r" b="b"/>
              <a:pathLst>
                <a:path w="304800" h="1409700">
                  <a:moveTo>
                    <a:pt x="292417" y="14288"/>
                  </a:moveTo>
                  <a:lnTo>
                    <a:pt x="14288" y="14288"/>
                  </a:lnTo>
                  <a:lnTo>
                    <a:pt x="14288" y="1398270"/>
                  </a:lnTo>
                  <a:lnTo>
                    <a:pt x="294323" y="1398270"/>
                  </a:lnTo>
                </a:path>
              </a:pathLst>
            </a:custGeom>
            <a:noFill/>
            <a:ln w="28575" cap="flat">
              <a:solidFill>
                <a:srgbClr val="009BDC"/>
              </a:solidFill>
              <a:prstDash val="solid"/>
              <a:miter/>
            </a:ln>
          </p:spPr>
          <p:txBody>
            <a:bodyPr rtlCol="0" anchor="ctr"/>
            <a:lstStyle/>
            <a:p>
              <a:endParaRPr lang="uk-UA" sz="1920"/>
            </a:p>
          </p:txBody>
        </p:sp>
        <p:sp>
          <p:nvSpPr>
            <p:cNvPr id="129" name="Freeform: Shape 128">
              <a:extLst>
                <a:ext uri="{FF2B5EF4-FFF2-40B4-BE49-F238E27FC236}">
                  <a16:creationId xmlns:a16="http://schemas.microsoft.com/office/drawing/2014/main" id="{F7B8FB2E-B951-494D-AF93-6471FBBEB87C}"/>
                </a:ext>
              </a:extLst>
            </p:cNvPr>
            <p:cNvSpPr/>
            <p:nvPr/>
          </p:nvSpPr>
          <p:spPr>
            <a:xfrm>
              <a:off x="4459605" y="4130993"/>
              <a:ext cx="419100" cy="28575"/>
            </a:xfrm>
            <a:custGeom>
              <a:avLst/>
              <a:gdLst>
                <a:gd name="connsiteX0" fmla="*/ 409575 w 419100"/>
                <a:gd name="connsiteY0" fmla="*/ 14288 h 28575"/>
                <a:gd name="connsiteX1" fmla="*/ 14287 w 419100"/>
                <a:gd name="connsiteY1" fmla="*/ 14288 h 28575"/>
              </a:gdLst>
              <a:ahLst/>
              <a:cxnLst>
                <a:cxn ang="0">
                  <a:pos x="connsiteX0" y="connsiteY0"/>
                </a:cxn>
                <a:cxn ang="0">
                  <a:pos x="connsiteX1" y="connsiteY1"/>
                </a:cxn>
              </a:cxnLst>
              <a:rect l="l" t="t" r="r" b="b"/>
              <a:pathLst>
                <a:path w="419100" h="28575">
                  <a:moveTo>
                    <a:pt x="409575" y="14288"/>
                  </a:moveTo>
                  <a:lnTo>
                    <a:pt x="14287" y="14288"/>
                  </a:lnTo>
                </a:path>
              </a:pathLst>
            </a:custGeom>
            <a:ln w="28575" cap="flat">
              <a:solidFill>
                <a:srgbClr val="009BDC"/>
              </a:solidFill>
              <a:prstDash val="solid"/>
              <a:miter/>
            </a:ln>
          </p:spPr>
          <p:txBody>
            <a:bodyPr rtlCol="0" anchor="ctr"/>
            <a:lstStyle/>
            <a:p>
              <a:endParaRPr lang="uk-UA" sz="1920"/>
            </a:p>
          </p:txBody>
        </p:sp>
        <p:sp>
          <p:nvSpPr>
            <p:cNvPr id="130" name="Freeform: Shape 129">
              <a:extLst>
                <a:ext uri="{FF2B5EF4-FFF2-40B4-BE49-F238E27FC236}">
                  <a16:creationId xmlns:a16="http://schemas.microsoft.com/office/drawing/2014/main" id="{7EF4FAB0-67D9-4EE0-B477-F68B0F0A6A7F}"/>
                </a:ext>
              </a:extLst>
            </p:cNvPr>
            <p:cNvSpPr/>
            <p:nvPr/>
          </p:nvSpPr>
          <p:spPr>
            <a:xfrm>
              <a:off x="4642485" y="3771900"/>
              <a:ext cx="142875" cy="142875"/>
            </a:xfrm>
            <a:custGeom>
              <a:avLst/>
              <a:gdLst>
                <a:gd name="connsiteX0" fmla="*/ 132398 w 142875"/>
                <a:gd name="connsiteY0" fmla="*/ 73343 h 142875"/>
                <a:gd name="connsiteX1" fmla="*/ 73343 w 142875"/>
                <a:gd name="connsiteY1" fmla="*/ 132398 h 142875"/>
                <a:gd name="connsiteX2" fmla="*/ 14288 w 142875"/>
                <a:gd name="connsiteY2" fmla="*/ 73343 h 142875"/>
                <a:gd name="connsiteX3" fmla="*/ 73343 w 142875"/>
                <a:gd name="connsiteY3" fmla="*/ 14287 h 142875"/>
                <a:gd name="connsiteX4" fmla="*/ 132398 w 142875"/>
                <a:gd name="connsiteY4" fmla="*/ 73343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32398" y="73343"/>
                  </a:moveTo>
                  <a:cubicBezTo>
                    <a:pt x="132398" y="105958"/>
                    <a:pt x="105958" y="132398"/>
                    <a:pt x="73343" y="132398"/>
                  </a:cubicBezTo>
                  <a:cubicBezTo>
                    <a:pt x="40727" y="132398"/>
                    <a:pt x="14288" y="105958"/>
                    <a:pt x="14288" y="73343"/>
                  </a:cubicBezTo>
                  <a:cubicBezTo>
                    <a:pt x="14288" y="40727"/>
                    <a:pt x="40727" y="14287"/>
                    <a:pt x="73343" y="14287"/>
                  </a:cubicBezTo>
                  <a:cubicBezTo>
                    <a:pt x="105958" y="14287"/>
                    <a:pt x="132398" y="40727"/>
                    <a:pt x="132398" y="73343"/>
                  </a:cubicBezTo>
                  <a:close/>
                </a:path>
              </a:pathLst>
            </a:custGeom>
            <a:noFill/>
            <a:ln w="28575" cap="flat">
              <a:solidFill>
                <a:srgbClr val="009BDC"/>
              </a:solidFill>
              <a:prstDash val="solid"/>
              <a:miter/>
            </a:ln>
          </p:spPr>
          <p:txBody>
            <a:bodyPr rtlCol="0" anchor="ctr"/>
            <a:lstStyle/>
            <a:p>
              <a:endParaRPr lang="uk-UA" sz="1920"/>
            </a:p>
          </p:txBody>
        </p:sp>
        <p:sp>
          <p:nvSpPr>
            <p:cNvPr id="131" name="Freeform: Shape 130">
              <a:extLst>
                <a:ext uri="{FF2B5EF4-FFF2-40B4-BE49-F238E27FC236}">
                  <a16:creationId xmlns:a16="http://schemas.microsoft.com/office/drawing/2014/main" id="{85BB2211-CD12-44A9-8555-7C104CC7AB96}"/>
                </a:ext>
              </a:extLst>
            </p:cNvPr>
            <p:cNvSpPr/>
            <p:nvPr/>
          </p:nvSpPr>
          <p:spPr>
            <a:xfrm>
              <a:off x="5013007" y="4168140"/>
              <a:ext cx="200025" cy="914400"/>
            </a:xfrm>
            <a:custGeom>
              <a:avLst/>
              <a:gdLst>
                <a:gd name="connsiteX0" fmla="*/ 14288 w 200025"/>
                <a:gd name="connsiteY0" fmla="*/ 14288 h 914400"/>
                <a:gd name="connsiteX1" fmla="*/ 185738 w 200025"/>
                <a:gd name="connsiteY1" fmla="*/ 498158 h 914400"/>
                <a:gd name="connsiteX2" fmla="*/ 185738 w 200025"/>
                <a:gd name="connsiteY2" fmla="*/ 907732 h 914400"/>
              </a:gdLst>
              <a:ahLst/>
              <a:cxnLst>
                <a:cxn ang="0">
                  <a:pos x="connsiteX0" y="connsiteY0"/>
                </a:cxn>
                <a:cxn ang="0">
                  <a:pos x="connsiteX1" y="connsiteY1"/>
                </a:cxn>
                <a:cxn ang="0">
                  <a:pos x="connsiteX2" y="connsiteY2"/>
                </a:cxn>
              </a:cxnLst>
              <a:rect l="l" t="t" r="r" b="b"/>
              <a:pathLst>
                <a:path w="200025" h="914400">
                  <a:moveTo>
                    <a:pt x="14288" y="14288"/>
                  </a:moveTo>
                  <a:lnTo>
                    <a:pt x="185738" y="498158"/>
                  </a:lnTo>
                  <a:lnTo>
                    <a:pt x="185738" y="907732"/>
                  </a:lnTo>
                </a:path>
              </a:pathLst>
            </a:custGeom>
            <a:noFill/>
            <a:ln w="28575" cap="flat">
              <a:solidFill>
                <a:srgbClr val="009BDC"/>
              </a:solidFill>
              <a:prstDash val="solid"/>
              <a:miter/>
            </a:ln>
          </p:spPr>
          <p:txBody>
            <a:bodyPr rtlCol="0" anchor="ctr"/>
            <a:lstStyle/>
            <a:p>
              <a:endParaRPr lang="uk-UA" sz="1920"/>
            </a:p>
          </p:txBody>
        </p:sp>
        <p:sp>
          <p:nvSpPr>
            <p:cNvPr id="132" name="Freeform: Shape 131">
              <a:extLst>
                <a:ext uri="{FF2B5EF4-FFF2-40B4-BE49-F238E27FC236}">
                  <a16:creationId xmlns:a16="http://schemas.microsoft.com/office/drawing/2014/main" id="{AE25E72B-24B8-469C-AF07-472E8533E8D9}"/>
                </a:ext>
              </a:extLst>
            </p:cNvPr>
            <p:cNvSpPr/>
            <p:nvPr/>
          </p:nvSpPr>
          <p:spPr>
            <a:xfrm>
              <a:off x="5013007" y="4810125"/>
              <a:ext cx="95250" cy="276225"/>
            </a:xfrm>
            <a:custGeom>
              <a:avLst/>
              <a:gdLst>
                <a:gd name="connsiteX0" fmla="*/ 14288 w 95250"/>
                <a:gd name="connsiteY0" fmla="*/ 14288 h 276225"/>
                <a:gd name="connsiteX1" fmla="*/ 87630 w 95250"/>
                <a:gd name="connsiteY1" fmla="*/ 209550 h 276225"/>
                <a:gd name="connsiteX2" fmla="*/ 87630 w 95250"/>
                <a:gd name="connsiteY2" fmla="*/ 265747 h 276225"/>
              </a:gdLst>
              <a:ahLst/>
              <a:cxnLst>
                <a:cxn ang="0">
                  <a:pos x="connsiteX0" y="connsiteY0"/>
                </a:cxn>
                <a:cxn ang="0">
                  <a:pos x="connsiteX1" y="connsiteY1"/>
                </a:cxn>
                <a:cxn ang="0">
                  <a:pos x="connsiteX2" y="connsiteY2"/>
                </a:cxn>
              </a:cxnLst>
              <a:rect l="l" t="t" r="r" b="b"/>
              <a:pathLst>
                <a:path w="95250" h="276225">
                  <a:moveTo>
                    <a:pt x="14288" y="14288"/>
                  </a:moveTo>
                  <a:lnTo>
                    <a:pt x="87630" y="209550"/>
                  </a:lnTo>
                  <a:lnTo>
                    <a:pt x="87630" y="265747"/>
                  </a:lnTo>
                </a:path>
              </a:pathLst>
            </a:custGeom>
            <a:noFill/>
            <a:ln w="28575" cap="flat">
              <a:solidFill>
                <a:srgbClr val="009BDC"/>
              </a:solidFill>
              <a:prstDash val="solid"/>
              <a:miter/>
            </a:ln>
          </p:spPr>
          <p:txBody>
            <a:bodyPr rtlCol="0" anchor="ctr"/>
            <a:lstStyle/>
            <a:p>
              <a:endParaRPr lang="uk-UA" sz="1920"/>
            </a:p>
          </p:txBody>
        </p:sp>
        <p:sp>
          <p:nvSpPr>
            <p:cNvPr id="133" name="Freeform: Shape 132">
              <a:extLst>
                <a:ext uri="{FF2B5EF4-FFF2-40B4-BE49-F238E27FC236}">
                  <a16:creationId xmlns:a16="http://schemas.microsoft.com/office/drawing/2014/main" id="{6DD478C3-60E9-4A5C-ABAC-3653BF530FF8}"/>
                </a:ext>
              </a:extLst>
            </p:cNvPr>
            <p:cNvSpPr/>
            <p:nvPr/>
          </p:nvSpPr>
          <p:spPr>
            <a:xfrm>
              <a:off x="4815840" y="6621780"/>
              <a:ext cx="209550" cy="28575"/>
            </a:xfrm>
            <a:custGeom>
              <a:avLst/>
              <a:gdLst>
                <a:gd name="connsiteX0" fmla="*/ 14288 w 209550"/>
                <a:gd name="connsiteY0" fmla="*/ 14288 h 28575"/>
                <a:gd name="connsiteX1" fmla="*/ 198120 w 209550"/>
                <a:gd name="connsiteY1" fmla="*/ 14288 h 28575"/>
              </a:gdLst>
              <a:ahLst/>
              <a:cxnLst>
                <a:cxn ang="0">
                  <a:pos x="connsiteX0" y="connsiteY0"/>
                </a:cxn>
                <a:cxn ang="0">
                  <a:pos x="connsiteX1" y="connsiteY1"/>
                </a:cxn>
              </a:cxnLst>
              <a:rect l="l" t="t" r="r" b="b"/>
              <a:pathLst>
                <a:path w="209550" h="28575">
                  <a:moveTo>
                    <a:pt x="14288" y="14288"/>
                  </a:moveTo>
                  <a:lnTo>
                    <a:pt x="198120" y="14288"/>
                  </a:lnTo>
                </a:path>
              </a:pathLst>
            </a:custGeom>
            <a:ln w="28575" cap="flat">
              <a:solidFill>
                <a:srgbClr val="009BDC"/>
              </a:solidFill>
              <a:prstDash val="solid"/>
              <a:miter/>
            </a:ln>
          </p:spPr>
          <p:txBody>
            <a:bodyPr rtlCol="0" anchor="ctr"/>
            <a:lstStyle/>
            <a:p>
              <a:endParaRPr lang="uk-UA" sz="1920"/>
            </a:p>
          </p:txBody>
        </p:sp>
        <p:sp>
          <p:nvSpPr>
            <p:cNvPr id="134" name="Freeform: Shape 133">
              <a:extLst>
                <a:ext uri="{FF2B5EF4-FFF2-40B4-BE49-F238E27FC236}">
                  <a16:creationId xmlns:a16="http://schemas.microsoft.com/office/drawing/2014/main" id="{CD017FE4-D43E-4503-B354-5AE061EAF67E}"/>
                </a:ext>
              </a:extLst>
            </p:cNvPr>
            <p:cNvSpPr/>
            <p:nvPr/>
          </p:nvSpPr>
          <p:spPr>
            <a:xfrm>
              <a:off x="4815840" y="5505450"/>
              <a:ext cx="266700" cy="28575"/>
            </a:xfrm>
            <a:custGeom>
              <a:avLst/>
              <a:gdLst>
                <a:gd name="connsiteX0" fmla="*/ 14288 w 266700"/>
                <a:gd name="connsiteY0" fmla="*/ 14288 h 28575"/>
                <a:gd name="connsiteX1" fmla="*/ 254318 w 266700"/>
                <a:gd name="connsiteY1" fmla="*/ 14288 h 28575"/>
              </a:gdLst>
              <a:ahLst/>
              <a:cxnLst>
                <a:cxn ang="0">
                  <a:pos x="connsiteX0" y="connsiteY0"/>
                </a:cxn>
                <a:cxn ang="0">
                  <a:pos x="connsiteX1" y="connsiteY1"/>
                </a:cxn>
              </a:cxnLst>
              <a:rect l="l" t="t" r="r" b="b"/>
              <a:pathLst>
                <a:path w="266700" h="28575">
                  <a:moveTo>
                    <a:pt x="14288" y="14288"/>
                  </a:moveTo>
                  <a:lnTo>
                    <a:pt x="254318" y="14288"/>
                  </a:lnTo>
                </a:path>
              </a:pathLst>
            </a:custGeom>
            <a:ln w="28575" cap="flat">
              <a:solidFill>
                <a:srgbClr val="009BDC"/>
              </a:solidFill>
              <a:prstDash val="solid"/>
              <a:miter/>
            </a:ln>
          </p:spPr>
          <p:txBody>
            <a:bodyPr rtlCol="0" anchor="ctr"/>
            <a:lstStyle/>
            <a:p>
              <a:endParaRPr lang="uk-UA" sz="1920"/>
            </a:p>
          </p:txBody>
        </p:sp>
        <p:sp>
          <p:nvSpPr>
            <p:cNvPr id="135" name="Freeform: Shape 134">
              <a:extLst>
                <a:ext uri="{FF2B5EF4-FFF2-40B4-BE49-F238E27FC236}">
                  <a16:creationId xmlns:a16="http://schemas.microsoft.com/office/drawing/2014/main" id="{C2DF6FB6-E649-49D0-9CB3-ACA8E2F538EB}"/>
                </a:ext>
              </a:extLst>
            </p:cNvPr>
            <p:cNvSpPr/>
            <p:nvPr/>
          </p:nvSpPr>
          <p:spPr>
            <a:xfrm>
              <a:off x="5248275" y="5505450"/>
              <a:ext cx="142875" cy="28575"/>
            </a:xfrm>
            <a:custGeom>
              <a:avLst/>
              <a:gdLst>
                <a:gd name="connsiteX0" fmla="*/ 14288 w 142875"/>
                <a:gd name="connsiteY0" fmla="*/ 14288 h 28575"/>
                <a:gd name="connsiteX1" fmla="*/ 134303 w 142875"/>
                <a:gd name="connsiteY1" fmla="*/ 14288 h 28575"/>
              </a:gdLst>
              <a:ahLst/>
              <a:cxnLst>
                <a:cxn ang="0">
                  <a:pos x="connsiteX0" y="connsiteY0"/>
                </a:cxn>
                <a:cxn ang="0">
                  <a:pos x="connsiteX1" y="connsiteY1"/>
                </a:cxn>
              </a:cxnLst>
              <a:rect l="l" t="t" r="r" b="b"/>
              <a:pathLst>
                <a:path w="142875" h="28575">
                  <a:moveTo>
                    <a:pt x="14288" y="14288"/>
                  </a:moveTo>
                  <a:lnTo>
                    <a:pt x="134303" y="14288"/>
                  </a:lnTo>
                </a:path>
              </a:pathLst>
            </a:custGeom>
            <a:ln w="28575" cap="flat">
              <a:solidFill>
                <a:srgbClr val="009BDC"/>
              </a:solidFill>
              <a:prstDash val="solid"/>
              <a:miter/>
            </a:ln>
          </p:spPr>
          <p:txBody>
            <a:bodyPr rtlCol="0" anchor="ctr"/>
            <a:lstStyle/>
            <a:p>
              <a:endParaRPr lang="uk-UA" sz="1920"/>
            </a:p>
          </p:txBody>
        </p:sp>
        <p:sp>
          <p:nvSpPr>
            <p:cNvPr id="136" name="Freeform: Shape 135">
              <a:extLst>
                <a:ext uri="{FF2B5EF4-FFF2-40B4-BE49-F238E27FC236}">
                  <a16:creationId xmlns:a16="http://schemas.microsoft.com/office/drawing/2014/main" id="{818DCDB6-0B57-4C3A-975F-8AD1BAC4F962}"/>
                </a:ext>
              </a:extLst>
            </p:cNvPr>
            <p:cNvSpPr/>
            <p:nvPr/>
          </p:nvSpPr>
          <p:spPr>
            <a:xfrm>
              <a:off x="5562600" y="5505450"/>
              <a:ext cx="295275" cy="28575"/>
            </a:xfrm>
            <a:custGeom>
              <a:avLst/>
              <a:gdLst>
                <a:gd name="connsiteX0" fmla="*/ 14288 w 295275"/>
                <a:gd name="connsiteY0" fmla="*/ 14288 h 28575"/>
                <a:gd name="connsiteX1" fmla="*/ 284797 w 295275"/>
                <a:gd name="connsiteY1" fmla="*/ 14288 h 28575"/>
              </a:gdLst>
              <a:ahLst/>
              <a:cxnLst>
                <a:cxn ang="0">
                  <a:pos x="connsiteX0" y="connsiteY0"/>
                </a:cxn>
                <a:cxn ang="0">
                  <a:pos x="connsiteX1" y="connsiteY1"/>
                </a:cxn>
              </a:cxnLst>
              <a:rect l="l" t="t" r="r" b="b"/>
              <a:pathLst>
                <a:path w="295275" h="28575">
                  <a:moveTo>
                    <a:pt x="14288" y="14288"/>
                  </a:moveTo>
                  <a:lnTo>
                    <a:pt x="284797" y="14288"/>
                  </a:lnTo>
                </a:path>
              </a:pathLst>
            </a:custGeom>
            <a:ln w="28575" cap="flat">
              <a:solidFill>
                <a:srgbClr val="009BDC"/>
              </a:solidFill>
              <a:prstDash val="solid"/>
              <a:miter/>
            </a:ln>
          </p:spPr>
          <p:txBody>
            <a:bodyPr rtlCol="0" anchor="ctr"/>
            <a:lstStyle/>
            <a:p>
              <a:endParaRPr lang="uk-UA" sz="1920"/>
            </a:p>
          </p:txBody>
        </p:sp>
        <p:sp>
          <p:nvSpPr>
            <p:cNvPr id="137" name="Freeform: Shape 136">
              <a:extLst>
                <a:ext uri="{FF2B5EF4-FFF2-40B4-BE49-F238E27FC236}">
                  <a16:creationId xmlns:a16="http://schemas.microsoft.com/office/drawing/2014/main" id="{034ED136-3FBD-4455-A626-018CBF978E24}"/>
                </a:ext>
              </a:extLst>
            </p:cNvPr>
            <p:cNvSpPr/>
            <p:nvPr/>
          </p:nvSpPr>
          <p:spPr>
            <a:xfrm>
              <a:off x="7544752" y="6879908"/>
              <a:ext cx="361950" cy="447675"/>
            </a:xfrm>
            <a:custGeom>
              <a:avLst/>
              <a:gdLst>
                <a:gd name="connsiteX0" fmla="*/ 14288 w 361950"/>
                <a:gd name="connsiteY0" fmla="*/ 14287 h 447675"/>
                <a:gd name="connsiteX1" fmla="*/ 347662 w 361950"/>
                <a:gd name="connsiteY1" fmla="*/ 14287 h 447675"/>
                <a:gd name="connsiteX2" fmla="*/ 347662 w 361950"/>
                <a:gd name="connsiteY2" fmla="*/ 441960 h 447675"/>
                <a:gd name="connsiteX3" fmla="*/ 14287 w 3619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361950" h="447675">
                  <a:moveTo>
                    <a:pt x="14288" y="14287"/>
                  </a:moveTo>
                  <a:lnTo>
                    <a:pt x="347662" y="14287"/>
                  </a:lnTo>
                  <a:lnTo>
                    <a:pt x="347662" y="441960"/>
                  </a:lnTo>
                  <a:lnTo>
                    <a:pt x="14287" y="441960"/>
                  </a:lnTo>
                  <a:close/>
                </a:path>
              </a:pathLst>
            </a:custGeom>
            <a:noFill/>
            <a:ln w="28575" cap="flat">
              <a:solidFill>
                <a:srgbClr val="009BDC"/>
              </a:solidFill>
              <a:prstDash val="solid"/>
              <a:miter/>
            </a:ln>
          </p:spPr>
          <p:txBody>
            <a:bodyPr rtlCol="0" anchor="ctr"/>
            <a:lstStyle/>
            <a:p>
              <a:endParaRPr lang="uk-UA" sz="1920"/>
            </a:p>
          </p:txBody>
        </p:sp>
        <p:sp>
          <p:nvSpPr>
            <p:cNvPr id="138" name="Freeform: Shape 137">
              <a:extLst>
                <a:ext uri="{FF2B5EF4-FFF2-40B4-BE49-F238E27FC236}">
                  <a16:creationId xmlns:a16="http://schemas.microsoft.com/office/drawing/2014/main" id="{8642361D-DE5D-4F5B-AF32-1F7B74B9ABAD}"/>
                </a:ext>
              </a:extLst>
            </p:cNvPr>
            <p:cNvSpPr/>
            <p:nvPr/>
          </p:nvSpPr>
          <p:spPr>
            <a:xfrm>
              <a:off x="6580822" y="6896100"/>
              <a:ext cx="304800" cy="438150"/>
            </a:xfrm>
            <a:custGeom>
              <a:avLst/>
              <a:gdLst>
                <a:gd name="connsiteX0" fmla="*/ 14288 w 304800"/>
                <a:gd name="connsiteY0" fmla="*/ 14288 h 438150"/>
                <a:gd name="connsiteX1" fmla="*/ 293370 w 304800"/>
                <a:gd name="connsiteY1" fmla="*/ 14288 h 438150"/>
                <a:gd name="connsiteX2" fmla="*/ 293370 w 304800"/>
                <a:gd name="connsiteY2" fmla="*/ 424815 h 438150"/>
                <a:gd name="connsiteX3" fmla="*/ 14288 w 304800"/>
                <a:gd name="connsiteY3" fmla="*/ 424815 h 438150"/>
              </a:gdLst>
              <a:ahLst/>
              <a:cxnLst>
                <a:cxn ang="0">
                  <a:pos x="connsiteX0" y="connsiteY0"/>
                </a:cxn>
                <a:cxn ang="0">
                  <a:pos x="connsiteX1" y="connsiteY1"/>
                </a:cxn>
                <a:cxn ang="0">
                  <a:pos x="connsiteX2" y="connsiteY2"/>
                </a:cxn>
                <a:cxn ang="0">
                  <a:pos x="connsiteX3" y="connsiteY3"/>
                </a:cxn>
              </a:cxnLst>
              <a:rect l="l" t="t" r="r" b="b"/>
              <a:pathLst>
                <a:path w="304800" h="438150">
                  <a:moveTo>
                    <a:pt x="14288" y="14288"/>
                  </a:moveTo>
                  <a:lnTo>
                    <a:pt x="293370" y="14288"/>
                  </a:lnTo>
                  <a:lnTo>
                    <a:pt x="293370" y="424815"/>
                  </a:lnTo>
                  <a:lnTo>
                    <a:pt x="14288" y="424815"/>
                  </a:lnTo>
                </a:path>
              </a:pathLst>
            </a:custGeom>
            <a:noFill/>
            <a:ln w="28575" cap="flat">
              <a:solidFill>
                <a:srgbClr val="009BDC"/>
              </a:solidFill>
              <a:prstDash val="solid"/>
              <a:miter/>
            </a:ln>
          </p:spPr>
          <p:txBody>
            <a:bodyPr rtlCol="0" anchor="ctr"/>
            <a:lstStyle/>
            <a:p>
              <a:endParaRPr lang="uk-UA" sz="1920"/>
            </a:p>
          </p:txBody>
        </p:sp>
        <p:sp>
          <p:nvSpPr>
            <p:cNvPr id="139" name="Freeform: Shape 138">
              <a:extLst>
                <a:ext uri="{FF2B5EF4-FFF2-40B4-BE49-F238E27FC236}">
                  <a16:creationId xmlns:a16="http://schemas.microsoft.com/office/drawing/2014/main" id="{DFBD6087-45CF-4288-B061-74D47462EDDF}"/>
                </a:ext>
              </a:extLst>
            </p:cNvPr>
            <p:cNvSpPr/>
            <p:nvPr/>
          </p:nvSpPr>
          <p:spPr>
            <a:xfrm>
              <a:off x="4030027" y="6879908"/>
              <a:ext cx="209550" cy="447675"/>
            </a:xfrm>
            <a:custGeom>
              <a:avLst/>
              <a:gdLst>
                <a:gd name="connsiteX0" fmla="*/ 14288 w 209550"/>
                <a:gd name="connsiteY0" fmla="*/ 14287 h 447675"/>
                <a:gd name="connsiteX1" fmla="*/ 195263 w 209550"/>
                <a:gd name="connsiteY1" fmla="*/ 14287 h 447675"/>
                <a:gd name="connsiteX2" fmla="*/ 195263 w 209550"/>
                <a:gd name="connsiteY2" fmla="*/ 441960 h 447675"/>
                <a:gd name="connsiteX3" fmla="*/ 14288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8" y="14287"/>
                  </a:moveTo>
                  <a:lnTo>
                    <a:pt x="195263" y="14287"/>
                  </a:lnTo>
                  <a:lnTo>
                    <a:pt x="195263" y="441960"/>
                  </a:lnTo>
                  <a:lnTo>
                    <a:pt x="14288" y="441960"/>
                  </a:lnTo>
                  <a:close/>
                </a:path>
              </a:pathLst>
            </a:custGeom>
            <a:noFill/>
            <a:ln w="28575" cap="flat">
              <a:solidFill>
                <a:srgbClr val="009BDC"/>
              </a:solidFill>
              <a:prstDash val="solid"/>
              <a:miter/>
            </a:ln>
          </p:spPr>
          <p:txBody>
            <a:bodyPr rtlCol="0" anchor="ctr"/>
            <a:lstStyle/>
            <a:p>
              <a:endParaRPr lang="uk-UA" sz="1920"/>
            </a:p>
          </p:txBody>
        </p:sp>
        <p:sp>
          <p:nvSpPr>
            <p:cNvPr id="140" name="Freeform: Shape 139">
              <a:extLst>
                <a:ext uri="{FF2B5EF4-FFF2-40B4-BE49-F238E27FC236}">
                  <a16:creationId xmlns:a16="http://schemas.microsoft.com/office/drawing/2014/main" id="{D38FA5DE-45F1-4835-84F8-E7F02AF2078A}"/>
                </a:ext>
              </a:extLst>
            </p:cNvPr>
            <p:cNvSpPr/>
            <p:nvPr/>
          </p:nvSpPr>
          <p:spPr>
            <a:xfrm>
              <a:off x="3162300" y="6879908"/>
              <a:ext cx="209550" cy="447675"/>
            </a:xfrm>
            <a:custGeom>
              <a:avLst/>
              <a:gdLst>
                <a:gd name="connsiteX0" fmla="*/ 14288 w 209550"/>
                <a:gd name="connsiteY0" fmla="*/ 14287 h 447675"/>
                <a:gd name="connsiteX1" fmla="*/ 195263 w 209550"/>
                <a:gd name="connsiteY1" fmla="*/ 14287 h 447675"/>
                <a:gd name="connsiteX2" fmla="*/ 195263 w 209550"/>
                <a:gd name="connsiteY2" fmla="*/ 441960 h 447675"/>
                <a:gd name="connsiteX3" fmla="*/ 14288 w 2095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209550" h="447675">
                  <a:moveTo>
                    <a:pt x="14288" y="14287"/>
                  </a:moveTo>
                  <a:lnTo>
                    <a:pt x="195263" y="14287"/>
                  </a:lnTo>
                  <a:lnTo>
                    <a:pt x="195263" y="441960"/>
                  </a:lnTo>
                  <a:lnTo>
                    <a:pt x="14288" y="441960"/>
                  </a:lnTo>
                  <a:close/>
                </a:path>
              </a:pathLst>
            </a:custGeom>
            <a:noFill/>
            <a:ln w="28575" cap="flat">
              <a:solidFill>
                <a:srgbClr val="009BDC"/>
              </a:solidFill>
              <a:prstDash val="solid"/>
              <a:miter/>
            </a:ln>
          </p:spPr>
          <p:txBody>
            <a:bodyPr rtlCol="0" anchor="ctr"/>
            <a:lstStyle/>
            <a:p>
              <a:endParaRPr lang="uk-UA" sz="1920"/>
            </a:p>
          </p:txBody>
        </p:sp>
        <p:sp>
          <p:nvSpPr>
            <p:cNvPr id="141" name="Freeform: Shape 140">
              <a:extLst>
                <a:ext uri="{FF2B5EF4-FFF2-40B4-BE49-F238E27FC236}">
                  <a16:creationId xmlns:a16="http://schemas.microsoft.com/office/drawing/2014/main" id="{00059551-AC14-4D50-8A6E-797563F5EF33}"/>
                </a:ext>
              </a:extLst>
            </p:cNvPr>
            <p:cNvSpPr/>
            <p:nvPr/>
          </p:nvSpPr>
          <p:spPr>
            <a:xfrm>
              <a:off x="3518535" y="6879908"/>
              <a:ext cx="361950" cy="447675"/>
            </a:xfrm>
            <a:custGeom>
              <a:avLst/>
              <a:gdLst>
                <a:gd name="connsiteX0" fmla="*/ 14288 w 361950"/>
                <a:gd name="connsiteY0" fmla="*/ 14287 h 447675"/>
                <a:gd name="connsiteX1" fmla="*/ 347663 w 361950"/>
                <a:gd name="connsiteY1" fmla="*/ 14287 h 447675"/>
                <a:gd name="connsiteX2" fmla="*/ 347663 w 361950"/>
                <a:gd name="connsiteY2" fmla="*/ 441960 h 447675"/>
                <a:gd name="connsiteX3" fmla="*/ 14288 w 361950"/>
                <a:gd name="connsiteY3" fmla="*/ 441960 h 447675"/>
              </a:gdLst>
              <a:ahLst/>
              <a:cxnLst>
                <a:cxn ang="0">
                  <a:pos x="connsiteX0" y="connsiteY0"/>
                </a:cxn>
                <a:cxn ang="0">
                  <a:pos x="connsiteX1" y="connsiteY1"/>
                </a:cxn>
                <a:cxn ang="0">
                  <a:pos x="connsiteX2" y="connsiteY2"/>
                </a:cxn>
                <a:cxn ang="0">
                  <a:pos x="connsiteX3" y="connsiteY3"/>
                </a:cxn>
              </a:cxnLst>
              <a:rect l="l" t="t" r="r" b="b"/>
              <a:pathLst>
                <a:path w="361950" h="447675">
                  <a:moveTo>
                    <a:pt x="14288" y="14287"/>
                  </a:moveTo>
                  <a:lnTo>
                    <a:pt x="347663" y="14287"/>
                  </a:lnTo>
                  <a:lnTo>
                    <a:pt x="347663" y="441960"/>
                  </a:lnTo>
                  <a:lnTo>
                    <a:pt x="14288" y="441960"/>
                  </a:lnTo>
                  <a:close/>
                </a:path>
              </a:pathLst>
            </a:custGeom>
            <a:noFill/>
            <a:ln w="28575" cap="flat">
              <a:solidFill>
                <a:srgbClr val="009BDC"/>
              </a:solidFill>
              <a:prstDash val="solid"/>
              <a:miter/>
            </a:ln>
          </p:spPr>
          <p:txBody>
            <a:bodyPr rtlCol="0" anchor="ctr"/>
            <a:lstStyle/>
            <a:p>
              <a:endParaRPr lang="uk-UA" sz="1920"/>
            </a:p>
          </p:txBody>
        </p:sp>
        <p:sp>
          <p:nvSpPr>
            <p:cNvPr id="142" name="Freeform: Shape 141">
              <a:extLst>
                <a:ext uri="{FF2B5EF4-FFF2-40B4-BE49-F238E27FC236}">
                  <a16:creationId xmlns:a16="http://schemas.microsoft.com/office/drawing/2014/main" id="{1B7166B5-32F7-4708-B371-C320550CBEB6}"/>
                </a:ext>
              </a:extLst>
            </p:cNvPr>
            <p:cNvSpPr/>
            <p:nvPr/>
          </p:nvSpPr>
          <p:spPr>
            <a:xfrm>
              <a:off x="4535804" y="6896100"/>
              <a:ext cx="304800" cy="438150"/>
            </a:xfrm>
            <a:custGeom>
              <a:avLst/>
              <a:gdLst>
                <a:gd name="connsiteX0" fmla="*/ 293370 w 304800"/>
                <a:gd name="connsiteY0" fmla="*/ 14288 h 438150"/>
                <a:gd name="connsiteX1" fmla="*/ 14288 w 304800"/>
                <a:gd name="connsiteY1" fmla="*/ 14288 h 438150"/>
                <a:gd name="connsiteX2" fmla="*/ 14288 w 304800"/>
                <a:gd name="connsiteY2" fmla="*/ 424815 h 438150"/>
                <a:gd name="connsiteX3" fmla="*/ 293370 w 304800"/>
                <a:gd name="connsiteY3" fmla="*/ 424815 h 438150"/>
              </a:gdLst>
              <a:ahLst/>
              <a:cxnLst>
                <a:cxn ang="0">
                  <a:pos x="connsiteX0" y="connsiteY0"/>
                </a:cxn>
                <a:cxn ang="0">
                  <a:pos x="connsiteX1" y="connsiteY1"/>
                </a:cxn>
                <a:cxn ang="0">
                  <a:pos x="connsiteX2" y="connsiteY2"/>
                </a:cxn>
                <a:cxn ang="0">
                  <a:pos x="connsiteX3" y="connsiteY3"/>
                </a:cxn>
              </a:cxnLst>
              <a:rect l="l" t="t" r="r" b="b"/>
              <a:pathLst>
                <a:path w="304800" h="438150">
                  <a:moveTo>
                    <a:pt x="293370" y="14288"/>
                  </a:moveTo>
                  <a:lnTo>
                    <a:pt x="14288" y="14288"/>
                  </a:lnTo>
                  <a:lnTo>
                    <a:pt x="14288" y="424815"/>
                  </a:lnTo>
                  <a:lnTo>
                    <a:pt x="293370" y="424815"/>
                  </a:lnTo>
                </a:path>
              </a:pathLst>
            </a:custGeom>
            <a:noFill/>
            <a:ln w="28575" cap="flat">
              <a:solidFill>
                <a:srgbClr val="009BDC"/>
              </a:solidFill>
              <a:prstDash val="solid"/>
              <a:miter/>
            </a:ln>
          </p:spPr>
          <p:txBody>
            <a:bodyPr rtlCol="0" anchor="ctr"/>
            <a:lstStyle/>
            <a:p>
              <a:endParaRPr lang="uk-UA" sz="1920"/>
            </a:p>
          </p:txBody>
        </p:sp>
        <p:sp>
          <p:nvSpPr>
            <p:cNvPr id="143" name="Freeform: Shape 142">
              <a:extLst>
                <a:ext uri="{FF2B5EF4-FFF2-40B4-BE49-F238E27FC236}">
                  <a16:creationId xmlns:a16="http://schemas.microsoft.com/office/drawing/2014/main" id="{0CECD1E9-A55E-4637-8DB1-83FC50508061}"/>
                </a:ext>
              </a:extLst>
            </p:cNvPr>
            <p:cNvSpPr/>
            <p:nvPr/>
          </p:nvSpPr>
          <p:spPr>
            <a:xfrm>
              <a:off x="7184707" y="7402830"/>
              <a:ext cx="209550" cy="152400"/>
            </a:xfrm>
            <a:custGeom>
              <a:avLst/>
              <a:gdLst>
                <a:gd name="connsiteX0" fmla="*/ 14287 w 209550"/>
                <a:gd name="connsiteY0" fmla="*/ 14288 h 152400"/>
                <a:gd name="connsiteX1" fmla="*/ 195262 w 209550"/>
                <a:gd name="connsiteY1" fmla="*/ 14288 h 152400"/>
                <a:gd name="connsiteX2" fmla="*/ 195262 w 209550"/>
                <a:gd name="connsiteY2" fmla="*/ 146685 h 152400"/>
                <a:gd name="connsiteX3" fmla="*/ 14287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7" y="14288"/>
                  </a:moveTo>
                  <a:lnTo>
                    <a:pt x="195262" y="14288"/>
                  </a:lnTo>
                  <a:lnTo>
                    <a:pt x="195262" y="146685"/>
                  </a:lnTo>
                  <a:lnTo>
                    <a:pt x="14287" y="146685"/>
                  </a:lnTo>
                  <a:close/>
                </a:path>
              </a:pathLst>
            </a:custGeom>
            <a:noFill/>
            <a:ln w="28575" cap="flat">
              <a:solidFill>
                <a:srgbClr val="009BDC"/>
              </a:solidFill>
              <a:prstDash val="solid"/>
              <a:miter/>
            </a:ln>
          </p:spPr>
          <p:txBody>
            <a:bodyPr rtlCol="0" anchor="ctr"/>
            <a:lstStyle/>
            <a:p>
              <a:endParaRPr lang="uk-UA" sz="1920"/>
            </a:p>
          </p:txBody>
        </p:sp>
        <p:sp>
          <p:nvSpPr>
            <p:cNvPr id="144" name="Freeform: Shape 143">
              <a:extLst>
                <a:ext uri="{FF2B5EF4-FFF2-40B4-BE49-F238E27FC236}">
                  <a16:creationId xmlns:a16="http://schemas.microsoft.com/office/drawing/2014/main" id="{6DD072D7-BF96-484C-B9C1-43A318BC2218}"/>
                </a:ext>
              </a:extLst>
            </p:cNvPr>
            <p:cNvSpPr/>
            <p:nvPr/>
          </p:nvSpPr>
          <p:spPr>
            <a:xfrm>
              <a:off x="8052435" y="7402830"/>
              <a:ext cx="209550" cy="152400"/>
            </a:xfrm>
            <a:custGeom>
              <a:avLst/>
              <a:gdLst>
                <a:gd name="connsiteX0" fmla="*/ 14288 w 209550"/>
                <a:gd name="connsiteY0" fmla="*/ 14288 h 152400"/>
                <a:gd name="connsiteX1" fmla="*/ 195263 w 209550"/>
                <a:gd name="connsiteY1" fmla="*/ 14288 h 152400"/>
                <a:gd name="connsiteX2" fmla="*/ 195263 w 209550"/>
                <a:gd name="connsiteY2" fmla="*/ 146685 h 152400"/>
                <a:gd name="connsiteX3" fmla="*/ 14288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8" y="14288"/>
                  </a:moveTo>
                  <a:lnTo>
                    <a:pt x="195263" y="14288"/>
                  </a:lnTo>
                  <a:lnTo>
                    <a:pt x="195263" y="146685"/>
                  </a:lnTo>
                  <a:lnTo>
                    <a:pt x="14288" y="146685"/>
                  </a:lnTo>
                  <a:close/>
                </a:path>
              </a:pathLst>
            </a:custGeom>
            <a:noFill/>
            <a:ln w="28575" cap="flat">
              <a:solidFill>
                <a:srgbClr val="009BDC"/>
              </a:solidFill>
              <a:prstDash val="solid"/>
              <a:miter/>
            </a:ln>
          </p:spPr>
          <p:txBody>
            <a:bodyPr rtlCol="0" anchor="ctr"/>
            <a:lstStyle/>
            <a:p>
              <a:endParaRPr lang="uk-UA" sz="1920"/>
            </a:p>
          </p:txBody>
        </p:sp>
        <p:sp>
          <p:nvSpPr>
            <p:cNvPr id="145" name="Freeform: Shape 144">
              <a:extLst>
                <a:ext uri="{FF2B5EF4-FFF2-40B4-BE49-F238E27FC236}">
                  <a16:creationId xmlns:a16="http://schemas.microsoft.com/office/drawing/2014/main" id="{A7930474-84FE-4D24-B8E7-0E3833E9A11B}"/>
                </a:ext>
              </a:extLst>
            </p:cNvPr>
            <p:cNvSpPr/>
            <p:nvPr/>
          </p:nvSpPr>
          <p:spPr>
            <a:xfrm>
              <a:off x="7544752" y="7402830"/>
              <a:ext cx="361950" cy="152400"/>
            </a:xfrm>
            <a:custGeom>
              <a:avLst/>
              <a:gdLst>
                <a:gd name="connsiteX0" fmla="*/ 14288 w 361950"/>
                <a:gd name="connsiteY0" fmla="*/ 14288 h 152400"/>
                <a:gd name="connsiteX1" fmla="*/ 347662 w 361950"/>
                <a:gd name="connsiteY1" fmla="*/ 14288 h 152400"/>
                <a:gd name="connsiteX2" fmla="*/ 347662 w 361950"/>
                <a:gd name="connsiteY2" fmla="*/ 146685 h 152400"/>
                <a:gd name="connsiteX3" fmla="*/ 14287 w 3619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361950" h="152400">
                  <a:moveTo>
                    <a:pt x="14288" y="14288"/>
                  </a:moveTo>
                  <a:lnTo>
                    <a:pt x="347662" y="14288"/>
                  </a:lnTo>
                  <a:lnTo>
                    <a:pt x="347662" y="146685"/>
                  </a:lnTo>
                  <a:lnTo>
                    <a:pt x="14287" y="146685"/>
                  </a:lnTo>
                  <a:close/>
                </a:path>
              </a:pathLst>
            </a:custGeom>
            <a:noFill/>
            <a:ln w="28575" cap="flat">
              <a:solidFill>
                <a:srgbClr val="009BDC"/>
              </a:solidFill>
              <a:prstDash val="solid"/>
              <a:miter/>
            </a:ln>
          </p:spPr>
          <p:txBody>
            <a:bodyPr rtlCol="0" anchor="ctr"/>
            <a:lstStyle/>
            <a:p>
              <a:endParaRPr lang="uk-UA" sz="1920"/>
            </a:p>
          </p:txBody>
        </p:sp>
        <p:sp>
          <p:nvSpPr>
            <p:cNvPr id="146" name="Freeform: Shape 145">
              <a:extLst>
                <a:ext uri="{FF2B5EF4-FFF2-40B4-BE49-F238E27FC236}">
                  <a16:creationId xmlns:a16="http://schemas.microsoft.com/office/drawing/2014/main" id="{BFD888FC-0867-4F57-B814-2ED8D156EDE4}"/>
                </a:ext>
              </a:extLst>
            </p:cNvPr>
            <p:cNvSpPr/>
            <p:nvPr/>
          </p:nvSpPr>
          <p:spPr>
            <a:xfrm>
              <a:off x="6580822" y="7419022"/>
              <a:ext cx="304800" cy="142875"/>
            </a:xfrm>
            <a:custGeom>
              <a:avLst/>
              <a:gdLst>
                <a:gd name="connsiteX0" fmla="*/ 14288 w 304800"/>
                <a:gd name="connsiteY0" fmla="*/ 14288 h 142875"/>
                <a:gd name="connsiteX1" fmla="*/ 293370 w 304800"/>
                <a:gd name="connsiteY1" fmla="*/ 14288 h 142875"/>
                <a:gd name="connsiteX2" fmla="*/ 293370 w 304800"/>
                <a:gd name="connsiteY2" fmla="*/ 129540 h 142875"/>
                <a:gd name="connsiteX3" fmla="*/ 14288 w 304800"/>
                <a:gd name="connsiteY3" fmla="*/ 129540 h 142875"/>
              </a:gdLst>
              <a:ahLst/>
              <a:cxnLst>
                <a:cxn ang="0">
                  <a:pos x="connsiteX0" y="connsiteY0"/>
                </a:cxn>
                <a:cxn ang="0">
                  <a:pos x="connsiteX1" y="connsiteY1"/>
                </a:cxn>
                <a:cxn ang="0">
                  <a:pos x="connsiteX2" y="connsiteY2"/>
                </a:cxn>
                <a:cxn ang="0">
                  <a:pos x="connsiteX3" y="connsiteY3"/>
                </a:cxn>
              </a:cxnLst>
              <a:rect l="l" t="t" r="r" b="b"/>
              <a:pathLst>
                <a:path w="304800" h="142875">
                  <a:moveTo>
                    <a:pt x="14288" y="14288"/>
                  </a:moveTo>
                  <a:lnTo>
                    <a:pt x="293370" y="14288"/>
                  </a:lnTo>
                  <a:lnTo>
                    <a:pt x="293370" y="129540"/>
                  </a:lnTo>
                  <a:lnTo>
                    <a:pt x="14288" y="129540"/>
                  </a:lnTo>
                </a:path>
              </a:pathLst>
            </a:custGeom>
            <a:noFill/>
            <a:ln w="28575" cap="flat">
              <a:solidFill>
                <a:srgbClr val="009BDC"/>
              </a:solidFill>
              <a:prstDash val="solid"/>
              <a:miter/>
            </a:ln>
          </p:spPr>
          <p:txBody>
            <a:bodyPr rtlCol="0" anchor="ctr"/>
            <a:lstStyle/>
            <a:p>
              <a:endParaRPr lang="uk-UA" sz="1920"/>
            </a:p>
          </p:txBody>
        </p:sp>
        <p:sp>
          <p:nvSpPr>
            <p:cNvPr id="147" name="Freeform: Shape 146">
              <a:extLst>
                <a:ext uri="{FF2B5EF4-FFF2-40B4-BE49-F238E27FC236}">
                  <a16:creationId xmlns:a16="http://schemas.microsoft.com/office/drawing/2014/main" id="{96653157-8815-4B0C-8709-CD15B2FE45D4}"/>
                </a:ext>
              </a:extLst>
            </p:cNvPr>
            <p:cNvSpPr/>
            <p:nvPr/>
          </p:nvSpPr>
          <p:spPr>
            <a:xfrm>
              <a:off x="4030027" y="7402830"/>
              <a:ext cx="209550" cy="152400"/>
            </a:xfrm>
            <a:custGeom>
              <a:avLst/>
              <a:gdLst>
                <a:gd name="connsiteX0" fmla="*/ 14288 w 209550"/>
                <a:gd name="connsiteY0" fmla="*/ 14288 h 152400"/>
                <a:gd name="connsiteX1" fmla="*/ 195263 w 209550"/>
                <a:gd name="connsiteY1" fmla="*/ 14288 h 152400"/>
                <a:gd name="connsiteX2" fmla="*/ 195263 w 209550"/>
                <a:gd name="connsiteY2" fmla="*/ 146685 h 152400"/>
                <a:gd name="connsiteX3" fmla="*/ 14288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8" y="14288"/>
                  </a:moveTo>
                  <a:lnTo>
                    <a:pt x="195263" y="14288"/>
                  </a:lnTo>
                  <a:lnTo>
                    <a:pt x="195263" y="146685"/>
                  </a:lnTo>
                  <a:lnTo>
                    <a:pt x="14288" y="146685"/>
                  </a:lnTo>
                  <a:close/>
                </a:path>
              </a:pathLst>
            </a:custGeom>
            <a:noFill/>
            <a:ln w="28575" cap="flat">
              <a:solidFill>
                <a:srgbClr val="009BDC"/>
              </a:solidFill>
              <a:prstDash val="solid"/>
              <a:miter/>
            </a:ln>
          </p:spPr>
          <p:txBody>
            <a:bodyPr rtlCol="0" anchor="ctr"/>
            <a:lstStyle/>
            <a:p>
              <a:endParaRPr lang="uk-UA" sz="1920"/>
            </a:p>
          </p:txBody>
        </p:sp>
        <p:sp>
          <p:nvSpPr>
            <p:cNvPr id="148" name="Freeform: Shape 147">
              <a:extLst>
                <a:ext uri="{FF2B5EF4-FFF2-40B4-BE49-F238E27FC236}">
                  <a16:creationId xmlns:a16="http://schemas.microsoft.com/office/drawing/2014/main" id="{3FCF109F-ED5A-45A4-A046-8D7025D92A60}"/>
                </a:ext>
              </a:extLst>
            </p:cNvPr>
            <p:cNvSpPr/>
            <p:nvPr/>
          </p:nvSpPr>
          <p:spPr>
            <a:xfrm>
              <a:off x="3162300" y="7402830"/>
              <a:ext cx="209550" cy="152400"/>
            </a:xfrm>
            <a:custGeom>
              <a:avLst/>
              <a:gdLst>
                <a:gd name="connsiteX0" fmla="*/ 14288 w 209550"/>
                <a:gd name="connsiteY0" fmla="*/ 14288 h 152400"/>
                <a:gd name="connsiteX1" fmla="*/ 195263 w 209550"/>
                <a:gd name="connsiteY1" fmla="*/ 14288 h 152400"/>
                <a:gd name="connsiteX2" fmla="*/ 195263 w 209550"/>
                <a:gd name="connsiteY2" fmla="*/ 146685 h 152400"/>
                <a:gd name="connsiteX3" fmla="*/ 14288 w 2095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209550" h="152400">
                  <a:moveTo>
                    <a:pt x="14288" y="14288"/>
                  </a:moveTo>
                  <a:lnTo>
                    <a:pt x="195263" y="14288"/>
                  </a:lnTo>
                  <a:lnTo>
                    <a:pt x="195263" y="146685"/>
                  </a:lnTo>
                  <a:lnTo>
                    <a:pt x="14288" y="146685"/>
                  </a:lnTo>
                  <a:close/>
                </a:path>
              </a:pathLst>
            </a:custGeom>
            <a:noFill/>
            <a:ln w="28575" cap="flat">
              <a:solidFill>
                <a:srgbClr val="009BDC"/>
              </a:solidFill>
              <a:prstDash val="solid"/>
              <a:miter/>
            </a:ln>
          </p:spPr>
          <p:txBody>
            <a:bodyPr rtlCol="0" anchor="ctr"/>
            <a:lstStyle/>
            <a:p>
              <a:endParaRPr lang="uk-UA" sz="1920"/>
            </a:p>
          </p:txBody>
        </p:sp>
        <p:sp>
          <p:nvSpPr>
            <p:cNvPr id="149" name="Freeform: Shape 148">
              <a:extLst>
                <a:ext uri="{FF2B5EF4-FFF2-40B4-BE49-F238E27FC236}">
                  <a16:creationId xmlns:a16="http://schemas.microsoft.com/office/drawing/2014/main" id="{4D70C805-9A4E-4FC6-9AB6-2830FEE44658}"/>
                </a:ext>
              </a:extLst>
            </p:cNvPr>
            <p:cNvSpPr/>
            <p:nvPr/>
          </p:nvSpPr>
          <p:spPr>
            <a:xfrm>
              <a:off x="3518535" y="7402830"/>
              <a:ext cx="361950" cy="152400"/>
            </a:xfrm>
            <a:custGeom>
              <a:avLst/>
              <a:gdLst>
                <a:gd name="connsiteX0" fmla="*/ 14288 w 361950"/>
                <a:gd name="connsiteY0" fmla="*/ 14288 h 152400"/>
                <a:gd name="connsiteX1" fmla="*/ 347663 w 361950"/>
                <a:gd name="connsiteY1" fmla="*/ 14288 h 152400"/>
                <a:gd name="connsiteX2" fmla="*/ 347663 w 361950"/>
                <a:gd name="connsiteY2" fmla="*/ 146685 h 152400"/>
                <a:gd name="connsiteX3" fmla="*/ 14288 w 361950"/>
                <a:gd name="connsiteY3" fmla="*/ 146685 h 152400"/>
              </a:gdLst>
              <a:ahLst/>
              <a:cxnLst>
                <a:cxn ang="0">
                  <a:pos x="connsiteX0" y="connsiteY0"/>
                </a:cxn>
                <a:cxn ang="0">
                  <a:pos x="connsiteX1" y="connsiteY1"/>
                </a:cxn>
                <a:cxn ang="0">
                  <a:pos x="connsiteX2" y="connsiteY2"/>
                </a:cxn>
                <a:cxn ang="0">
                  <a:pos x="connsiteX3" y="connsiteY3"/>
                </a:cxn>
              </a:cxnLst>
              <a:rect l="l" t="t" r="r" b="b"/>
              <a:pathLst>
                <a:path w="361950" h="152400">
                  <a:moveTo>
                    <a:pt x="14288" y="14288"/>
                  </a:moveTo>
                  <a:lnTo>
                    <a:pt x="347663" y="14288"/>
                  </a:lnTo>
                  <a:lnTo>
                    <a:pt x="347663" y="146685"/>
                  </a:lnTo>
                  <a:lnTo>
                    <a:pt x="14288" y="146685"/>
                  </a:lnTo>
                  <a:close/>
                </a:path>
              </a:pathLst>
            </a:custGeom>
            <a:noFill/>
            <a:ln w="28575" cap="flat">
              <a:solidFill>
                <a:srgbClr val="009BDC"/>
              </a:solidFill>
              <a:prstDash val="solid"/>
              <a:miter/>
            </a:ln>
          </p:spPr>
          <p:txBody>
            <a:bodyPr rtlCol="0" anchor="ctr"/>
            <a:lstStyle/>
            <a:p>
              <a:endParaRPr lang="uk-UA" sz="1920"/>
            </a:p>
          </p:txBody>
        </p:sp>
        <p:sp>
          <p:nvSpPr>
            <p:cNvPr id="150" name="Freeform: Shape 149">
              <a:extLst>
                <a:ext uri="{FF2B5EF4-FFF2-40B4-BE49-F238E27FC236}">
                  <a16:creationId xmlns:a16="http://schemas.microsoft.com/office/drawing/2014/main" id="{78533BE7-3161-4503-99DA-791A6E67EDDF}"/>
                </a:ext>
              </a:extLst>
            </p:cNvPr>
            <p:cNvSpPr/>
            <p:nvPr/>
          </p:nvSpPr>
          <p:spPr>
            <a:xfrm>
              <a:off x="4535804" y="7419022"/>
              <a:ext cx="304800" cy="142875"/>
            </a:xfrm>
            <a:custGeom>
              <a:avLst/>
              <a:gdLst>
                <a:gd name="connsiteX0" fmla="*/ 293370 w 304800"/>
                <a:gd name="connsiteY0" fmla="*/ 14288 h 142875"/>
                <a:gd name="connsiteX1" fmla="*/ 14288 w 304800"/>
                <a:gd name="connsiteY1" fmla="*/ 14288 h 142875"/>
                <a:gd name="connsiteX2" fmla="*/ 14288 w 304800"/>
                <a:gd name="connsiteY2" fmla="*/ 129540 h 142875"/>
                <a:gd name="connsiteX3" fmla="*/ 293370 w 304800"/>
                <a:gd name="connsiteY3" fmla="*/ 129540 h 142875"/>
              </a:gdLst>
              <a:ahLst/>
              <a:cxnLst>
                <a:cxn ang="0">
                  <a:pos x="connsiteX0" y="connsiteY0"/>
                </a:cxn>
                <a:cxn ang="0">
                  <a:pos x="connsiteX1" y="connsiteY1"/>
                </a:cxn>
                <a:cxn ang="0">
                  <a:pos x="connsiteX2" y="connsiteY2"/>
                </a:cxn>
                <a:cxn ang="0">
                  <a:pos x="connsiteX3" y="connsiteY3"/>
                </a:cxn>
              </a:cxnLst>
              <a:rect l="l" t="t" r="r" b="b"/>
              <a:pathLst>
                <a:path w="304800" h="142875">
                  <a:moveTo>
                    <a:pt x="293370" y="14288"/>
                  </a:moveTo>
                  <a:lnTo>
                    <a:pt x="14288" y="14288"/>
                  </a:lnTo>
                  <a:lnTo>
                    <a:pt x="14288" y="129540"/>
                  </a:lnTo>
                  <a:lnTo>
                    <a:pt x="293370" y="129540"/>
                  </a:lnTo>
                </a:path>
              </a:pathLst>
            </a:custGeom>
            <a:noFill/>
            <a:ln w="28575" cap="flat">
              <a:solidFill>
                <a:srgbClr val="009BDC"/>
              </a:solidFill>
              <a:prstDash val="solid"/>
              <a:miter/>
            </a:ln>
          </p:spPr>
          <p:txBody>
            <a:bodyPr rtlCol="0" anchor="ctr"/>
            <a:lstStyle/>
            <a:p>
              <a:endParaRPr lang="uk-UA" sz="1920"/>
            </a:p>
          </p:txBody>
        </p:sp>
        <p:sp>
          <p:nvSpPr>
            <p:cNvPr id="151" name="Freeform: Shape 150">
              <a:extLst>
                <a:ext uri="{FF2B5EF4-FFF2-40B4-BE49-F238E27FC236}">
                  <a16:creationId xmlns:a16="http://schemas.microsoft.com/office/drawing/2014/main" id="{FCF40865-C883-482D-836A-B650185C7F1C}"/>
                </a:ext>
              </a:extLst>
            </p:cNvPr>
            <p:cNvSpPr/>
            <p:nvPr/>
          </p:nvSpPr>
          <p:spPr>
            <a:xfrm>
              <a:off x="5226367" y="6971347"/>
              <a:ext cx="990600" cy="66675"/>
            </a:xfrm>
            <a:custGeom>
              <a:avLst/>
              <a:gdLst>
                <a:gd name="connsiteX0" fmla="*/ 982027 w 990600"/>
                <a:gd name="connsiteY0" fmla="*/ 58103 h 66675"/>
                <a:gd name="connsiteX1" fmla="*/ 939165 w 990600"/>
                <a:gd name="connsiteY1" fmla="*/ 14288 h 66675"/>
                <a:gd name="connsiteX2" fmla="*/ 58102 w 990600"/>
                <a:gd name="connsiteY2" fmla="*/ 14288 h 66675"/>
                <a:gd name="connsiteX3" fmla="*/ 14288 w 990600"/>
                <a:gd name="connsiteY3" fmla="*/ 58103 h 66675"/>
              </a:gdLst>
              <a:ahLst/>
              <a:cxnLst>
                <a:cxn ang="0">
                  <a:pos x="connsiteX0" y="connsiteY0"/>
                </a:cxn>
                <a:cxn ang="0">
                  <a:pos x="connsiteX1" y="connsiteY1"/>
                </a:cxn>
                <a:cxn ang="0">
                  <a:pos x="connsiteX2" y="connsiteY2"/>
                </a:cxn>
                <a:cxn ang="0">
                  <a:pos x="connsiteX3" y="connsiteY3"/>
                </a:cxn>
              </a:cxnLst>
              <a:rect l="l" t="t" r="r" b="b"/>
              <a:pathLst>
                <a:path w="990600" h="66675">
                  <a:moveTo>
                    <a:pt x="982027" y="58103"/>
                  </a:moveTo>
                  <a:lnTo>
                    <a:pt x="939165" y="14288"/>
                  </a:lnTo>
                  <a:lnTo>
                    <a:pt x="58102" y="14288"/>
                  </a:lnTo>
                  <a:lnTo>
                    <a:pt x="14288" y="58103"/>
                  </a:lnTo>
                </a:path>
              </a:pathLst>
            </a:custGeom>
            <a:noFill/>
            <a:ln w="28575" cap="flat">
              <a:solidFill>
                <a:srgbClr val="009BDC"/>
              </a:solidFill>
              <a:prstDash val="solid"/>
              <a:miter/>
            </a:ln>
          </p:spPr>
          <p:txBody>
            <a:bodyPr rtlCol="0" anchor="ctr"/>
            <a:lstStyle/>
            <a:p>
              <a:endParaRPr lang="uk-UA" sz="1920"/>
            </a:p>
          </p:txBody>
        </p:sp>
        <p:sp>
          <p:nvSpPr>
            <p:cNvPr id="152" name="Freeform: Shape 151">
              <a:extLst>
                <a:ext uri="{FF2B5EF4-FFF2-40B4-BE49-F238E27FC236}">
                  <a16:creationId xmlns:a16="http://schemas.microsoft.com/office/drawing/2014/main" id="{4F16D201-386A-43A1-A13F-7497C7F86A5B}"/>
                </a:ext>
              </a:extLst>
            </p:cNvPr>
            <p:cNvSpPr/>
            <p:nvPr/>
          </p:nvSpPr>
          <p:spPr>
            <a:xfrm>
              <a:off x="5331142" y="6130290"/>
              <a:ext cx="762000" cy="104775"/>
            </a:xfrm>
            <a:custGeom>
              <a:avLst/>
              <a:gdLst>
                <a:gd name="connsiteX0" fmla="*/ 14288 w 762000"/>
                <a:gd name="connsiteY0" fmla="*/ 91440 h 104775"/>
                <a:gd name="connsiteX1" fmla="*/ 381000 w 762000"/>
                <a:gd name="connsiteY1" fmla="*/ 14288 h 104775"/>
                <a:gd name="connsiteX2" fmla="*/ 750570 w 762000"/>
                <a:gd name="connsiteY2" fmla="*/ 91440 h 104775"/>
              </a:gdLst>
              <a:ahLst/>
              <a:cxnLst>
                <a:cxn ang="0">
                  <a:pos x="connsiteX0" y="connsiteY0"/>
                </a:cxn>
                <a:cxn ang="0">
                  <a:pos x="connsiteX1" y="connsiteY1"/>
                </a:cxn>
                <a:cxn ang="0">
                  <a:pos x="connsiteX2" y="connsiteY2"/>
                </a:cxn>
              </a:cxnLst>
              <a:rect l="l" t="t" r="r" b="b"/>
              <a:pathLst>
                <a:path w="762000" h="104775">
                  <a:moveTo>
                    <a:pt x="14288" y="91440"/>
                  </a:moveTo>
                  <a:cubicBezTo>
                    <a:pt x="14288" y="91440"/>
                    <a:pt x="103822" y="14288"/>
                    <a:pt x="381000" y="14288"/>
                  </a:cubicBezTo>
                  <a:cubicBezTo>
                    <a:pt x="658177" y="14288"/>
                    <a:pt x="750570" y="91440"/>
                    <a:pt x="750570" y="91440"/>
                  </a:cubicBezTo>
                </a:path>
              </a:pathLst>
            </a:custGeom>
            <a:noFill/>
            <a:ln w="28575" cap="flat">
              <a:solidFill>
                <a:srgbClr val="009BDC"/>
              </a:solidFill>
              <a:prstDash val="solid"/>
              <a:miter/>
            </a:ln>
          </p:spPr>
          <p:txBody>
            <a:bodyPr rtlCol="0" anchor="ctr"/>
            <a:lstStyle/>
            <a:p>
              <a:endParaRPr lang="uk-UA" sz="1920"/>
            </a:p>
          </p:txBody>
        </p:sp>
        <p:sp>
          <p:nvSpPr>
            <p:cNvPr id="153" name="Freeform: Shape 152">
              <a:extLst>
                <a:ext uri="{FF2B5EF4-FFF2-40B4-BE49-F238E27FC236}">
                  <a16:creationId xmlns:a16="http://schemas.microsoft.com/office/drawing/2014/main" id="{BAA8E570-4383-457C-BEB5-44902E985F2F}"/>
                </a:ext>
              </a:extLst>
            </p:cNvPr>
            <p:cNvSpPr/>
            <p:nvPr/>
          </p:nvSpPr>
          <p:spPr>
            <a:xfrm>
              <a:off x="5226367" y="6703695"/>
              <a:ext cx="990600" cy="28575"/>
            </a:xfrm>
            <a:custGeom>
              <a:avLst/>
              <a:gdLst>
                <a:gd name="connsiteX0" fmla="*/ 14288 w 990600"/>
                <a:gd name="connsiteY0" fmla="*/ 14287 h 28575"/>
                <a:gd name="connsiteX1" fmla="*/ 982027 w 990600"/>
                <a:gd name="connsiteY1" fmla="*/ 14287 h 28575"/>
              </a:gdLst>
              <a:ahLst/>
              <a:cxnLst>
                <a:cxn ang="0">
                  <a:pos x="connsiteX0" y="connsiteY0"/>
                </a:cxn>
                <a:cxn ang="0">
                  <a:pos x="connsiteX1" y="connsiteY1"/>
                </a:cxn>
              </a:cxnLst>
              <a:rect l="l" t="t" r="r" b="b"/>
              <a:pathLst>
                <a:path w="990600" h="28575">
                  <a:moveTo>
                    <a:pt x="14288" y="14287"/>
                  </a:moveTo>
                  <a:lnTo>
                    <a:pt x="982027" y="14287"/>
                  </a:lnTo>
                </a:path>
              </a:pathLst>
            </a:custGeom>
            <a:ln w="28575" cap="flat">
              <a:solidFill>
                <a:srgbClr val="009BDC"/>
              </a:solidFill>
              <a:prstDash val="solid"/>
              <a:miter/>
            </a:ln>
          </p:spPr>
          <p:txBody>
            <a:bodyPr rtlCol="0" anchor="ctr"/>
            <a:lstStyle/>
            <a:p>
              <a:endParaRPr lang="uk-UA" sz="1920"/>
            </a:p>
          </p:txBody>
        </p:sp>
      </p:grpSp>
      <p:pic>
        <p:nvPicPr>
          <p:cNvPr id="154" name="Graphic 153">
            <a:extLst>
              <a:ext uri="{FF2B5EF4-FFF2-40B4-BE49-F238E27FC236}">
                <a16:creationId xmlns:a16="http://schemas.microsoft.com/office/drawing/2014/main" id="{2F4F5162-CB3C-4CC4-962C-55C5DD402B9B}"/>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9231305" y="5034327"/>
            <a:ext cx="810043" cy="1185581"/>
          </a:xfrm>
          <a:prstGeom prst="rect">
            <a:avLst/>
          </a:prstGeom>
        </p:spPr>
      </p:pic>
    </p:spTree>
    <p:extLst>
      <p:ext uri="{BB962C8B-B14F-4D97-AF65-F5344CB8AC3E}">
        <p14:creationId xmlns:p14="http://schemas.microsoft.com/office/powerpoint/2010/main" val="2018742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Лазуровий+Фіолетов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9" y="4"/>
            <a:ext cx="12202161" cy="6858000"/>
          </a:xfrm>
          <a:prstGeom prst="rect">
            <a:avLst/>
          </a:prstGeom>
        </p:spPr>
      </p:pic>
      <p:sp>
        <p:nvSpPr>
          <p:cNvPr id="10" name="Title 1">
            <a:extLst>
              <a:ext uri="{FF2B5EF4-FFF2-40B4-BE49-F238E27FC236}">
                <a16:creationId xmlns:a16="http://schemas.microsoft.com/office/drawing/2014/main" id="{495E0850-6EBD-4C23-8400-19682BF89730}"/>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7D992B6E-588D-496E-8C79-63CE0F506386}"/>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7" name="Group 16">
            <a:extLst>
              <a:ext uri="{FF2B5EF4-FFF2-40B4-BE49-F238E27FC236}">
                <a16:creationId xmlns:a16="http://schemas.microsoft.com/office/drawing/2014/main" id="{D0C38B40-5A1A-492B-AF38-87878FB29C62}"/>
              </a:ext>
            </a:extLst>
          </p:cNvPr>
          <p:cNvGrpSpPr/>
          <p:nvPr userDrawn="1"/>
        </p:nvGrpSpPr>
        <p:grpSpPr>
          <a:xfrm>
            <a:off x="580192" y="798727"/>
            <a:ext cx="2550948" cy="710534"/>
            <a:chOff x="543930" y="748806"/>
            <a:chExt cx="2391514" cy="666126"/>
          </a:xfrm>
        </p:grpSpPr>
        <p:sp>
          <p:nvSpPr>
            <p:cNvPr id="19" name="Freeform: Shape 18">
              <a:extLst>
                <a:ext uri="{FF2B5EF4-FFF2-40B4-BE49-F238E27FC236}">
                  <a16:creationId xmlns:a16="http://schemas.microsoft.com/office/drawing/2014/main" id="{2D8528F6-E624-4704-AE4F-481391332173}"/>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31170EB6-B061-43CE-B519-E83BEA70DA3E}"/>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48D95007-E035-48B0-B172-B04CBFAFE8E2}"/>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E6ED5DE2-9F48-4DE2-97CB-FA5160E71A8C}"/>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576031D5-FE76-44CA-813B-53BD2419DA05}"/>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10D13EE2-ADB4-432E-B12B-1436BB7D065E}"/>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CC02B257-4D4D-4C3E-A654-292B166AF507}"/>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C39ADB2A-AB17-47B9-9218-46D3F8432A9D}"/>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8FD2401A-AB74-4037-8287-8C8E53BB12C5}"/>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3E333376-018C-4005-A918-3515795D8E1B}"/>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3D4718C1-275B-47A0-B7CD-178BEB81A280}"/>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9EF78138-0B6A-484F-9151-02636FE0C89C}"/>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9E157AC2-32E2-448D-9ADE-5AE20C7BB216}"/>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73D74EB-C360-487B-9D35-20DFDEB57AD9}"/>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DB119248-959B-4D9F-AF4C-A5B6A50F7383}"/>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F2B75FBB-C98D-452C-A745-EBFFACC382F4}"/>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E14B3F52-EDE8-4305-A95C-C864E38B1332}"/>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D0E3D135-DC63-4C92-ABF7-8E1398CB5ECA}"/>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D00934A1-7255-4C84-952A-BBA15C87EEF7}"/>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51AF4CC1-B9FC-49FC-80F3-3EE3F2FBD65B}"/>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05B2ABE5-E90C-4918-A21F-B07A07609321}"/>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4C791AAE-63AC-467C-BA39-98A63BF1B9AD}"/>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AF678592-BA3E-4753-ADA7-8A66BAF50E41}"/>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A1F0207F-01FF-4C61-A64C-83D69CC0E474}"/>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C9D34B1A-11D0-48DE-B3A0-F3807AE23DAD}"/>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CE6BFEE7-CB30-4E77-B792-D5F93F1EB9A6}"/>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CC6B2959-EF46-49D9-BDFE-B499EAE9CD31}"/>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10E1148D-F4B1-4117-A02E-52A955205E59}"/>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B4D66589-3E1C-41B2-97AA-1A8349554C01}"/>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A45CB330-291B-47C7-A470-8D404A23A020}"/>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19EC9DC2-708C-49E7-B562-7546E8FEBC77}"/>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9BD6C010-8430-47DB-BFB8-EAC05A92B245}"/>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85187A8A-9896-431D-BD4E-DF35B76905C6}"/>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CB04B000-6D44-407F-BC43-7603241BE331}"/>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A8D25FEB-6C72-4E2F-9785-3A0822BA0196}"/>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E8ECC79A-E0FB-4B4E-AF9E-0CCCE062BCB5}"/>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476FAB47-6000-4D38-A9A4-3A078A25464F}"/>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A00208E0-C176-4C87-8676-A208EB829EB2}"/>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6B34D37C-86A3-4292-9F7D-3392BE99C662}"/>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2CDD56FF-8533-4A36-8F1A-BF04C0E7368C}"/>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EAA2F948-39C9-47A3-93B4-71068B69C070}"/>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95EA51EE-BE28-476D-9FE8-C6B2E46DA163}"/>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12867ED7-8620-4B9D-8EA9-4819AD6CCCE6}"/>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50FDDAC1-5C83-4D8E-9BB9-7B4F988CA476}"/>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9F53D713-6531-44FB-AB81-EA6B5198FE18}"/>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B44403C1-01AD-495A-8B6B-8271F61C12F3}"/>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6" name="Graphic 2">
            <a:extLst>
              <a:ext uri="{FF2B5EF4-FFF2-40B4-BE49-F238E27FC236}">
                <a16:creationId xmlns:a16="http://schemas.microsoft.com/office/drawing/2014/main" id="{E022388A-FAAA-4084-8A51-F55FAF0EEEA2}"/>
              </a:ext>
            </a:extLst>
          </p:cNvPr>
          <p:cNvSpPr/>
          <p:nvPr userDrawn="1"/>
        </p:nvSpPr>
        <p:spPr>
          <a:xfrm>
            <a:off x="408179" y="4549223"/>
            <a:ext cx="942292" cy="1333220"/>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grpSp>
        <p:nvGrpSpPr>
          <p:cNvPr id="2" name="Group 1">
            <a:extLst>
              <a:ext uri="{FF2B5EF4-FFF2-40B4-BE49-F238E27FC236}">
                <a16:creationId xmlns:a16="http://schemas.microsoft.com/office/drawing/2014/main" id="{78262C28-4D17-4E24-8F2F-3E34AD84D268}"/>
              </a:ext>
            </a:extLst>
          </p:cNvPr>
          <p:cNvGrpSpPr/>
          <p:nvPr userDrawn="1"/>
        </p:nvGrpSpPr>
        <p:grpSpPr>
          <a:xfrm>
            <a:off x="10381135" y="3427983"/>
            <a:ext cx="1360779" cy="1762957"/>
            <a:chOff x="9411320" y="6010716"/>
            <a:chExt cx="2186143" cy="2832258"/>
          </a:xfrm>
        </p:grpSpPr>
        <p:sp>
          <p:nvSpPr>
            <p:cNvPr id="65" name="Graphic 67">
              <a:extLst>
                <a:ext uri="{FF2B5EF4-FFF2-40B4-BE49-F238E27FC236}">
                  <a16:creationId xmlns:a16="http://schemas.microsoft.com/office/drawing/2014/main" id="{888FB7CC-A369-4B3A-87ED-3CCD60045512}"/>
                </a:ext>
              </a:extLst>
            </p:cNvPr>
            <p:cNvSpPr/>
            <p:nvPr userDrawn="1"/>
          </p:nvSpPr>
          <p:spPr>
            <a:xfrm>
              <a:off x="9680575" y="6010716"/>
              <a:ext cx="1916888" cy="2832258"/>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sp>
          <p:nvSpPr>
            <p:cNvPr id="67" name="Graphic 2">
              <a:extLst>
                <a:ext uri="{FF2B5EF4-FFF2-40B4-BE49-F238E27FC236}">
                  <a16:creationId xmlns:a16="http://schemas.microsoft.com/office/drawing/2014/main" id="{A3BE7533-A995-4CCA-808F-9B5F0E43A89F}"/>
                </a:ext>
              </a:extLst>
            </p:cNvPr>
            <p:cNvSpPr/>
            <p:nvPr userDrawn="1"/>
          </p:nvSpPr>
          <p:spPr>
            <a:xfrm>
              <a:off x="9411320" y="8077182"/>
              <a:ext cx="538510" cy="76192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grpSp>
      <p:pic>
        <p:nvPicPr>
          <p:cNvPr id="68" name="Graphic 67">
            <a:extLst>
              <a:ext uri="{FF2B5EF4-FFF2-40B4-BE49-F238E27FC236}">
                <a16:creationId xmlns:a16="http://schemas.microsoft.com/office/drawing/2014/main" id="{637370A0-9615-41EE-B093-C90FB934F21A}"/>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140938" y="-383079"/>
            <a:ext cx="2046638" cy="2266150"/>
          </a:xfrm>
          <a:prstGeom prst="rect">
            <a:avLst/>
          </a:prstGeom>
        </p:spPr>
      </p:pic>
    </p:spTree>
    <p:extLst>
      <p:ext uri="{BB962C8B-B14F-4D97-AF65-F5344CB8AC3E}">
        <p14:creationId xmlns:p14="http://schemas.microsoft.com/office/powerpoint/2010/main" val="1077076264"/>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Лазуровий+Блакитний+Жовтий">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AA08EAF5-C3B4-41ED-BDE4-E9E04D253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4" y="-28799"/>
            <a:ext cx="12259808" cy="6886800"/>
          </a:xfrm>
          <a:prstGeom prst="rect">
            <a:avLst/>
          </a:prstGeom>
        </p:spPr>
      </p:pic>
      <p:sp>
        <p:nvSpPr>
          <p:cNvPr id="10" name="Title 1">
            <a:extLst>
              <a:ext uri="{FF2B5EF4-FFF2-40B4-BE49-F238E27FC236}">
                <a16:creationId xmlns:a16="http://schemas.microsoft.com/office/drawing/2014/main" id="{495E0850-6EBD-4C23-8400-19682BF89730}"/>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7D992B6E-588D-496E-8C79-63CE0F506386}"/>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7" name="Group 16">
            <a:extLst>
              <a:ext uri="{FF2B5EF4-FFF2-40B4-BE49-F238E27FC236}">
                <a16:creationId xmlns:a16="http://schemas.microsoft.com/office/drawing/2014/main" id="{D0C38B40-5A1A-492B-AF38-87878FB29C62}"/>
              </a:ext>
            </a:extLst>
          </p:cNvPr>
          <p:cNvGrpSpPr/>
          <p:nvPr userDrawn="1"/>
        </p:nvGrpSpPr>
        <p:grpSpPr>
          <a:xfrm>
            <a:off x="580192" y="798727"/>
            <a:ext cx="2550948" cy="710534"/>
            <a:chOff x="543930" y="748806"/>
            <a:chExt cx="2391514" cy="666126"/>
          </a:xfrm>
        </p:grpSpPr>
        <p:sp>
          <p:nvSpPr>
            <p:cNvPr id="19" name="Freeform: Shape 18">
              <a:extLst>
                <a:ext uri="{FF2B5EF4-FFF2-40B4-BE49-F238E27FC236}">
                  <a16:creationId xmlns:a16="http://schemas.microsoft.com/office/drawing/2014/main" id="{2D8528F6-E624-4704-AE4F-481391332173}"/>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31170EB6-B061-43CE-B519-E83BEA70DA3E}"/>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48D95007-E035-48B0-B172-B04CBFAFE8E2}"/>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E6ED5DE2-9F48-4DE2-97CB-FA5160E71A8C}"/>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576031D5-FE76-44CA-813B-53BD2419DA05}"/>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10D13EE2-ADB4-432E-B12B-1436BB7D065E}"/>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CC02B257-4D4D-4C3E-A654-292B166AF507}"/>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C39ADB2A-AB17-47B9-9218-46D3F8432A9D}"/>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8FD2401A-AB74-4037-8287-8C8E53BB12C5}"/>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3E333376-018C-4005-A918-3515795D8E1B}"/>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3D4718C1-275B-47A0-B7CD-178BEB81A280}"/>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9EF78138-0B6A-484F-9151-02636FE0C89C}"/>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9E157AC2-32E2-448D-9ADE-5AE20C7BB216}"/>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73D74EB-C360-487B-9D35-20DFDEB57AD9}"/>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DB119248-959B-4D9F-AF4C-A5B6A50F7383}"/>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F2B75FBB-C98D-452C-A745-EBFFACC382F4}"/>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E14B3F52-EDE8-4305-A95C-C864E38B1332}"/>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D0E3D135-DC63-4C92-ABF7-8E1398CB5ECA}"/>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D00934A1-7255-4C84-952A-BBA15C87EEF7}"/>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51AF4CC1-B9FC-49FC-80F3-3EE3F2FBD65B}"/>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05B2ABE5-E90C-4918-A21F-B07A07609321}"/>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4C791AAE-63AC-467C-BA39-98A63BF1B9AD}"/>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AF678592-BA3E-4753-ADA7-8A66BAF50E41}"/>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A1F0207F-01FF-4C61-A64C-83D69CC0E474}"/>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C9D34B1A-11D0-48DE-B3A0-F3807AE23DAD}"/>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CE6BFEE7-CB30-4E77-B792-D5F93F1EB9A6}"/>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CC6B2959-EF46-49D9-BDFE-B499EAE9CD31}"/>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10E1148D-F4B1-4117-A02E-52A955205E59}"/>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B4D66589-3E1C-41B2-97AA-1A8349554C01}"/>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A45CB330-291B-47C7-A470-8D404A23A020}"/>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19EC9DC2-708C-49E7-B562-7546E8FEBC77}"/>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9BD6C010-8430-47DB-BFB8-EAC05A92B245}"/>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85187A8A-9896-431D-BD4E-DF35B76905C6}"/>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CB04B000-6D44-407F-BC43-7603241BE331}"/>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A8D25FEB-6C72-4E2F-9785-3A0822BA0196}"/>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E8ECC79A-E0FB-4B4E-AF9E-0CCCE062BCB5}"/>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476FAB47-6000-4D38-A9A4-3A078A25464F}"/>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A00208E0-C176-4C87-8676-A208EB829EB2}"/>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6B34D37C-86A3-4292-9F7D-3392BE99C662}"/>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2CDD56FF-8533-4A36-8F1A-BF04C0E7368C}"/>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EAA2F948-39C9-47A3-93B4-71068B69C070}"/>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95EA51EE-BE28-476D-9FE8-C6B2E46DA163}"/>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12867ED7-8620-4B9D-8EA9-4819AD6CCCE6}"/>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50FDDAC1-5C83-4D8E-9BB9-7B4F988CA476}"/>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9F53D713-6531-44FB-AB81-EA6B5198FE18}"/>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B44403C1-01AD-495A-8B6B-8271F61C12F3}"/>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grpSp>
        <p:nvGrpSpPr>
          <p:cNvPr id="3" name="Group 2">
            <a:extLst>
              <a:ext uri="{FF2B5EF4-FFF2-40B4-BE49-F238E27FC236}">
                <a16:creationId xmlns:a16="http://schemas.microsoft.com/office/drawing/2014/main" id="{6EFC14FF-1CB0-4C19-A0C6-BEAA12493E29}"/>
              </a:ext>
            </a:extLst>
          </p:cNvPr>
          <p:cNvGrpSpPr/>
          <p:nvPr userDrawn="1"/>
        </p:nvGrpSpPr>
        <p:grpSpPr>
          <a:xfrm>
            <a:off x="10599707" y="3676806"/>
            <a:ext cx="1196224" cy="1549769"/>
            <a:chOff x="9411320" y="6010716"/>
            <a:chExt cx="2186143" cy="2832258"/>
          </a:xfrm>
        </p:grpSpPr>
        <p:sp>
          <p:nvSpPr>
            <p:cNvPr id="71" name="Graphic 67">
              <a:extLst>
                <a:ext uri="{FF2B5EF4-FFF2-40B4-BE49-F238E27FC236}">
                  <a16:creationId xmlns:a16="http://schemas.microsoft.com/office/drawing/2014/main" id="{D780D271-DA88-4063-B320-9AC995FEA15D}"/>
                </a:ext>
              </a:extLst>
            </p:cNvPr>
            <p:cNvSpPr/>
            <p:nvPr userDrawn="1"/>
          </p:nvSpPr>
          <p:spPr>
            <a:xfrm>
              <a:off x="9680575" y="6010716"/>
              <a:ext cx="1916888" cy="2832258"/>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sp>
          <p:nvSpPr>
            <p:cNvPr id="72" name="Graphic 2">
              <a:extLst>
                <a:ext uri="{FF2B5EF4-FFF2-40B4-BE49-F238E27FC236}">
                  <a16:creationId xmlns:a16="http://schemas.microsoft.com/office/drawing/2014/main" id="{275EA6DA-F01D-4BBB-BB29-FE15AB2397E9}"/>
                </a:ext>
              </a:extLst>
            </p:cNvPr>
            <p:cNvSpPr/>
            <p:nvPr userDrawn="1"/>
          </p:nvSpPr>
          <p:spPr>
            <a:xfrm>
              <a:off x="9411320" y="8077182"/>
              <a:ext cx="538510" cy="76192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grpSp>
      <p:pic>
        <p:nvPicPr>
          <p:cNvPr id="73" name="Graphic 72">
            <a:extLst>
              <a:ext uri="{FF2B5EF4-FFF2-40B4-BE49-F238E27FC236}">
                <a16:creationId xmlns:a16="http://schemas.microsoft.com/office/drawing/2014/main" id="{B9AA261B-EF81-43CA-A880-2BE397ED66E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139209" y="5034318"/>
            <a:ext cx="2046638" cy="2266150"/>
          </a:xfrm>
          <a:prstGeom prst="rect">
            <a:avLst/>
          </a:prstGeom>
        </p:spPr>
      </p:pic>
      <p:sp>
        <p:nvSpPr>
          <p:cNvPr id="74" name="Graphic 2">
            <a:extLst>
              <a:ext uri="{FF2B5EF4-FFF2-40B4-BE49-F238E27FC236}">
                <a16:creationId xmlns:a16="http://schemas.microsoft.com/office/drawing/2014/main" id="{8ADA39E5-4359-408D-BC0B-B4408AE48C73}"/>
              </a:ext>
            </a:extLst>
          </p:cNvPr>
          <p:cNvSpPr/>
          <p:nvPr userDrawn="1"/>
        </p:nvSpPr>
        <p:spPr>
          <a:xfrm>
            <a:off x="636558" y="2245208"/>
            <a:ext cx="595690" cy="842822"/>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009BDC"/>
          </a:solidFill>
          <a:ln w="21049" cap="flat">
            <a:noFill/>
            <a:prstDash val="solid"/>
            <a:miter/>
          </a:ln>
        </p:spPr>
        <p:txBody>
          <a:bodyPr rtlCol="0" anchor="ctr"/>
          <a:lstStyle/>
          <a:p>
            <a:endParaRPr lang="uk-UA" sz="3001"/>
          </a:p>
        </p:txBody>
      </p:sp>
    </p:spTree>
    <p:extLst>
      <p:ext uri="{BB962C8B-B14F-4D97-AF65-F5344CB8AC3E}">
        <p14:creationId xmlns:p14="http://schemas.microsoft.com/office/powerpoint/2010/main" val="1246634655"/>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Фіолетовий+Блакитн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
            <a:ext cx="12192000" cy="6858000"/>
          </a:xfrm>
          <a:prstGeom prst="rect">
            <a:avLst/>
          </a:prstGeom>
        </p:spPr>
      </p:pic>
      <p:sp>
        <p:nvSpPr>
          <p:cNvPr id="10" name="Title 1">
            <a:extLst>
              <a:ext uri="{FF2B5EF4-FFF2-40B4-BE49-F238E27FC236}">
                <a16:creationId xmlns:a16="http://schemas.microsoft.com/office/drawing/2014/main" id="{D3AEC7AD-D89E-415B-9E39-384AC08A1CFB}"/>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5987DA0B-D589-44F4-85C5-61B4429136BC}"/>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7" name="Group 16">
            <a:extLst>
              <a:ext uri="{FF2B5EF4-FFF2-40B4-BE49-F238E27FC236}">
                <a16:creationId xmlns:a16="http://schemas.microsoft.com/office/drawing/2014/main" id="{86030413-93A8-46B8-A3A0-EFB46FC1904C}"/>
              </a:ext>
            </a:extLst>
          </p:cNvPr>
          <p:cNvGrpSpPr/>
          <p:nvPr userDrawn="1"/>
        </p:nvGrpSpPr>
        <p:grpSpPr>
          <a:xfrm>
            <a:off x="580192" y="798727"/>
            <a:ext cx="2550948" cy="710534"/>
            <a:chOff x="543930" y="748806"/>
            <a:chExt cx="2391514" cy="666126"/>
          </a:xfrm>
        </p:grpSpPr>
        <p:sp>
          <p:nvSpPr>
            <p:cNvPr id="19" name="Freeform: Shape 18">
              <a:extLst>
                <a:ext uri="{FF2B5EF4-FFF2-40B4-BE49-F238E27FC236}">
                  <a16:creationId xmlns:a16="http://schemas.microsoft.com/office/drawing/2014/main" id="{BF7449EE-5B01-40C6-B4D6-35EE2FD0E335}"/>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FC8F9B19-7D59-4191-A2CA-3AC0A1C9E96A}"/>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A075348F-2D56-4AC9-876F-47C5EC2E11DD}"/>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381BC037-D0A6-4E20-BFBE-82D3F5C77FA3}"/>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5411587B-9F22-455A-B786-06C7EA9556A3}"/>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0A31581A-C284-4F23-A861-A9BA791B37FF}"/>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D16D3067-F49B-4ACC-92F7-6B7DB87CA9FD}"/>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A862B373-CEDA-44C9-8322-FC0D65C81069}"/>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A5786C7F-B8E5-4312-9933-6F35244239E2}"/>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B6661040-B185-4769-B609-D554195DF248}"/>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731D8190-D7D2-48E6-B30E-2B9AAAB411C7}"/>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292F4BE3-5399-4D2C-8951-39D48C9592E0}"/>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90FB2281-0154-4523-912E-4CA53940945D}"/>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B66432B1-8D27-4B1D-934C-9CA40A8FF8CF}"/>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7A89EE3C-4482-4EB3-BD14-7A7ECE988365}"/>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AC9D8B39-DDD8-45D8-A3B8-4193365EA4F8}"/>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D1D79E21-BFD2-4F90-B9BA-D352940F3AB1}"/>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45DF1FCE-BC45-49FE-AD06-46AB612A908C}"/>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8F41E048-A1D3-4262-BD48-EE95E8A354E0}"/>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DF74AEFE-E0A7-4C68-91EA-63EE068A49B7}"/>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412F3127-8B3E-4EFC-AA51-2209BD822318}"/>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D28E1D45-637E-4A2E-B251-5A29F265EFB5}"/>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FF4A0699-2BB9-47D0-9E27-277AFB911771}"/>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44FC6BB6-DCC4-48F2-9030-86A2B1E61C49}"/>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29B5EB5A-3AA9-47EB-93B3-A0ED08E21D1E}"/>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2726F9C7-1E2A-483D-9A05-72E60FDF5D5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B81404DF-44F5-4987-BB7F-11950207451F}"/>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0EB0117F-275E-42BA-A22C-5E6A290DFEDB}"/>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BF3F67EE-2514-4E6F-963E-66FFAE57B952}"/>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0C40F1D2-81BB-426B-9653-61B65E508A3B}"/>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AAB9F3C3-406C-419B-888C-458523C2E0D0}"/>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FAB11BB6-24CF-4C2F-839A-B6442DEACE0B}"/>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3902049C-260B-41C4-AABA-575D7BD34BF9}"/>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441A9DE2-4047-4758-8606-0529109B263C}"/>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03936523-2CC3-41D1-8273-0D6C0C7CC0C4}"/>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B0EE26C8-B436-40EB-8699-F670DBF9584A}"/>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D6E6F7F6-5305-4D56-A37F-7ED074622B54}"/>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22398498-082D-4F0D-AE55-87B5FA276FC3}"/>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3556014A-AB94-4A96-B867-8DAEE6CF6F39}"/>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302C1BA6-2F77-4F20-A9A5-640D47173484}"/>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0F414E7D-BD13-442A-9064-6FCEB955D79B}"/>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85B0D5D7-9A2B-4466-B855-C7A55C18F8D3}"/>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26CD730C-64DA-4D9E-8CD9-5098E4F2C4AD}"/>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549984A4-AD39-4080-9B95-EEC2BF0E7A85}"/>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A6D79F3B-63C6-4D9A-A4B5-DC014EB11166}"/>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3524C709-12E6-4467-AD39-3ED1F8F98F91}"/>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5" name="Graphic 67">
            <a:extLst>
              <a:ext uri="{FF2B5EF4-FFF2-40B4-BE49-F238E27FC236}">
                <a16:creationId xmlns:a16="http://schemas.microsoft.com/office/drawing/2014/main" id="{41BC1CA1-9B72-4E03-B123-012E77E46B08}"/>
              </a:ext>
            </a:extLst>
          </p:cNvPr>
          <p:cNvSpPr/>
          <p:nvPr userDrawn="1"/>
        </p:nvSpPr>
        <p:spPr>
          <a:xfrm>
            <a:off x="10420341" y="3371853"/>
            <a:ext cx="1505024" cy="2223716"/>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rgbClr val="FABE28"/>
            </a:solidFill>
            <a:prstDash val="solid"/>
            <a:miter/>
          </a:ln>
        </p:spPr>
        <p:txBody>
          <a:bodyPr rtlCol="0" anchor="ctr"/>
          <a:lstStyle/>
          <a:p>
            <a:endParaRPr lang="uk-UA" sz="3001" dirty="0"/>
          </a:p>
        </p:txBody>
      </p:sp>
      <p:sp>
        <p:nvSpPr>
          <p:cNvPr id="66" name="Graphic 2">
            <a:extLst>
              <a:ext uri="{FF2B5EF4-FFF2-40B4-BE49-F238E27FC236}">
                <a16:creationId xmlns:a16="http://schemas.microsoft.com/office/drawing/2014/main" id="{AF6DCE49-2CFF-4FA5-AEE1-8C96104DC2C7}"/>
              </a:ext>
            </a:extLst>
          </p:cNvPr>
          <p:cNvSpPr/>
          <p:nvPr userDrawn="1"/>
        </p:nvSpPr>
        <p:spPr>
          <a:xfrm>
            <a:off x="-170556" y="3969448"/>
            <a:ext cx="1310982" cy="1854869"/>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67" name="Graphic 2">
            <a:extLst>
              <a:ext uri="{FF2B5EF4-FFF2-40B4-BE49-F238E27FC236}">
                <a16:creationId xmlns:a16="http://schemas.microsoft.com/office/drawing/2014/main" id="{7CD41A22-C9C3-461D-A73A-80CED807CEF6}"/>
              </a:ext>
            </a:extLst>
          </p:cNvPr>
          <p:cNvSpPr/>
          <p:nvPr userDrawn="1"/>
        </p:nvSpPr>
        <p:spPr>
          <a:xfrm>
            <a:off x="715049" y="4789128"/>
            <a:ext cx="574411" cy="812718"/>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pic>
        <p:nvPicPr>
          <p:cNvPr id="68" name="Graphic 67">
            <a:extLst>
              <a:ext uri="{FF2B5EF4-FFF2-40B4-BE49-F238E27FC236}">
                <a16:creationId xmlns:a16="http://schemas.microsoft.com/office/drawing/2014/main" id="{95E7E664-CA58-4A45-B22A-AE37ECE53E8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169226" y="108139"/>
            <a:ext cx="2046638" cy="2266150"/>
          </a:xfrm>
          <a:prstGeom prst="rect">
            <a:avLst/>
          </a:prstGeom>
        </p:spPr>
      </p:pic>
    </p:spTree>
    <p:extLst>
      <p:ext uri="{BB962C8B-B14F-4D97-AF65-F5344CB8AC3E}">
        <p14:creationId xmlns:p14="http://schemas.microsoft.com/office/powerpoint/2010/main" val="1293512027"/>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Фіолетовий+Золотавий">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40530-4CA8-4E18-924D-B1EB1C3C0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9"/>
            <a:ext cx="12192000" cy="6852289"/>
          </a:xfrm>
          <a:prstGeom prst="rect">
            <a:avLst/>
          </a:prstGeom>
        </p:spPr>
      </p:pic>
      <p:sp>
        <p:nvSpPr>
          <p:cNvPr id="10" name="Title 1">
            <a:extLst>
              <a:ext uri="{FF2B5EF4-FFF2-40B4-BE49-F238E27FC236}">
                <a16:creationId xmlns:a16="http://schemas.microsoft.com/office/drawing/2014/main" id="{E21758EC-4B5C-4839-8974-AD33444E09FB}"/>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78ADC844-F974-46B6-B1F6-618ACECB82E1}"/>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7" name="Group 16">
            <a:extLst>
              <a:ext uri="{FF2B5EF4-FFF2-40B4-BE49-F238E27FC236}">
                <a16:creationId xmlns:a16="http://schemas.microsoft.com/office/drawing/2014/main" id="{93EE1D1E-623D-4642-90E6-8E6A68740D3E}"/>
              </a:ext>
            </a:extLst>
          </p:cNvPr>
          <p:cNvGrpSpPr/>
          <p:nvPr userDrawn="1"/>
        </p:nvGrpSpPr>
        <p:grpSpPr>
          <a:xfrm>
            <a:off x="580192" y="798727"/>
            <a:ext cx="2550948" cy="710534"/>
            <a:chOff x="543930" y="748806"/>
            <a:chExt cx="2391514" cy="666126"/>
          </a:xfrm>
        </p:grpSpPr>
        <p:sp>
          <p:nvSpPr>
            <p:cNvPr id="19" name="Freeform: Shape 18">
              <a:extLst>
                <a:ext uri="{FF2B5EF4-FFF2-40B4-BE49-F238E27FC236}">
                  <a16:creationId xmlns:a16="http://schemas.microsoft.com/office/drawing/2014/main" id="{3E5EC8E1-C657-48C3-A965-15D517EB9E72}"/>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4F0C48F6-BA3D-4E69-A5DB-B2009C4C3488}"/>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18283F9D-0A6E-4A61-AD21-890BB2E09D2F}"/>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6DA3F251-A66B-4832-BA26-BE6F57C51802}"/>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168E5287-7CC2-4B56-AFEA-7FFAF17CDED5}"/>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B90B0604-A2DD-422F-8CD0-78EF9CC6076E}"/>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9A6007AF-6C39-4871-813B-50519C3268C2}"/>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352CD6C8-3925-474D-86DA-25E7CB517CFD}"/>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D96E9BAA-4896-414E-BD8D-B7C4F2B37659}"/>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11240D12-A8E6-4306-9D08-23FBEA11FCBF}"/>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05B49BCC-6B1E-49D9-AEE5-76DADC438D9A}"/>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A99ECF7F-ADDA-42BE-8A7D-808E907B21F8}"/>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361790A6-582E-4D4F-80A4-FE803196BC6A}"/>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70FB554-5047-4D09-8EF9-1AF51D26441D}"/>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2786F5EB-83B4-45F6-B9C6-BF6F1AFB794F}"/>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FC70F8E2-7E45-4000-889A-5B5C1FABC11B}"/>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AF948DDD-F8B7-4CBC-A0A8-25EE94A5EEE9}"/>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45914263-996C-499A-8265-1ACBD22EAEDE}"/>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6B249EDF-4C17-4F28-9DFD-EF7B653EA9ED}"/>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A9021999-3F56-4ABD-92BC-32519C4989FE}"/>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7A146679-F157-4A0A-8800-A9AA7F777AE7}"/>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5B1AE1AD-A56E-4198-9E31-384976C040A2}"/>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62210B45-44A0-4A29-8344-85F305300639}"/>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B9BDC404-2574-4D02-8B5D-39F6CE1BC22E}"/>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9A612D2F-092F-46E3-8B27-FF4757D41143}"/>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1017D191-8170-49F5-94CF-A8F6BD9F902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B19F2528-9FBA-47B1-A04C-E36758081661}"/>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CCE7122F-C7EA-4362-A281-7BED7B381A0C}"/>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CA83CD58-D0CC-4DD7-A324-EEDBD7454D92}"/>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1E5FC677-1796-4EF5-8B50-F4A2E698D5FA}"/>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3088B4CB-DB41-48D5-A32B-694DC6CE41D6}"/>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A23FD2AF-11D2-464C-9A76-32ED0B3C0F88}"/>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766FFAE6-3227-4445-843C-11BE1EFEAD6E}"/>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6E6C1F62-D374-426F-A43E-AAB7DAECEF11}"/>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0761D281-B251-4815-8CEB-E75903A7651A}"/>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9F44EFBA-A8AB-414E-8798-8504D96243B9}"/>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11C02424-7C1F-4A01-B615-3B969C32B053}"/>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E17D1252-E4FF-4FD4-9221-7BC73996C978}"/>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9DF72C80-FB16-4C3C-ADC9-89A0FBCDA31E}"/>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C1E4AA36-85BD-4921-AB0F-82B2F0F8499E}"/>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C95A4604-366B-4838-9C2C-835516B8D569}"/>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D3D9C614-B488-4CBC-B034-4220D9E3CD5A}"/>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3ED4B637-0C95-45D1-836F-F5263DE3B2A8}"/>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F7F68F5C-50B0-44FB-B935-A5863145A8C0}"/>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469FC0F1-278A-4188-ABE1-493C2BB90BFB}"/>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4F02BBAB-E978-461A-8CE4-944B01CEB336}"/>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65" name="Graphic 67">
            <a:extLst>
              <a:ext uri="{FF2B5EF4-FFF2-40B4-BE49-F238E27FC236}">
                <a16:creationId xmlns:a16="http://schemas.microsoft.com/office/drawing/2014/main" id="{B1D8AB5E-D12A-4606-9DEE-F78D98E8F207}"/>
              </a:ext>
            </a:extLst>
          </p:cNvPr>
          <p:cNvSpPr/>
          <p:nvPr userDrawn="1"/>
        </p:nvSpPr>
        <p:spPr>
          <a:xfrm>
            <a:off x="5771727" y="4745633"/>
            <a:ext cx="1158158" cy="1711213"/>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sp>
        <p:nvSpPr>
          <p:cNvPr id="66" name="Graphic 2">
            <a:extLst>
              <a:ext uri="{FF2B5EF4-FFF2-40B4-BE49-F238E27FC236}">
                <a16:creationId xmlns:a16="http://schemas.microsoft.com/office/drawing/2014/main" id="{15DB4182-71D7-4D56-BBB0-5757669CBE69}"/>
              </a:ext>
            </a:extLst>
          </p:cNvPr>
          <p:cNvSpPr/>
          <p:nvPr userDrawn="1"/>
        </p:nvSpPr>
        <p:spPr>
          <a:xfrm>
            <a:off x="548960" y="2020101"/>
            <a:ext cx="816166" cy="1154768"/>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sp>
        <p:nvSpPr>
          <p:cNvPr id="67" name="Graphic 2">
            <a:extLst>
              <a:ext uri="{FF2B5EF4-FFF2-40B4-BE49-F238E27FC236}">
                <a16:creationId xmlns:a16="http://schemas.microsoft.com/office/drawing/2014/main" id="{8B483B36-F3D1-4923-9F42-78A887401EFA}"/>
              </a:ext>
            </a:extLst>
          </p:cNvPr>
          <p:cNvSpPr/>
          <p:nvPr userDrawn="1"/>
        </p:nvSpPr>
        <p:spPr>
          <a:xfrm>
            <a:off x="809397" y="2775212"/>
            <a:ext cx="501534" cy="709606"/>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pic>
        <p:nvPicPr>
          <p:cNvPr id="68" name="Graphic 67">
            <a:extLst>
              <a:ext uri="{FF2B5EF4-FFF2-40B4-BE49-F238E27FC236}">
                <a16:creationId xmlns:a16="http://schemas.microsoft.com/office/drawing/2014/main" id="{8CE5C5DE-D353-4E57-991C-E842FD0BF49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323573" y="294750"/>
            <a:ext cx="2046638" cy="2266150"/>
          </a:xfrm>
          <a:prstGeom prst="rect">
            <a:avLst/>
          </a:prstGeom>
        </p:spPr>
      </p:pic>
    </p:spTree>
    <p:extLst>
      <p:ext uri="{BB962C8B-B14F-4D97-AF65-F5344CB8AC3E}">
        <p14:creationId xmlns:p14="http://schemas.microsoft.com/office/powerpoint/2010/main" val="3296547906"/>
      </p:ext>
    </p:extLst>
  </p:cSld>
  <p:clrMapOvr>
    <a:masterClrMapping/>
  </p:clrMapOvr>
  <p:extLst mod="1">
    <p:ext uri="{DCECCB84-F9BA-43D5-87BE-67443E8EF086}">
      <p15:sldGuideLst xmlns:p15="http://schemas.microsoft.com/office/powerpoint/2012/main">
        <p15:guide id="1" orient="horz" pos="750">
          <p15:clr>
            <a:srgbClr val="FBAE40"/>
          </p15:clr>
        </p15:guide>
        <p15:guide id="2" pos="969">
          <p15:clr>
            <a:srgbClr val="FBAE40"/>
          </p15:clr>
        </p15:guide>
        <p15:guide id="3" orient="horz" pos="20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Фіолетовий+Золотавий+Лазуровий">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76B24FB2-927B-49AF-B3C1-0F1A5B91B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3" y="-28799"/>
            <a:ext cx="12259809" cy="6886800"/>
          </a:xfrm>
          <a:prstGeom prst="rect">
            <a:avLst/>
          </a:prstGeom>
        </p:spPr>
      </p:pic>
      <p:sp>
        <p:nvSpPr>
          <p:cNvPr id="10" name="Title 1">
            <a:extLst>
              <a:ext uri="{FF2B5EF4-FFF2-40B4-BE49-F238E27FC236}">
                <a16:creationId xmlns:a16="http://schemas.microsoft.com/office/drawing/2014/main" id="{E21758EC-4B5C-4839-8974-AD33444E09FB}"/>
              </a:ext>
            </a:extLst>
          </p:cNvPr>
          <p:cNvSpPr>
            <a:spLocks noGrp="1"/>
          </p:cNvSpPr>
          <p:nvPr>
            <p:ph type="title" hasCustomPrompt="1"/>
          </p:nvPr>
        </p:nvSpPr>
        <p:spPr>
          <a:xfrm>
            <a:off x="1640840" y="2738735"/>
            <a:ext cx="8627533" cy="1380529"/>
          </a:xfrm>
        </p:spPr>
        <p:txBody>
          <a:bodyPr lIns="0" tIns="0" anchor="ctr">
            <a:noAutofit/>
          </a:bodyPr>
          <a:lstStyle>
            <a:lvl1pPr>
              <a:lnSpc>
                <a:spcPct val="100000"/>
              </a:lnSpc>
              <a:defRPr sz="2133">
                <a:solidFill>
                  <a:schemeClr val="bg1"/>
                </a:solidFill>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6 рядків</a:t>
            </a:r>
            <a:endParaRPr lang="en-US" dirty="0"/>
          </a:p>
        </p:txBody>
      </p:sp>
      <p:sp>
        <p:nvSpPr>
          <p:cNvPr id="16" name="Freeform: Shape 15">
            <a:extLst>
              <a:ext uri="{FF2B5EF4-FFF2-40B4-BE49-F238E27FC236}">
                <a16:creationId xmlns:a16="http://schemas.microsoft.com/office/drawing/2014/main" id="{78ADC844-F974-46B6-B1F6-618ACECB82E1}"/>
              </a:ext>
            </a:extLst>
          </p:cNvPr>
          <p:cNvSpPr/>
          <p:nvPr userDrawn="1"/>
        </p:nvSpPr>
        <p:spPr>
          <a:xfrm>
            <a:off x="903225" y="882904"/>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chemeClr val="bg1"/>
            </a:solidFill>
            <a:prstDash val="solid"/>
            <a:miter/>
          </a:ln>
        </p:spPr>
        <p:txBody>
          <a:bodyPr rtlCol="0" anchor="ctr"/>
          <a:lstStyle/>
          <a:p>
            <a:endParaRPr lang="uk-UA" sz="1920"/>
          </a:p>
        </p:txBody>
      </p:sp>
      <p:grpSp>
        <p:nvGrpSpPr>
          <p:cNvPr id="17" name="Group 16">
            <a:extLst>
              <a:ext uri="{FF2B5EF4-FFF2-40B4-BE49-F238E27FC236}">
                <a16:creationId xmlns:a16="http://schemas.microsoft.com/office/drawing/2014/main" id="{93EE1D1E-623D-4642-90E6-8E6A68740D3E}"/>
              </a:ext>
            </a:extLst>
          </p:cNvPr>
          <p:cNvGrpSpPr/>
          <p:nvPr userDrawn="1"/>
        </p:nvGrpSpPr>
        <p:grpSpPr>
          <a:xfrm>
            <a:off x="580192" y="798727"/>
            <a:ext cx="2550948" cy="710534"/>
            <a:chOff x="543930" y="748806"/>
            <a:chExt cx="2391514" cy="666126"/>
          </a:xfrm>
        </p:grpSpPr>
        <p:sp>
          <p:nvSpPr>
            <p:cNvPr id="19" name="Freeform: Shape 18">
              <a:extLst>
                <a:ext uri="{FF2B5EF4-FFF2-40B4-BE49-F238E27FC236}">
                  <a16:creationId xmlns:a16="http://schemas.microsoft.com/office/drawing/2014/main" id="{3E5EC8E1-C657-48C3-A965-15D517EB9E72}"/>
                </a:ext>
              </a:extLst>
            </p:cNvPr>
            <p:cNvSpPr/>
            <p:nvPr/>
          </p:nvSpPr>
          <p:spPr>
            <a:xfrm>
              <a:off x="543930" y="1083493"/>
              <a:ext cx="142555" cy="205912"/>
            </a:xfrm>
            <a:custGeom>
              <a:avLst/>
              <a:gdLst>
                <a:gd name="connsiteX0" fmla="*/ 5940 w 142554"/>
                <a:gd name="connsiteY0" fmla="*/ 138040 h 205912"/>
                <a:gd name="connsiteX1" fmla="*/ 5940 w 142554"/>
                <a:gd name="connsiteY1" fmla="*/ 20116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0" name="Freeform: Shape 19">
              <a:extLst>
                <a:ext uri="{FF2B5EF4-FFF2-40B4-BE49-F238E27FC236}">
                  <a16:creationId xmlns:a16="http://schemas.microsoft.com/office/drawing/2014/main" id="{4F0C48F6-BA3D-4E69-A5DB-B2009C4C3488}"/>
                </a:ext>
              </a:extLst>
            </p:cNvPr>
            <p:cNvSpPr/>
            <p:nvPr/>
          </p:nvSpPr>
          <p:spPr>
            <a:xfrm>
              <a:off x="1066314" y="842734"/>
              <a:ext cx="142555" cy="205912"/>
            </a:xfrm>
            <a:custGeom>
              <a:avLst/>
              <a:gdLst>
                <a:gd name="connsiteX0" fmla="*/ 5940 w 142554"/>
                <a:gd name="connsiteY0" fmla="*/ 138040 h 205912"/>
                <a:gd name="connsiteX1" fmla="*/ 5940 w 142554"/>
                <a:gd name="connsiteY1" fmla="*/ 201160 h 205912"/>
                <a:gd name="connsiteX2" fmla="*/ 138120 w 142554"/>
                <a:gd name="connsiteY2" fmla="*/ 69060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160"/>
                  </a:lnTo>
                  <a:lnTo>
                    <a:pt x="138120" y="69060"/>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1" name="Freeform: Shape 20">
              <a:extLst>
                <a:ext uri="{FF2B5EF4-FFF2-40B4-BE49-F238E27FC236}">
                  <a16:creationId xmlns:a16="http://schemas.microsoft.com/office/drawing/2014/main" id="{18283F9D-0A6E-4A61-AD21-890BB2E09D2F}"/>
                </a:ext>
              </a:extLst>
            </p:cNvPr>
            <p:cNvSpPr/>
            <p:nvPr/>
          </p:nvSpPr>
          <p:spPr>
            <a:xfrm>
              <a:off x="1066314" y="936661"/>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2" name="Freeform: Shape 21">
              <a:extLst>
                <a:ext uri="{FF2B5EF4-FFF2-40B4-BE49-F238E27FC236}">
                  <a16:creationId xmlns:a16="http://schemas.microsoft.com/office/drawing/2014/main" id="{6DA3F251-A66B-4832-BA26-BE6F57C51802}"/>
                </a:ext>
              </a:extLst>
            </p:cNvPr>
            <p:cNvSpPr/>
            <p:nvPr/>
          </p:nvSpPr>
          <p:spPr>
            <a:xfrm>
              <a:off x="1066314" y="748885"/>
              <a:ext cx="142555" cy="205912"/>
            </a:xfrm>
            <a:custGeom>
              <a:avLst/>
              <a:gdLst>
                <a:gd name="connsiteX0" fmla="*/ 5940 w 142554"/>
                <a:gd name="connsiteY0" fmla="*/ 137961 h 205912"/>
                <a:gd name="connsiteX1" fmla="*/ 5940 w 142554"/>
                <a:gd name="connsiteY1" fmla="*/ 201160 h 205912"/>
                <a:gd name="connsiteX2" fmla="*/ 138120 w 142554"/>
                <a:gd name="connsiteY2" fmla="*/ 68981 h 205912"/>
                <a:gd name="connsiteX3" fmla="*/ 13812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120" y="68981"/>
                  </a:lnTo>
                  <a:lnTo>
                    <a:pt x="138120" y="5940"/>
                  </a:lnTo>
                  <a:close/>
                </a:path>
              </a:pathLst>
            </a:custGeom>
            <a:solidFill>
              <a:srgbClr val="FFD700"/>
            </a:solidFill>
            <a:ln w="9525" cap="flat">
              <a:noFill/>
              <a:prstDash val="solid"/>
              <a:miter/>
            </a:ln>
          </p:spPr>
          <p:txBody>
            <a:bodyPr rtlCol="0" anchor="ctr"/>
            <a:lstStyle/>
            <a:p>
              <a:endParaRPr lang="uk-UA" sz="1920"/>
            </a:p>
          </p:txBody>
        </p:sp>
        <p:sp>
          <p:nvSpPr>
            <p:cNvPr id="23" name="Freeform: Shape 22">
              <a:extLst>
                <a:ext uri="{FF2B5EF4-FFF2-40B4-BE49-F238E27FC236}">
                  <a16:creationId xmlns:a16="http://schemas.microsoft.com/office/drawing/2014/main" id="{168E5287-7CC2-4B56-AFEA-7FFAF17CDED5}"/>
                </a:ext>
              </a:extLst>
            </p:cNvPr>
            <p:cNvSpPr/>
            <p:nvPr/>
          </p:nvSpPr>
          <p:spPr>
            <a:xfrm>
              <a:off x="543930" y="1030510"/>
              <a:ext cx="665255" cy="380146"/>
            </a:xfrm>
            <a:custGeom>
              <a:avLst/>
              <a:gdLst>
                <a:gd name="connsiteX0" fmla="*/ 528323 w 665255"/>
                <a:gd name="connsiteY0" fmla="*/ 244164 h 380145"/>
                <a:gd name="connsiteX1" fmla="*/ 333182 w 665255"/>
                <a:gd name="connsiteY1" fmla="*/ 329459 h 380145"/>
                <a:gd name="connsiteX2" fmla="*/ 139783 w 665255"/>
                <a:gd name="connsiteY2" fmla="*/ 244956 h 380145"/>
                <a:gd name="connsiteX3" fmla="*/ 5940 w 665255"/>
                <a:gd name="connsiteY3" fmla="*/ 378799 h 380145"/>
                <a:gd name="connsiteX4" fmla="*/ 660503 w 665255"/>
                <a:gd name="connsiteY4" fmla="*/ 378799 h 380145"/>
                <a:gd name="connsiteX5" fmla="*/ 660503 w 665255"/>
                <a:gd name="connsiteY5" fmla="*/ 5940 h 380145"/>
                <a:gd name="connsiteX6" fmla="*/ 528323 w 665255"/>
                <a:gd name="connsiteY6" fmla="*/ 138040 h 38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55" h="380145">
                  <a:moveTo>
                    <a:pt x="528323" y="244164"/>
                  </a:moveTo>
                  <a:lnTo>
                    <a:pt x="333182" y="329459"/>
                  </a:lnTo>
                  <a:lnTo>
                    <a:pt x="139783" y="244956"/>
                  </a:lnTo>
                  <a:lnTo>
                    <a:pt x="5940" y="378799"/>
                  </a:lnTo>
                  <a:lnTo>
                    <a:pt x="660503" y="378799"/>
                  </a:lnTo>
                  <a:lnTo>
                    <a:pt x="660503" y="5940"/>
                  </a:lnTo>
                  <a:lnTo>
                    <a:pt x="528323" y="138040"/>
                  </a:lnTo>
                  <a:close/>
                </a:path>
              </a:pathLst>
            </a:custGeom>
            <a:solidFill>
              <a:srgbClr val="FFD700"/>
            </a:solidFill>
            <a:ln w="9525" cap="flat">
              <a:noFill/>
              <a:prstDash val="solid"/>
              <a:miter/>
            </a:ln>
          </p:spPr>
          <p:txBody>
            <a:bodyPr rtlCol="0" anchor="ctr"/>
            <a:lstStyle/>
            <a:p>
              <a:endParaRPr lang="uk-UA" sz="1920"/>
            </a:p>
          </p:txBody>
        </p:sp>
        <p:sp>
          <p:nvSpPr>
            <p:cNvPr id="24" name="Freeform: Shape 23">
              <a:extLst>
                <a:ext uri="{FF2B5EF4-FFF2-40B4-BE49-F238E27FC236}">
                  <a16:creationId xmlns:a16="http://schemas.microsoft.com/office/drawing/2014/main" id="{B90B0604-A2DD-422F-8CD0-78EF9CC6076E}"/>
                </a:ext>
              </a:extLst>
            </p:cNvPr>
            <p:cNvSpPr/>
            <p:nvPr/>
          </p:nvSpPr>
          <p:spPr>
            <a:xfrm>
              <a:off x="543930" y="748806"/>
              <a:ext cx="633576" cy="348467"/>
            </a:xfrm>
            <a:custGeom>
              <a:avLst/>
              <a:gdLst>
                <a:gd name="connsiteX0" fmla="*/ 629775 w 633576"/>
                <a:gd name="connsiteY0" fmla="*/ 5940 h 348466"/>
                <a:gd name="connsiteX1" fmla="*/ 5940 w 633576"/>
                <a:gd name="connsiteY1" fmla="*/ 5940 h 348466"/>
                <a:gd name="connsiteX2" fmla="*/ 5940 w 633576"/>
                <a:gd name="connsiteY2" fmla="*/ 348071 h 348466"/>
                <a:gd name="connsiteX3" fmla="*/ 138040 w 633576"/>
                <a:gd name="connsiteY3" fmla="*/ 215970 h 348466"/>
                <a:gd name="connsiteX4" fmla="*/ 138040 w 633576"/>
                <a:gd name="connsiteY4" fmla="*/ 106758 h 348466"/>
                <a:gd name="connsiteX5" fmla="*/ 528323 w 633576"/>
                <a:gd name="connsiteY5" fmla="*/ 106758 h 3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576" h="348466">
                  <a:moveTo>
                    <a:pt x="629775" y="5940"/>
                  </a:moveTo>
                  <a:lnTo>
                    <a:pt x="5940" y="5940"/>
                  </a:lnTo>
                  <a:lnTo>
                    <a:pt x="5940" y="348071"/>
                  </a:lnTo>
                  <a:lnTo>
                    <a:pt x="138040" y="215970"/>
                  </a:lnTo>
                  <a:lnTo>
                    <a:pt x="138040" y="106758"/>
                  </a:lnTo>
                  <a:lnTo>
                    <a:pt x="528323" y="106758"/>
                  </a:lnTo>
                  <a:close/>
                </a:path>
              </a:pathLst>
            </a:custGeom>
            <a:solidFill>
              <a:srgbClr val="FFD700"/>
            </a:solidFill>
            <a:ln w="9525" cap="flat">
              <a:noFill/>
              <a:prstDash val="solid"/>
              <a:miter/>
            </a:ln>
          </p:spPr>
          <p:txBody>
            <a:bodyPr rtlCol="0" anchor="ctr"/>
            <a:lstStyle/>
            <a:p>
              <a:endParaRPr lang="uk-UA" sz="1920"/>
            </a:p>
          </p:txBody>
        </p:sp>
        <p:sp>
          <p:nvSpPr>
            <p:cNvPr id="25" name="Freeform: Shape 24">
              <a:extLst>
                <a:ext uri="{FF2B5EF4-FFF2-40B4-BE49-F238E27FC236}">
                  <a16:creationId xmlns:a16="http://schemas.microsoft.com/office/drawing/2014/main" id="{9A6007AF-6C39-4871-813B-50519C3268C2}"/>
                </a:ext>
              </a:extLst>
            </p:cNvPr>
            <p:cNvSpPr/>
            <p:nvPr/>
          </p:nvSpPr>
          <p:spPr>
            <a:xfrm>
              <a:off x="543930" y="989644"/>
              <a:ext cx="142555" cy="205912"/>
            </a:xfrm>
            <a:custGeom>
              <a:avLst/>
              <a:gdLst>
                <a:gd name="connsiteX0" fmla="*/ 5940 w 142554"/>
                <a:gd name="connsiteY0" fmla="*/ 137961 h 205912"/>
                <a:gd name="connsiteX1" fmla="*/ 5940 w 142554"/>
                <a:gd name="connsiteY1" fmla="*/ 201160 h 205912"/>
                <a:gd name="connsiteX2" fmla="*/ 138040 w 142554"/>
                <a:gd name="connsiteY2" fmla="*/ 68981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7961"/>
                  </a:moveTo>
                  <a:lnTo>
                    <a:pt x="5940" y="201160"/>
                  </a:lnTo>
                  <a:lnTo>
                    <a:pt x="138040" y="68981"/>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6" name="Freeform: Shape 25">
              <a:extLst>
                <a:ext uri="{FF2B5EF4-FFF2-40B4-BE49-F238E27FC236}">
                  <a16:creationId xmlns:a16="http://schemas.microsoft.com/office/drawing/2014/main" id="{352CD6C8-3925-474D-86DA-25E7CB517CFD}"/>
                </a:ext>
              </a:extLst>
            </p:cNvPr>
            <p:cNvSpPr/>
            <p:nvPr/>
          </p:nvSpPr>
          <p:spPr>
            <a:xfrm>
              <a:off x="543930" y="1177341"/>
              <a:ext cx="142555" cy="205912"/>
            </a:xfrm>
            <a:custGeom>
              <a:avLst/>
              <a:gdLst>
                <a:gd name="connsiteX0" fmla="*/ 5940 w 142554"/>
                <a:gd name="connsiteY0" fmla="*/ 138040 h 205912"/>
                <a:gd name="connsiteX1" fmla="*/ 5940 w 142554"/>
                <a:gd name="connsiteY1" fmla="*/ 201240 h 205912"/>
                <a:gd name="connsiteX2" fmla="*/ 138040 w 142554"/>
                <a:gd name="connsiteY2" fmla="*/ 69060 h 205912"/>
                <a:gd name="connsiteX3" fmla="*/ 138040 w 142554"/>
                <a:gd name="connsiteY3" fmla="*/ 5940 h 205912"/>
              </a:gdLst>
              <a:ahLst/>
              <a:cxnLst>
                <a:cxn ang="0">
                  <a:pos x="connsiteX0" y="connsiteY0"/>
                </a:cxn>
                <a:cxn ang="0">
                  <a:pos x="connsiteX1" y="connsiteY1"/>
                </a:cxn>
                <a:cxn ang="0">
                  <a:pos x="connsiteX2" y="connsiteY2"/>
                </a:cxn>
                <a:cxn ang="0">
                  <a:pos x="connsiteX3" y="connsiteY3"/>
                </a:cxn>
              </a:cxnLst>
              <a:rect l="l" t="t" r="r" b="b"/>
              <a:pathLst>
                <a:path w="142554" h="205912">
                  <a:moveTo>
                    <a:pt x="5940" y="138040"/>
                  </a:moveTo>
                  <a:lnTo>
                    <a:pt x="5940" y="201240"/>
                  </a:lnTo>
                  <a:lnTo>
                    <a:pt x="138040" y="69060"/>
                  </a:lnTo>
                  <a:lnTo>
                    <a:pt x="138040" y="5940"/>
                  </a:lnTo>
                  <a:close/>
                </a:path>
              </a:pathLst>
            </a:custGeom>
            <a:solidFill>
              <a:srgbClr val="FFD700"/>
            </a:solidFill>
            <a:ln w="9525" cap="flat">
              <a:noFill/>
              <a:prstDash val="solid"/>
              <a:miter/>
            </a:ln>
          </p:spPr>
          <p:txBody>
            <a:bodyPr rtlCol="0" anchor="ctr"/>
            <a:lstStyle/>
            <a:p>
              <a:endParaRPr lang="uk-UA" sz="1920"/>
            </a:p>
          </p:txBody>
        </p:sp>
        <p:sp>
          <p:nvSpPr>
            <p:cNvPr id="27" name="Freeform: Shape 26">
              <a:extLst>
                <a:ext uri="{FF2B5EF4-FFF2-40B4-BE49-F238E27FC236}">
                  <a16:creationId xmlns:a16="http://schemas.microsoft.com/office/drawing/2014/main" id="{D96E9BAA-4896-414E-BD8D-B7C4F2B37659}"/>
                </a:ext>
              </a:extLst>
            </p:cNvPr>
            <p:cNvSpPr/>
            <p:nvPr/>
          </p:nvSpPr>
          <p:spPr>
            <a:xfrm>
              <a:off x="768850" y="969607"/>
              <a:ext cx="39599" cy="158394"/>
            </a:xfrm>
            <a:custGeom>
              <a:avLst/>
              <a:gdLst>
                <a:gd name="connsiteX0" fmla="*/ 17582 w 39598"/>
                <a:gd name="connsiteY0" fmla="*/ 157285 h 158393"/>
                <a:gd name="connsiteX1" fmla="*/ 5940 w 39598"/>
                <a:gd name="connsiteY1" fmla="*/ 157285 h 158393"/>
                <a:gd name="connsiteX2" fmla="*/ 5940 w 39598"/>
                <a:gd name="connsiteY2" fmla="*/ 5940 h 158393"/>
                <a:gd name="connsiteX3" fmla="*/ 30728 w 39598"/>
                <a:gd name="connsiteY3" fmla="*/ 62170 h 158393"/>
                <a:gd name="connsiteX4" fmla="*/ 38965 w 39598"/>
                <a:gd name="connsiteY4" fmla="*/ 130913 h 158393"/>
                <a:gd name="connsiteX5" fmla="*/ 17582 w 39598"/>
                <a:gd name="connsiteY5" fmla="*/ 157285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7582" y="157285"/>
                  </a:moveTo>
                  <a:lnTo>
                    <a:pt x="5940" y="157285"/>
                  </a:lnTo>
                  <a:lnTo>
                    <a:pt x="5940" y="5940"/>
                  </a:lnTo>
                  <a:cubicBezTo>
                    <a:pt x="19166" y="21462"/>
                    <a:pt x="28115" y="40866"/>
                    <a:pt x="30728" y="62170"/>
                  </a:cubicBezTo>
                  <a:lnTo>
                    <a:pt x="38965" y="130913"/>
                  </a:lnTo>
                  <a:cubicBezTo>
                    <a:pt x="28511" y="136140"/>
                    <a:pt x="20591" y="145722"/>
                    <a:pt x="17582" y="157285"/>
                  </a:cubicBezTo>
                  <a:close/>
                </a:path>
              </a:pathLst>
            </a:custGeom>
            <a:solidFill>
              <a:srgbClr val="FFD700"/>
            </a:solidFill>
            <a:ln w="9525" cap="flat">
              <a:noFill/>
              <a:prstDash val="solid"/>
              <a:miter/>
            </a:ln>
          </p:spPr>
          <p:txBody>
            <a:bodyPr rtlCol="0" anchor="ctr"/>
            <a:lstStyle/>
            <a:p>
              <a:endParaRPr lang="uk-UA" sz="1920"/>
            </a:p>
          </p:txBody>
        </p:sp>
        <p:sp>
          <p:nvSpPr>
            <p:cNvPr id="28" name="Freeform: Shape 27">
              <a:extLst>
                <a:ext uri="{FF2B5EF4-FFF2-40B4-BE49-F238E27FC236}">
                  <a16:creationId xmlns:a16="http://schemas.microsoft.com/office/drawing/2014/main" id="{11240D12-A8E6-4306-9D08-23FBEA11FCBF}"/>
                </a:ext>
              </a:extLst>
            </p:cNvPr>
            <p:cNvSpPr/>
            <p:nvPr/>
          </p:nvSpPr>
          <p:spPr>
            <a:xfrm>
              <a:off x="768929" y="1141386"/>
              <a:ext cx="55438" cy="71277"/>
            </a:xfrm>
            <a:custGeom>
              <a:avLst/>
              <a:gdLst>
                <a:gd name="connsiteX0" fmla="*/ 46251 w 55437"/>
                <a:gd name="connsiteY0" fmla="*/ 35163 h 71277"/>
                <a:gd name="connsiteX1" fmla="*/ 56072 w 55437"/>
                <a:gd name="connsiteY1" fmla="*/ 37381 h 71277"/>
                <a:gd name="connsiteX2" fmla="*/ 51953 w 55437"/>
                <a:gd name="connsiteY2" fmla="*/ 67317 h 71277"/>
                <a:gd name="connsiteX3" fmla="*/ 5940 w 55437"/>
                <a:gd name="connsiteY3" fmla="*/ 67317 h 71277"/>
                <a:gd name="connsiteX4" fmla="*/ 5940 w 55437"/>
                <a:gd name="connsiteY4" fmla="*/ 5940 h 71277"/>
                <a:gd name="connsiteX5" fmla="*/ 17582 w 55437"/>
                <a:gd name="connsiteY5" fmla="*/ 5940 h 71277"/>
                <a:gd name="connsiteX6" fmla="*/ 46251 w 55437"/>
                <a:gd name="connsiteY6" fmla="*/ 35163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6251" y="35163"/>
                  </a:moveTo>
                  <a:lnTo>
                    <a:pt x="56072" y="37381"/>
                  </a:lnTo>
                  <a:cubicBezTo>
                    <a:pt x="53458" y="46964"/>
                    <a:pt x="51953" y="57022"/>
                    <a:pt x="51953" y="67317"/>
                  </a:cubicBezTo>
                  <a:lnTo>
                    <a:pt x="5940" y="67317"/>
                  </a:lnTo>
                  <a:lnTo>
                    <a:pt x="5940" y="5940"/>
                  </a:lnTo>
                  <a:lnTo>
                    <a:pt x="17582" y="5940"/>
                  </a:lnTo>
                  <a:cubicBezTo>
                    <a:pt x="21146" y="20037"/>
                    <a:pt x="32233" y="31204"/>
                    <a:pt x="46251" y="35163"/>
                  </a:cubicBezTo>
                  <a:close/>
                </a:path>
              </a:pathLst>
            </a:custGeom>
            <a:solidFill>
              <a:srgbClr val="FFD700"/>
            </a:solidFill>
            <a:ln w="9525" cap="flat">
              <a:noFill/>
              <a:prstDash val="solid"/>
              <a:miter/>
            </a:ln>
          </p:spPr>
          <p:txBody>
            <a:bodyPr rtlCol="0" anchor="ctr"/>
            <a:lstStyle/>
            <a:p>
              <a:endParaRPr lang="uk-UA" sz="1920"/>
            </a:p>
          </p:txBody>
        </p:sp>
        <p:sp>
          <p:nvSpPr>
            <p:cNvPr id="29" name="Freeform: Shape 28">
              <a:extLst>
                <a:ext uri="{FF2B5EF4-FFF2-40B4-BE49-F238E27FC236}">
                  <a16:creationId xmlns:a16="http://schemas.microsoft.com/office/drawing/2014/main" id="{05B49BCC-6B1E-49D9-AEE5-76DADC438D9A}"/>
                </a:ext>
              </a:extLst>
            </p:cNvPr>
            <p:cNvSpPr/>
            <p:nvPr/>
          </p:nvSpPr>
          <p:spPr>
            <a:xfrm>
              <a:off x="835375" y="1177579"/>
              <a:ext cx="31679" cy="31679"/>
            </a:xfrm>
            <a:custGeom>
              <a:avLst/>
              <a:gdLst>
                <a:gd name="connsiteX0" fmla="*/ 31520 w 31678"/>
                <a:gd name="connsiteY0" fmla="*/ 31124 h 31678"/>
                <a:gd name="connsiteX1" fmla="*/ 5940 w 31678"/>
                <a:gd name="connsiteY1" fmla="*/ 31124 h 31678"/>
                <a:gd name="connsiteX2" fmla="*/ 9583 w 31678"/>
                <a:gd name="connsiteY2" fmla="*/ 5940 h 31678"/>
                <a:gd name="connsiteX3" fmla="*/ 31520 w 31678"/>
                <a:gd name="connsiteY3" fmla="*/ 31124 h 31678"/>
              </a:gdLst>
              <a:ahLst/>
              <a:cxnLst>
                <a:cxn ang="0">
                  <a:pos x="connsiteX0" y="connsiteY0"/>
                </a:cxn>
                <a:cxn ang="0">
                  <a:pos x="connsiteX1" y="connsiteY1"/>
                </a:cxn>
                <a:cxn ang="0">
                  <a:pos x="connsiteX2" y="connsiteY2"/>
                </a:cxn>
                <a:cxn ang="0">
                  <a:pos x="connsiteX3" y="connsiteY3"/>
                </a:cxn>
              </a:cxnLst>
              <a:rect l="l" t="t" r="r" b="b"/>
              <a:pathLst>
                <a:path w="31678" h="31678">
                  <a:moveTo>
                    <a:pt x="31520" y="31124"/>
                  </a:moveTo>
                  <a:lnTo>
                    <a:pt x="5940" y="31124"/>
                  </a:lnTo>
                  <a:cubicBezTo>
                    <a:pt x="5940" y="22413"/>
                    <a:pt x="7286" y="13939"/>
                    <a:pt x="9583" y="5940"/>
                  </a:cubicBezTo>
                  <a:cubicBezTo>
                    <a:pt x="21938" y="7682"/>
                    <a:pt x="31520" y="18215"/>
                    <a:pt x="31520" y="31124"/>
                  </a:cubicBezTo>
                  <a:close/>
                </a:path>
              </a:pathLst>
            </a:custGeom>
            <a:solidFill>
              <a:srgbClr val="FFD700"/>
            </a:solidFill>
            <a:ln w="9525" cap="flat">
              <a:noFill/>
              <a:prstDash val="solid"/>
              <a:miter/>
            </a:ln>
          </p:spPr>
          <p:txBody>
            <a:bodyPr rtlCol="0" anchor="ctr"/>
            <a:lstStyle/>
            <a:p>
              <a:endParaRPr lang="uk-UA" sz="1920"/>
            </a:p>
          </p:txBody>
        </p:sp>
        <p:sp>
          <p:nvSpPr>
            <p:cNvPr id="30" name="Freeform: Shape 29">
              <a:extLst>
                <a:ext uri="{FF2B5EF4-FFF2-40B4-BE49-F238E27FC236}">
                  <a16:creationId xmlns:a16="http://schemas.microsoft.com/office/drawing/2014/main" id="{A99ECF7F-ADDA-42BE-8A7D-808E907B21F8}"/>
                </a:ext>
              </a:extLst>
            </p:cNvPr>
            <p:cNvSpPr/>
            <p:nvPr/>
          </p:nvSpPr>
          <p:spPr>
            <a:xfrm>
              <a:off x="837751" y="1223196"/>
              <a:ext cx="31679" cy="47518"/>
            </a:xfrm>
            <a:custGeom>
              <a:avLst/>
              <a:gdLst>
                <a:gd name="connsiteX0" fmla="*/ 5940 w 31678"/>
                <a:gd name="connsiteY0" fmla="*/ 5940 h 47518"/>
                <a:gd name="connsiteX1" fmla="*/ 29145 w 31678"/>
                <a:gd name="connsiteY1" fmla="*/ 5940 h 47518"/>
                <a:gd name="connsiteX2" fmla="*/ 29145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145" y="5940"/>
                  </a:lnTo>
                  <a:lnTo>
                    <a:pt x="29145" y="49023"/>
                  </a:lnTo>
                  <a:cubicBezTo>
                    <a:pt x="17899" y="37223"/>
                    <a:pt x="9662" y="22413"/>
                    <a:pt x="5940" y="5940"/>
                  </a:cubicBezTo>
                  <a:close/>
                </a:path>
              </a:pathLst>
            </a:custGeom>
            <a:solidFill>
              <a:srgbClr val="FFD700"/>
            </a:solidFill>
            <a:ln w="9525" cap="flat">
              <a:noFill/>
              <a:prstDash val="solid"/>
              <a:miter/>
            </a:ln>
          </p:spPr>
          <p:txBody>
            <a:bodyPr rtlCol="0" anchor="ctr"/>
            <a:lstStyle/>
            <a:p>
              <a:endParaRPr lang="uk-UA" sz="1920"/>
            </a:p>
          </p:txBody>
        </p:sp>
        <p:sp>
          <p:nvSpPr>
            <p:cNvPr id="31" name="Freeform: Shape 30">
              <a:extLst>
                <a:ext uri="{FF2B5EF4-FFF2-40B4-BE49-F238E27FC236}">
                  <a16:creationId xmlns:a16="http://schemas.microsoft.com/office/drawing/2014/main" id="{361790A6-582E-4D4F-80A4-FE803196BC6A}"/>
                </a:ext>
              </a:extLst>
            </p:cNvPr>
            <p:cNvSpPr/>
            <p:nvPr/>
          </p:nvSpPr>
          <p:spPr>
            <a:xfrm>
              <a:off x="848839" y="1107885"/>
              <a:ext cx="55438" cy="71277"/>
            </a:xfrm>
            <a:custGeom>
              <a:avLst/>
              <a:gdLst>
                <a:gd name="connsiteX0" fmla="*/ 50765 w 55437"/>
                <a:gd name="connsiteY0" fmla="*/ 56863 h 71277"/>
                <a:gd name="connsiteX1" fmla="*/ 28353 w 55437"/>
                <a:gd name="connsiteY1" fmla="*/ 71911 h 71277"/>
                <a:gd name="connsiteX2" fmla="*/ 5940 w 55437"/>
                <a:gd name="connsiteY2" fmla="*/ 56863 h 71277"/>
                <a:gd name="connsiteX3" fmla="*/ 28353 w 55437"/>
                <a:gd name="connsiteY3" fmla="*/ 5940 h 71277"/>
                <a:gd name="connsiteX4" fmla="*/ 50765 w 55437"/>
                <a:gd name="connsiteY4" fmla="*/ 56863 h 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 h="71277">
                  <a:moveTo>
                    <a:pt x="50765" y="56863"/>
                  </a:moveTo>
                  <a:cubicBezTo>
                    <a:pt x="41895" y="59556"/>
                    <a:pt x="34134" y="64862"/>
                    <a:pt x="28353" y="71911"/>
                  </a:cubicBezTo>
                  <a:cubicBezTo>
                    <a:pt x="22650" y="64783"/>
                    <a:pt x="14889" y="59556"/>
                    <a:pt x="5940" y="56863"/>
                  </a:cubicBezTo>
                  <a:cubicBezTo>
                    <a:pt x="15364" y="41024"/>
                    <a:pt x="22888" y="23917"/>
                    <a:pt x="28353" y="5940"/>
                  </a:cubicBezTo>
                  <a:cubicBezTo>
                    <a:pt x="33817" y="23997"/>
                    <a:pt x="41341" y="41024"/>
                    <a:pt x="50765" y="56863"/>
                  </a:cubicBezTo>
                  <a:close/>
                </a:path>
              </a:pathLst>
            </a:custGeom>
            <a:solidFill>
              <a:srgbClr val="FFD700"/>
            </a:solidFill>
            <a:ln w="9525" cap="flat">
              <a:noFill/>
              <a:prstDash val="solid"/>
              <a:miter/>
            </a:ln>
          </p:spPr>
          <p:txBody>
            <a:bodyPr rtlCol="0" anchor="ctr"/>
            <a:lstStyle/>
            <a:p>
              <a:endParaRPr lang="uk-UA" sz="1920"/>
            </a:p>
          </p:txBody>
        </p:sp>
        <p:sp>
          <p:nvSpPr>
            <p:cNvPr id="32" name="Freeform: Shape 31">
              <a:extLst>
                <a:ext uri="{FF2B5EF4-FFF2-40B4-BE49-F238E27FC236}">
                  <a16:creationId xmlns:a16="http://schemas.microsoft.com/office/drawing/2014/main" id="{A70FB554-5047-4D09-8EF9-1AF51D26441D}"/>
                </a:ext>
              </a:extLst>
            </p:cNvPr>
            <p:cNvSpPr/>
            <p:nvPr/>
          </p:nvSpPr>
          <p:spPr>
            <a:xfrm>
              <a:off x="881389" y="1223196"/>
              <a:ext cx="31679" cy="47518"/>
            </a:xfrm>
            <a:custGeom>
              <a:avLst/>
              <a:gdLst>
                <a:gd name="connsiteX0" fmla="*/ 5940 w 31678"/>
                <a:gd name="connsiteY0" fmla="*/ 5940 h 47518"/>
                <a:gd name="connsiteX1" fmla="*/ 29224 w 31678"/>
                <a:gd name="connsiteY1" fmla="*/ 5940 h 47518"/>
                <a:gd name="connsiteX2" fmla="*/ 5940 w 31678"/>
                <a:gd name="connsiteY2" fmla="*/ 49023 h 47518"/>
                <a:gd name="connsiteX3" fmla="*/ 5940 w 31678"/>
                <a:gd name="connsiteY3" fmla="*/ 5940 h 47518"/>
              </a:gdLst>
              <a:ahLst/>
              <a:cxnLst>
                <a:cxn ang="0">
                  <a:pos x="connsiteX0" y="connsiteY0"/>
                </a:cxn>
                <a:cxn ang="0">
                  <a:pos x="connsiteX1" y="connsiteY1"/>
                </a:cxn>
                <a:cxn ang="0">
                  <a:pos x="connsiteX2" y="connsiteY2"/>
                </a:cxn>
                <a:cxn ang="0">
                  <a:pos x="connsiteX3" y="connsiteY3"/>
                </a:cxn>
              </a:cxnLst>
              <a:rect l="l" t="t" r="r" b="b"/>
              <a:pathLst>
                <a:path w="31678" h="47518">
                  <a:moveTo>
                    <a:pt x="5940" y="5940"/>
                  </a:moveTo>
                  <a:lnTo>
                    <a:pt x="29224" y="5940"/>
                  </a:lnTo>
                  <a:cubicBezTo>
                    <a:pt x="25422" y="22413"/>
                    <a:pt x="17265" y="37223"/>
                    <a:pt x="5940" y="49023"/>
                  </a:cubicBezTo>
                  <a:lnTo>
                    <a:pt x="5940" y="5940"/>
                  </a:lnTo>
                  <a:close/>
                </a:path>
              </a:pathLst>
            </a:custGeom>
            <a:solidFill>
              <a:srgbClr val="FFD700"/>
            </a:solidFill>
            <a:ln w="9525" cap="flat">
              <a:noFill/>
              <a:prstDash val="solid"/>
              <a:miter/>
            </a:ln>
          </p:spPr>
          <p:txBody>
            <a:bodyPr rtlCol="0" anchor="ctr"/>
            <a:lstStyle/>
            <a:p>
              <a:endParaRPr lang="uk-UA" sz="1920"/>
            </a:p>
          </p:txBody>
        </p:sp>
        <p:sp>
          <p:nvSpPr>
            <p:cNvPr id="33" name="Freeform: Shape 32">
              <a:extLst>
                <a:ext uri="{FF2B5EF4-FFF2-40B4-BE49-F238E27FC236}">
                  <a16:creationId xmlns:a16="http://schemas.microsoft.com/office/drawing/2014/main" id="{2786F5EB-83B4-45F6-B9C6-BF6F1AFB794F}"/>
                </a:ext>
              </a:extLst>
            </p:cNvPr>
            <p:cNvSpPr/>
            <p:nvPr/>
          </p:nvSpPr>
          <p:spPr>
            <a:xfrm>
              <a:off x="881389" y="1177579"/>
              <a:ext cx="31679" cy="31679"/>
            </a:xfrm>
            <a:custGeom>
              <a:avLst/>
              <a:gdLst>
                <a:gd name="connsiteX0" fmla="*/ 27957 w 31678"/>
                <a:gd name="connsiteY0" fmla="*/ 5940 h 31678"/>
                <a:gd name="connsiteX1" fmla="*/ 31520 w 31678"/>
                <a:gd name="connsiteY1" fmla="*/ 31124 h 31678"/>
                <a:gd name="connsiteX2" fmla="*/ 5940 w 31678"/>
                <a:gd name="connsiteY2" fmla="*/ 31124 h 31678"/>
                <a:gd name="connsiteX3" fmla="*/ 27957 w 31678"/>
                <a:gd name="connsiteY3" fmla="*/ 5940 h 31678"/>
              </a:gdLst>
              <a:ahLst/>
              <a:cxnLst>
                <a:cxn ang="0">
                  <a:pos x="connsiteX0" y="connsiteY0"/>
                </a:cxn>
                <a:cxn ang="0">
                  <a:pos x="connsiteX1" y="connsiteY1"/>
                </a:cxn>
                <a:cxn ang="0">
                  <a:pos x="connsiteX2" y="connsiteY2"/>
                </a:cxn>
                <a:cxn ang="0">
                  <a:pos x="connsiteX3" y="connsiteY3"/>
                </a:cxn>
              </a:cxnLst>
              <a:rect l="l" t="t" r="r" b="b"/>
              <a:pathLst>
                <a:path w="31678" h="31678">
                  <a:moveTo>
                    <a:pt x="27957" y="5940"/>
                  </a:moveTo>
                  <a:cubicBezTo>
                    <a:pt x="30253" y="13939"/>
                    <a:pt x="31520" y="22413"/>
                    <a:pt x="31520" y="31124"/>
                  </a:cubicBezTo>
                  <a:lnTo>
                    <a:pt x="5940" y="31124"/>
                  </a:lnTo>
                  <a:cubicBezTo>
                    <a:pt x="5940" y="18215"/>
                    <a:pt x="15523" y="7682"/>
                    <a:pt x="27957" y="5940"/>
                  </a:cubicBezTo>
                  <a:close/>
                </a:path>
              </a:pathLst>
            </a:custGeom>
            <a:solidFill>
              <a:srgbClr val="FFD700"/>
            </a:solidFill>
            <a:ln w="9525" cap="flat">
              <a:noFill/>
              <a:prstDash val="solid"/>
              <a:miter/>
            </a:ln>
          </p:spPr>
          <p:txBody>
            <a:bodyPr rtlCol="0" anchor="ctr"/>
            <a:lstStyle/>
            <a:p>
              <a:endParaRPr lang="uk-UA" sz="1920"/>
            </a:p>
          </p:txBody>
        </p:sp>
        <p:sp>
          <p:nvSpPr>
            <p:cNvPr id="34" name="Freeform: Shape 33">
              <a:extLst>
                <a:ext uri="{FF2B5EF4-FFF2-40B4-BE49-F238E27FC236}">
                  <a16:creationId xmlns:a16="http://schemas.microsoft.com/office/drawing/2014/main" id="{FC70F8E2-7E45-4000-889A-5B5C1FABC11B}"/>
                </a:ext>
              </a:extLst>
            </p:cNvPr>
            <p:cNvSpPr/>
            <p:nvPr/>
          </p:nvSpPr>
          <p:spPr>
            <a:xfrm>
              <a:off x="940391" y="969528"/>
              <a:ext cx="39599" cy="158394"/>
            </a:xfrm>
            <a:custGeom>
              <a:avLst/>
              <a:gdLst>
                <a:gd name="connsiteX0" fmla="*/ 14255 w 39598"/>
                <a:gd name="connsiteY0" fmla="*/ 62170 h 158393"/>
                <a:gd name="connsiteX1" fmla="*/ 38965 w 39598"/>
                <a:gd name="connsiteY1" fmla="*/ 5940 h 158393"/>
                <a:gd name="connsiteX2" fmla="*/ 38965 w 39598"/>
                <a:gd name="connsiteY2" fmla="*/ 157285 h 158393"/>
                <a:gd name="connsiteX3" fmla="*/ 27402 w 39598"/>
                <a:gd name="connsiteY3" fmla="*/ 157285 h 158393"/>
                <a:gd name="connsiteX4" fmla="*/ 5940 w 39598"/>
                <a:gd name="connsiteY4" fmla="*/ 130913 h 158393"/>
                <a:gd name="connsiteX5" fmla="*/ 14255 w 39598"/>
                <a:gd name="connsiteY5" fmla="*/ 6217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8" h="158393">
                  <a:moveTo>
                    <a:pt x="14255" y="62170"/>
                  </a:moveTo>
                  <a:cubicBezTo>
                    <a:pt x="16948" y="40866"/>
                    <a:pt x="25818" y="21542"/>
                    <a:pt x="38965" y="5940"/>
                  </a:cubicBezTo>
                  <a:lnTo>
                    <a:pt x="38965" y="157285"/>
                  </a:lnTo>
                  <a:lnTo>
                    <a:pt x="27402" y="157285"/>
                  </a:lnTo>
                  <a:cubicBezTo>
                    <a:pt x="24393" y="145722"/>
                    <a:pt x="16473" y="136140"/>
                    <a:pt x="5940" y="130913"/>
                  </a:cubicBezTo>
                  <a:lnTo>
                    <a:pt x="14255" y="62170"/>
                  </a:lnTo>
                  <a:close/>
                </a:path>
              </a:pathLst>
            </a:custGeom>
            <a:solidFill>
              <a:srgbClr val="FFD700"/>
            </a:solidFill>
            <a:ln w="9525" cap="flat">
              <a:noFill/>
              <a:prstDash val="solid"/>
              <a:miter/>
            </a:ln>
          </p:spPr>
          <p:txBody>
            <a:bodyPr rtlCol="0" anchor="ctr"/>
            <a:lstStyle/>
            <a:p>
              <a:endParaRPr lang="uk-UA" sz="1920"/>
            </a:p>
          </p:txBody>
        </p:sp>
        <p:sp>
          <p:nvSpPr>
            <p:cNvPr id="35" name="Freeform: Shape 34">
              <a:extLst>
                <a:ext uri="{FF2B5EF4-FFF2-40B4-BE49-F238E27FC236}">
                  <a16:creationId xmlns:a16="http://schemas.microsoft.com/office/drawing/2014/main" id="{AF948DDD-F8B7-4CBC-A0A8-25EE94A5EEE9}"/>
                </a:ext>
              </a:extLst>
            </p:cNvPr>
            <p:cNvSpPr/>
            <p:nvPr/>
          </p:nvSpPr>
          <p:spPr>
            <a:xfrm>
              <a:off x="923442" y="1141386"/>
              <a:ext cx="55438" cy="71277"/>
            </a:xfrm>
            <a:custGeom>
              <a:avLst/>
              <a:gdLst>
                <a:gd name="connsiteX0" fmla="*/ 44430 w 55437"/>
                <a:gd name="connsiteY0" fmla="*/ 5940 h 71277"/>
                <a:gd name="connsiteX1" fmla="*/ 55992 w 55437"/>
                <a:gd name="connsiteY1" fmla="*/ 5940 h 71277"/>
                <a:gd name="connsiteX2" fmla="*/ 55992 w 55437"/>
                <a:gd name="connsiteY2" fmla="*/ 67317 h 71277"/>
                <a:gd name="connsiteX3" fmla="*/ 9979 w 55437"/>
                <a:gd name="connsiteY3" fmla="*/ 67317 h 71277"/>
                <a:gd name="connsiteX4" fmla="*/ 5940 w 55437"/>
                <a:gd name="connsiteY4" fmla="*/ 37381 h 71277"/>
                <a:gd name="connsiteX5" fmla="*/ 15760 w 55437"/>
                <a:gd name="connsiteY5" fmla="*/ 35163 h 71277"/>
                <a:gd name="connsiteX6" fmla="*/ 44430 w 55437"/>
                <a:gd name="connsiteY6" fmla="*/ 5940 h 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7" h="71277">
                  <a:moveTo>
                    <a:pt x="44430" y="5940"/>
                  </a:moveTo>
                  <a:lnTo>
                    <a:pt x="55992" y="5940"/>
                  </a:lnTo>
                  <a:lnTo>
                    <a:pt x="55992" y="67317"/>
                  </a:lnTo>
                  <a:lnTo>
                    <a:pt x="9979" y="67317"/>
                  </a:lnTo>
                  <a:cubicBezTo>
                    <a:pt x="9979" y="57022"/>
                    <a:pt x="8553" y="46885"/>
                    <a:pt x="5940" y="37381"/>
                  </a:cubicBezTo>
                  <a:lnTo>
                    <a:pt x="15760" y="35163"/>
                  </a:lnTo>
                  <a:cubicBezTo>
                    <a:pt x="29699" y="31204"/>
                    <a:pt x="40707" y="20037"/>
                    <a:pt x="44430" y="5940"/>
                  </a:cubicBezTo>
                  <a:close/>
                </a:path>
              </a:pathLst>
            </a:custGeom>
            <a:solidFill>
              <a:srgbClr val="FFD700"/>
            </a:solidFill>
            <a:ln w="9525" cap="flat">
              <a:noFill/>
              <a:prstDash val="solid"/>
              <a:miter/>
            </a:ln>
          </p:spPr>
          <p:txBody>
            <a:bodyPr rtlCol="0" anchor="ctr"/>
            <a:lstStyle/>
            <a:p>
              <a:endParaRPr lang="uk-UA" sz="1920"/>
            </a:p>
          </p:txBody>
        </p:sp>
        <p:sp>
          <p:nvSpPr>
            <p:cNvPr id="36" name="Freeform: Shape 35">
              <a:extLst>
                <a:ext uri="{FF2B5EF4-FFF2-40B4-BE49-F238E27FC236}">
                  <a16:creationId xmlns:a16="http://schemas.microsoft.com/office/drawing/2014/main" id="{45914263-996C-499A-8265-1ACBD22EAEDE}"/>
                </a:ext>
              </a:extLst>
            </p:cNvPr>
            <p:cNvSpPr/>
            <p:nvPr/>
          </p:nvSpPr>
          <p:spPr>
            <a:xfrm>
              <a:off x="697810" y="871324"/>
              <a:ext cx="356387" cy="467262"/>
            </a:xfrm>
            <a:custGeom>
              <a:avLst/>
              <a:gdLst>
                <a:gd name="connsiteX0" fmla="*/ 5940 w 356386"/>
                <a:gd name="connsiteY0" fmla="*/ 5940 h 467262"/>
                <a:gd name="connsiteX1" fmla="*/ 5940 w 356386"/>
                <a:gd name="connsiteY1" fmla="*/ 389095 h 467262"/>
                <a:gd name="connsiteX2" fmla="*/ 179381 w 356386"/>
                <a:gd name="connsiteY2" fmla="*/ 464886 h 467262"/>
                <a:gd name="connsiteX3" fmla="*/ 352823 w 356386"/>
                <a:gd name="connsiteY3" fmla="*/ 389095 h 467262"/>
                <a:gd name="connsiteX4" fmla="*/ 352823 w 356386"/>
                <a:gd name="connsiteY4" fmla="*/ 5940 h 467262"/>
                <a:gd name="connsiteX5" fmla="*/ 5940 w 356386"/>
                <a:gd name="connsiteY5" fmla="*/ 5940 h 467262"/>
                <a:gd name="connsiteX6" fmla="*/ 302058 w 356386"/>
                <a:gd name="connsiteY6" fmla="*/ 357812 h 467262"/>
                <a:gd name="connsiteX7" fmla="*/ 233710 w 356386"/>
                <a:gd name="connsiteY7" fmla="*/ 357812 h 467262"/>
                <a:gd name="connsiteX8" fmla="*/ 191815 w 356386"/>
                <a:gd name="connsiteY8" fmla="*/ 426397 h 467262"/>
                <a:gd name="connsiteX9" fmla="*/ 179302 w 356386"/>
                <a:gd name="connsiteY9" fmla="*/ 440018 h 467262"/>
                <a:gd name="connsiteX10" fmla="*/ 166868 w 356386"/>
                <a:gd name="connsiteY10" fmla="*/ 426397 h 467262"/>
                <a:gd name="connsiteX11" fmla="*/ 124973 w 356386"/>
                <a:gd name="connsiteY11" fmla="*/ 357812 h 467262"/>
                <a:gd name="connsiteX12" fmla="*/ 56547 w 356386"/>
                <a:gd name="connsiteY12" fmla="*/ 357812 h 467262"/>
                <a:gd name="connsiteX13" fmla="*/ 56547 w 356386"/>
                <a:gd name="connsiteY13" fmla="*/ 61536 h 467262"/>
                <a:gd name="connsiteX14" fmla="*/ 71911 w 356386"/>
                <a:gd name="connsiteY14" fmla="*/ 71436 h 467262"/>
                <a:gd name="connsiteX15" fmla="*/ 122597 w 356386"/>
                <a:gd name="connsiteY15" fmla="*/ 162433 h 467262"/>
                <a:gd name="connsiteX16" fmla="*/ 132576 w 356386"/>
                <a:gd name="connsiteY16" fmla="*/ 245827 h 467262"/>
                <a:gd name="connsiteX17" fmla="*/ 128141 w 356386"/>
                <a:gd name="connsiteY17" fmla="*/ 245352 h 467262"/>
                <a:gd name="connsiteX18" fmla="*/ 108183 w 356386"/>
                <a:gd name="connsiteY18" fmla="*/ 261825 h 467262"/>
                <a:gd name="connsiteX19" fmla="*/ 124260 w 356386"/>
                <a:gd name="connsiteY19" fmla="*/ 285822 h 467262"/>
                <a:gd name="connsiteX20" fmla="*/ 136615 w 356386"/>
                <a:gd name="connsiteY20" fmla="*/ 288356 h 467262"/>
                <a:gd name="connsiteX21" fmla="*/ 148811 w 356386"/>
                <a:gd name="connsiteY21" fmla="*/ 264518 h 467262"/>
                <a:gd name="connsiteX22" fmla="*/ 169165 w 356386"/>
                <a:gd name="connsiteY22" fmla="*/ 173758 h 467262"/>
                <a:gd name="connsiteX23" fmla="*/ 164017 w 356386"/>
                <a:gd name="connsiteY23" fmla="*/ 71436 h 467262"/>
                <a:gd name="connsiteX24" fmla="*/ 179381 w 356386"/>
                <a:gd name="connsiteY24" fmla="*/ 30966 h 467262"/>
                <a:gd name="connsiteX25" fmla="*/ 194746 w 356386"/>
                <a:gd name="connsiteY25" fmla="*/ 71436 h 467262"/>
                <a:gd name="connsiteX26" fmla="*/ 189598 w 356386"/>
                <a:gd name="connsiteY26" fmla="*/ 173758 h 467262"/>
                <a:gd name="connsiteX27" fmla="*/ 210031 w 356386"/>
                <a:gd name="connsiteY27" fmla="*/ 264518 h 467262"/>
                <a:gd name="connsiteX28" fmla="*/ 222227 w 356386"/>
                <a:gd name="connsiteY28" fmla="*/ 288356 h 467262"/>
                <a:gd name="connsiteX29" fmla="*/ 234582 w 356386"/>
                <a:gd name="connsiteY29" fmla="*/ 285822 h 467262"/>
                <a:gd name="connsiteX30" fmla="*/ 250659 w 356386"/>
                <a:gd name="connsiteY30" fmla="*/ 261825 h 467262"/>
                <a:gd name="connsiteX31" fmla="*/ 230701 w 356386"/>
                <a:gd name="connsiteY31" fmla="*/ 245352 h 467262"/>
                <a:gd name="connsiteX32" fmla="*/ 226187 w 356386"/>
                <a:gd name="connsiteY32" fmla="*/ 245827 h 467262"/>
                <a:gd name="connsiteX33" fmla="*/ 236245 w 356386"/>
                <a:gd name="connsiteY33" fmla="*/ 162433 h 467262"/>
                <a:gd name="connsiteX34" fmla="*/ 286852 w 356386"/>
                <a:gd name="connsiteY34" fmla="*/ 71436 h 467262"/>
                <a:gd name="connsiteX35" fmla="*/ 302216 w 356386"/>
                <a:gd name="connsiteY35" fmla="*/ 61536 h 467262"/>
                <a:gd name="connsiteX36" fmla="*/ 302216 w 356386"/>
                <a:gd name="connsiteY36" fmla="*/ 357812 h 46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386" h="467262">
                  <a:moveTo>
                    <a:pt x="5940" y="5940"/>
                  </a:moveTo>
                  <a:lnTo>
                    <a:pt x="5940" y="389095"/>
                  </a:lnTo>
                  <a:lnTo>
                    <a:pt x="179381" y="464886"/>
                  </a:lnTo>
                  <a:lnTo>
                    <a:pt x="352823" y="389095"/>
                  </a:lnTo>
                  <a:lnTo>
                    <a:pt x="352823" y="5940"/>
                  </a:lnTo>
                  <a:lnTo>
                    <a:pt x="5940" y="5940"/>
                  </a:lnTo>
                  <a:close/>
                  <a:moveTo>
                    <a:pt x="302058" y="357812"/>
                  </a:moveTo>
                  <a:lnTo>
                    <a:pt x="233710" y="357812"/>
                  </a:lnTo>
                  <a:cubicBezTo>
                    <a:pt x="228563" y="385610"/>
                    <a:pt x="213278" y="409844"/>
                    <a:pt x="191815" y="426397"/>
                  </a:cubicBezTo>
                  <a:cubicBezTo>
                    <a:pt x="186667" y="429960"/>
                    <a:pt x="182470" y="434554"/>
                    <a:pt x="179302" y="440018"/>
                  </a:cubicBezTo>
                  <a:cubicBezTo>
                    <a:pt x="176213" y="434633"/>
                    <a:pt x="172016" y="429960"/>
                    <a:pt x="166868" y="426397"/>
                  </a:cubicBezTo>
                  <a:cubicBezTo>
                    <a:pt x="145406" y="409844"/>
                    <a:pt x="130121" y="385610"/>
                    <a:pt x="124973" y="357812"/>
                  </a:cubicBezTo>
                  <a:lnTo>
                    <a:pt x="56547" y="357812"/>
                  </a:lnTo>
                  <a:lnTo>
                    <a:pt x="56547" y="61536"/>
                  </a:lnTo>
                  <a:cubicBezTo>
                    <a:pt x="61932" y="64466"/>
                    <a:pt x="67001" y="67793"/>
                    <a:pt x="71911" y="71436"/>
                  </a:cubicBezTo>
                  <a:cubicBezTo>
                    <a:pt x="100105" y="92660"/>
                    <a:pt x="119350" y="125210"/>
                    <a:pt x="122597" y="162433"/>
                  </a:cubicBezTo>
                  <a:lnTo>
                    <a:pt x="132576" y="245827"/>
                  </a:lnTo>
                  <a:lnTo>
                    <a:pt x="128141" y="245352"/>
                  </a:lnTo>
                  <a:cubicBezTo>
                    <a:pt x="118637" y="245431"/>
                    <a:pt x="110084" y="252084"/>
                    <a:pt x="108183" y="261825"/>
                  </a:cubicBezTo>
                  <a:cubicBezTo>
                    <a:pt x="105966" y="272913"/>
                    <a:pt x="113173" y="283684"/>
                    <a:pt x="124260" y="285822"/>
                  </a:cubicBezTo>
                  <a:lnTo>
                    <a:pt x="136615" y="288356"/>
                  </a:lnTo>
                  <a:cubicBezTo>
                    <a:pt x="140812" y="280516"/>
                    <a:pt x="144931" y="272517"/>
                    <a:pt x="148811" y="264518"/>
                  </a:cubicBezTo>
                  <a:cubicBezTo>
                    <a:pt x="160453" y="235373"/>
                    <a:pt x="169957" y="205516"/>
                    <a:pt x="169165" y="173758"/>
                  </a:cubicBezTo>
                  <a:cubicBezTo>
                    <a:pt x="168769" y="139624"/>
                    <a:pt x="164651" y="105570"/>
                    <a:pt x="164017" y="71436"/>
                  </a:cubicBezTo>
                  <a:cubicBezTo>
                    <a:pt x="164017" y="55913"/>
                    <a:pt x="169878" y="41737"/>
                    <a:pt x="179381" y="30966"/>
                  </a:cubicBezTo>
                  <a:cubicBezTo>
                    <a:pt x="188964" y="41737"/>
                    <a:pt x="194746" y="55913"/>
                    <a:pt x="194746" y="71436"/>
                  </a:cubicBezTo>
                  <a:cubicBezTo>
                    <a:pt x="194191" y="105570"/>
                    <a:pt x="190073" y="139624"/>
                    <a:pt x="189598" y="173758"/>
                  </a:cubicBezTo>
                  <a:cubicBezTo>
                    <a:pt x="188885" y="205516"/>
                    <a:pt x="198389" y="235373"/>
                    <a:pt x="210031" y="264518"/>
                  </a:cubicBezTo>
                  <a:cubicBezTo>
                    <a:pt x="213832" y="272517"/>
                    <a:pt x="218029" y="280437"/>
                    <a:pt x="222227" y="288356"/>
                  </a:cubicBezTo>
                  <a:lnTo>
                    <a:pt x="234582" y="285822"/>
                  </a:lnTo>
                  <a:cubicBezTo>
                    <a:pt x="245590" y="283604"/>
                    <a:pt x="252797" y="272913"/>
                    <a:pt x="250659" y="261825"/>
                  </a:cubicBezTo>
                  <a:cubicBezTo>
                    <a:pt x="248679" y="252084"/>
                    <a:pt x="240205" y="245431"/>
                    <a:pt x="230701" y="245352"/>
                  </a:cubicBezTo>
                  <a:lnTo>
                    <a:pt x="226187" y="245827"/>
                  </a:lnTo>
                  <a:lnTo>
                    <a:pt x="236245" y="162433"/>
                  </a:lnTo>
                  <a:cubicBezTo>
                    <a:pt x="239492" y="125290"/>
                    <a:pt x="258658" y="92660"/>
                    <a:pt x="286852" y="71436"/>
                  </a:cubicBezTo>
                  <a:cubicBezTo>
                    <a:pt x="291683" y="67793"/>
                    <a:pt x="296910" y="64466"/>
                    <a:pt x="302216" y="61536"/>
                  </a:cubicBezTo>
                  <a:lnTo>
                    <a:pt x="302216" y="357812"/>
                  </a:lnTo>
                  <a:close/>
                </a:path>
              </a:pathLst>
            </a:custGeom>
            <a:solidFill>
              <a:srgbClr val="FFD700"/>
            </a:solidFill>
            <a:ln w="9525" cap="flat">
              <a:noFill/>
              <a:prstDash val="solid"/>
              <a:miter/>
            </a:ln>
          </p:spPr>
          <p:txBody>
            <a:bodyPr rtlCol="0" anchor="ctr"/>
            <a:lstStyle/>
            <a:p>
              <a:endParaRPr lang="uk-UA" sz="1920"/>
            </a:p>
          </p:txBody>
        </p:sp>
        <p:sp>
          <p:nvSpPr>
            <p:cNvPr id="37" name="Freeform: Shape 36">
              <a:extLst>
                <a:ext uri="{FF2B5EF4-FFF2-40B4-BE49-F238E27FC236}">
                  <a16:creationId xmlns:a16="http://schemas.microsoft.com/office/drawing/2014/main" id="{6B249EDF-4C17-4F28-9DFD-EF7B653EA9ED}"/>
                </a:ext>
              </a:extLst>
            </p:cNvPr>
            <p:cNvSpPr/>
            <p:nvPr/>
          </p:nvSpPr>
          <p:spPr>
            <a:xfrm>
              <a:off x="1363144" y="749677"/>
              <a:ext cx="23759" cy="665255"/>
            </a:xfrm>
            <a:custGeom>
              <a:avLst/>
              <a:gdLst>
                <a:gd name="connsiteX0" fmla="*/ 5940 w 23759"/>
                <a:gd name="connsiteY0" fmla="*/ 5940 h 665254"/>
                <a:gd name="connsiteX1" fmla="*/ 20274 w 23759"/>
                <a:gd name="connsiteY1" fmla="*/ 5940 h 665254"/>
                <a:gd name="connsiteX2" fmla="*/ 20274 w 23759"/>
                <a:gd name="connsiteY2" fmla="*/ 660503 h 665254"/>
                <a:gd name="connsiteX3" fmla="*/ 5940 w 23759"/>
                <a:gd name="connsiteY3" fmla="*/ 660503 h 665254"/>
              </a:gdLst>
              <a:ahLst/>
              <a:cxnLst>
                <a:cxn ang="0">
                  <a:pos x="connsiteX0" y="connsiteY0"/>
                </a:cxn>
                <a:cxn ang="0">
                  <a:pos x="connsiteX1" y="connsiteY1"/>
                </a:cxn>
                <a:cxn ang="0">
                  <a:pos x="connsiteX2" y="connsiteY2"/>
                </a:cxn>
                <a:cxn ang="0">
                  <a:pos x="connsiteX3" y="connsiteY3"/>
                </a:cxn>
              </a:cxnLst>
              <a:rect l="l" t="t" r="r" b="b"/>
              <a:pathLst>
                <a:path w="23759" h="665254">
                  <a:moveTo>
                    <a:pt x="5940" y="5940"/>
                  </a:moveTo>
                  <a:lnTo>
                    <a:pt x="20274" y="5940"/>
                  </a:lnTo>
                  <a:lnTo>
                    <a:pt x="20274" y="660503"/>
                  </a:lnTo>
                  <a:lnTo>
                    <a:pt x="5940" y="660503"/>
                  </a:lnTo>
                  <a:close/>
                </a:path>
              </a:pathLst>
            </a:custGeom>
            <a:solidFill>
              <a:schemeClr val="bg1"/>
            </a:solidFill>
            <a:ln w="9525" cap="flat">
              <a:noFill/>
              <a:prstDash val="solid"/>
              <a:miter/>
            </a:ln>
          </p:spPr>
          <p:txBody>
            <a:bodyPr rtlCol="0" anchor="ctr"/>
            <a:lstStyle/>
            <a:p>
              <a:endParaRPr lang="uk-UA" sz="1920"/>
            </a:p>
          </p:txBody>
        </p:sp>
        <p:sp>
          <p:nvSpPr>
            <p:cNvPr id="38" name="Freeform: Shape 37">
              <a:extLst>
                <a:ext uri="{FF2B5EF4-FFF2-40B4-BE49-F238E27FC236}">
                  <a16:creationId xmlns:a16="http://schemas.microsoft.com/office/drawing/2014/main" id="{A9021999-3F56-4ABD-92BC-32519C4989FE}"/>
                </a:ext>
              </a:extLst>
            </p:cNvPr>
            <p:cNvSpPr/>
            <p:nvPr/>
          </p:nvSpPr>
          <p:spPr>
            <a:xfrm>
              <a:off x="1541496" y="768130"/>
              <a:ext cx="158394" cy="150474"/>
            </a:xfrm>
            <a:custGeom>
              <a:avLst/>
              <a:gdLst>
                <a:gd name="connsiteX0" fmla="*/ 154355 w 158394"/>
                <a:gd name="connsiteY0" fmla="*/ 151662 h 150474"/>
                <a:gd name="connsiteX1" fmla="*/ 142079 w 158394"/>
                <a:gd name="connsiteY1" fmla="*/ 151662 h 150474"/>
                <a:gd name="connsiteX2" fmla="*/ 142079 w 158394"/>
                <a:gd name="connsiteY2" fmla="*/ 18532 h 150474"/>
                <a:gd name="connsiteX3" fmla="*/ 86087 w 158394"/>
                <a:gd name="connsiteY3" fmla="*/ 151662 h 150474"/>
                <a:gd name="connsiteX4" fmla="*/ 73812 w 158394"/>
                <a:gd name="connsiteY4" fmla="*/ 151662 h 150474"/>
                <a:gd name="connsiteX5" fmla="*/ 18215 w 158394"/>
                <a:gd name="connsiteY5" fmla="*/ 19720 h 150474"/>
                <a:gd name="connsiteX6" fmla="*/ 18215 w 158394"/>
                <a:gd name="connsiteY6" fmla="*/ 151662 h 150474"/>
                <a:gd name="connsiteX7" fmla="*/ 5940 w 158394"/>
                <a:gd name="connsiteY7" fmla="*/ 151662 h 150474"/>
                <a:gd name="connsiteX8" fmla="*/ 5940 w 158394"/>
                <a:gd name="connsiteY8" fmla="*/ 5940 h 150474"/>
                <a:gd name="connsiteX9" fmla="*/ 25897 w 158394"/>
                <a:gd name="connsiteY9" fmla="*/ 5940 h 150474"/>
                <a:gd name="connsiteX10" fmla="*/ 80385 w 158394"/>
                <a:gd name="connsiteY10" fmla="*/ 134793 h 150474"/>
                <a:gd name="connsiteX11" fmla="*/ 134477 w 158394"/>
                <a:gd name="connsiteY11" fmla="*/ 5940 h 150474"/>
                <a:gd name="connsiteX12" fmla="*/ 154434 w 158394"/>
                <a:gd name="connsiteY12" fmla="*/ 5940 h 150474"/>
                <a:gd name="connsiteX13" fmla="*/ 154434 w 158394"/>
                <a:gd name="connsiteY13" fmla="*/ 151662 h 1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394" h="150474">
                  <a:moveTo>
                    <a:pt x="154355" y="151662"/>
                  </a:moveTo>
                  <a:lnTo>
                    <a:pt x="142079" y="151662"/>
                  </a:lnTo>
                  <a:lnTo>
                    <a:pt x="142079" y="18532"/>
                  </a:lnTo>
                  <a:lnTo>
                    <a:pt x="86087" y="151662"/>
                  </a:lnTo>
                  <a:lnTo>
                    <a:pt x="73812" y="151662"/>
                  </a:lnTo>
                  <a:lnTo>
                    <a:pt x="18215" y="19720"/>
                  </a:lnTo>
                  <a:lnTo>
                    <a:pt x="18215" y="151662"/>
                  </a:lnTo>
                  <a:lnTo>
                    <a:pt x="5940" y="151662"/>
                  </a:lnTo>
                  <a:lnTo>
                    <a:pt x="5940" y="5940"/>
                  </a:lnTo>
                  <a:lnTo>
                    <a:pt x="25897" y="5940"/>
                  </a:lnTo>
                  <a:lnTo>
                    <a:pt x="80385" y="134793"/>
                  </a:lnTo>
                  <a:lnTo>
                    <a:pt x="134477" y="5940"/>
                  </a:lnTo>
                  <a:lnTo>
                    <a:pt x="154434" y="5940"/>
                  </a:lnTo>
                  <a:lnTo>
                    <a:pt x="154434" y="151662"/>
                  </a:lnTo>
                  <a:close/>
                </a:path>
              </a:pathLst>
            </a:custGeom>
            <a:solidFill>
              <a:schemeClr val="bg1"/>
            </a:solidFill>
            <a:ln w="9525" cap="flat">
              <a:noFill/>
              <a:prstDash val="solid"/>
              <a:miter/>
            </a:ln>
          </p:spPr>
          <p:txBody>
            <a:bodyPr rtlCol="0" anchor="ctr"/>
            <a:lstStyle/>
            <a:p>
              <a:endParaRPr lang="uk-UA" sz="1920"/>
            </a:p>
          </p:txBody>
        </p:sp>
        <p:sp>
          <p:nvSpPr>
            <p:cNvPr id="39" name="Freeform: Shape 38">
              <a:extLst>
                <a:ext uri="{FF2B5EF4-FFF2-40B4-BE49-F238E27FC236}">
                  <a16:creationId xmlns:a16="http://schemas.microsoft.com/office/drawing/2014/main" id="{7A146679-F157-4A0A-8800-A9AA7F777AE7}"/>
                </a:ext>
              </a:extLst>
            </p:cNvPr>
            <p:cNvSpPr/>
            <p:nvPr/>
          </p:nvSpPr>
          <p:spPr>
            <a:xfrm>
              <a:off x="1736400"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0" name="Freeform: Shape 39">
              <a:extLst>
                <a:ext uri="{FF2B5EF4-FFF2-40B4-BE49-F238E27FC236}">
                  <a16:creationId xmlns:a16="http://schemas.microsoft.com/office/drawing/2014/main" id="{5B1AE1AD-A56E-4198-9E31-384976C040A2}"/>
                </a:ext>
              </a:extLst>
            </p:cNvPr>
            <p:cNvSpPr/>
            <p:nvPr/>
          </p:nvSpPr>
          <p:spPr>
            <a:xfrm>
              <a:off x="1793897" y="798780"/>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41" name="Freeform: Shape 40">
              <a:extLst>
                <a:ext uri="{FF2B5EF4-FFF2-40B4-BE49-F238E27FC236}">
                  <a16:creationId xmlns:a16="http://schemas.microsoft.com/office/drawing/2014/main" id="{62210B45-44A0-4A29-8344-85F305300639}"/>
                </a:ext>
              </a:extLst>
            </p:cNvPr>
            <p:cNvSpPr/>
            <p:nvPr/>
          </p:nvSpPr>
          <p:spPr>
            <a:xfrm>
              <a:off x="1932413" y="763854"/>
              <a:ext cx="23759" cy="158394"/>
            </a:xfrm>
            <a:custGeom>
              <a:avLst/>
              <a:gdLst>
                <a:gd name="connsiteX0" fmla="*/ 5940 w 23759"/>
                <a:gd name="connsiteY0" fmla="*/ 5940 h 158393"/>
                <a:gd name="connsiteX1" fmla="*/ 20512 w 23759"/>
                <a:gd name="connsiteY1" fmla="*/ 5940 h 158393"/>
                <a:gd name="connsiteX2" fmla="*/ 20512 w 23759"/>
                <a:gd name="connsiteY2" fmla="*/ 20512 h 158393"/>
                <a:gd name="connsiteX3" fmla="*/ 5940 w 23759"/>
                <a:gd name="connsiteY3" fmla="*/ 20512 h 158393"/>
                <a:gd name="connsiteX4" fmla="*/ 5940 w 23759"/>
                <a:gd name="connsiteY4" fmla="*/ 5940 h 158393"/>
                <a:gd name="connsiteX5" fmla="*/ 7444 w 23759"/>
                <a:gd name="connsiteY5" fmla="*/ 40866 h 158393"/>
                <a:gd name="connsiteX6" fmla="*/ 19720 w 23759"/>
                <a:gd name="connsiteY6" fmla="*/ 40866 h 158393"/>
                <a:gd name="connsiteX7" fmla="*/ 19720 w 23759"/>
                <a:gd name="connsiteY7" fmla="*/ 155939 h 158393"/>
                <a:gd name="connsiteX8" fmla="*/ 7444 w 23759"/>
                <a:gd name="connsiteY8" fmla="*/ 155939 h 158393"/>
                <a:gd name="connsiteX9" fmla="*/ 7444 w 23759"/>
                <a:gd name="connsiteY9" fmla="*/ 40866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59" h="158393">
                  <a:moveTo>
                    <a:pt x="5940" y="5940"/>
                  </a:moveTo>
                  <a:lnTo>
                    <a:pt x="20512" y="5940"/>
                  </a:lnTo>
                  <a:lnTo>
                    <a:pt x="20512" y="20512"/>
                  </a:lnTo>
                  <a:lnTo>
                    <a:pt x="5940" y="20512"/>
                  </a:lnTo>
                  <a:lnTo>
                    <a:pt x="5940" y="5940"/>
                  </a:lnTo>
                  <a:close/>
                  <a:moveTo>
                    <a:pt x="7444" y="40866"/>
                  </a:moveTo>
                  <a:lnTo>
                    <a:pt x="19720" y="40866"/>
                  </a:lnTo>
                  <a:lnTo>
                    <a:pt x="19720" y="155939"/>
                  </a:lnTo>
                  <a:lnTo>
                    <a:pt x="7444" y="155939"/>
                  </a:lnTo>
                  <a:lnTo>
                    <a:pt x="7444" y="40866"/>
                  </a:lnTo>
                  <a:close/>
                </a:path>
              </a:pathLst>
            </a:custGeom>
            <a:solidFill>
              <a:schemeClr val="bg1"/>
            </a:solidFill>
            <a:ln w="9525" cap="flat">
              <a:noFill/>
              <a:prstDash val="solid"/>
              <a:miter/>
            </a:ln>
          </p:spPr>
          <p:txBody>
            <a:bodyPr rtlCol="0" anchor="ctr"/>
            <a:lstStyle/>
            <a:p>
              <a:endParaRPr lang="uk-UA" sz="1920"/>
            </a:p>
          </p:txBody>
        </p:sp>
        <p:sp>
          <p:nvSpPr>
            <p:cNvPr id="42" name="Freeform: Shape 41">
              <a:extLst>
                <a:ext uri="{FF2B5EF4-FFF2-40B4-BE49-F238E27FC236}">
                  <a16:creationId xmlns:a16="http://schemas.microsoft.com/office/drawing/2014/main" id="{B9BDC404-2574-4D02-8B5D-39F6CE1BC22E}"/>
                </a:ext>
              </a:extLst>
            </p:cNvPr>
            <p:cNvSpPr/>
            <p:nvPr/>
          </p:nvSpPr>
          <p:spPr>
            <a:xfrm>
              <a:off x="1980327" y="796879"/>
              <a:ext cx="110876" cy="126715"/>
            </a:xfrm>
            <a:custGeom>
              <a:avLst/>
              <a:gdLst>
                <a:gd name="connsiteX0" fmla="*/ 5940 w 110875"/>
                <a:gd name="connsiteY0" fmla="*/ 65417 h 126715"/>
                <a:gd name="connsiteX1" fmla="*/ 61219 w 110875"/>
                <a:gd name="connsiteY1" fmla="*/ 5940 h 126715"/>
                <a:gd name="connsiteX2" fmla="*/ 110718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8" y="40866"/>
                  </a:cubicBezTo>
                  <a:lnTo>
                    <a:pt x="99234" y="44667"/>
                  </a:lnTo>
                  <a:cubicBezTo>
                    <a:pt x="93849" y="28194"/>
                    <a:pt x="80068" y="16631"/>
                    <a:pt x="61219" y="16631"/>
                  </a:cubicBezTo>
                  <a:cubicBezTo>
                    <a:pt x="36272" y="16631"/>
                    <a:pt x="18611" y="36589"/>
                    <a:pt x="18611" y="65338"/>
                  </a:cubicBezTo>
                  <a:cubicBezTo>
                    <a:pt x="18611" y="94086"/>
                    <a:pt x="36272" y="114044"/>
                    <a:pt x="61219" y="114044"/>
                  </a:cubicBezTo>
                  <a:cubicBezTo>
                    <a:pt x="79593" y="114044"/>
                    <a:pt x="94245"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3" name="Freeform: Shape 42">
              <a:extLst>
                <a:ext uri="{FF2B5EF4-FFF2-40B4-BE49-F238E27FC236}">
                  <a16:creationId xmlns:a16="http://schemas.microsoft.com/office/drawing/2014/main" id="{9A612D2F-092F-46E3-8B27-FF4757D41143}"/>
                </a:ext>
              </a:extLst>
            </p:cNvPr>
            <p:cNvSpPr/>
            <p:nvPr/>
          </p:nvSpPr>
          <p:spPr>
            <a:xfrm>
              <a:off x="2093579"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4" name="Freeform: Shape 43">
              <a:extLst>
                <a:ext uri="{FF2B5EF4-FFF2-40B4-BE49-F238E27FC236}">
                  <a16:creationId xmlns:a16="http://schemas.microsoft.com/office/drawing/2014/main" id="{1017D191-8170-49F5-94CF-A8F6BD9F9029}"/>
                </a:ext>
              </a:extLst>
            </p:cNvPr>
            <p:cNvSpPr/>
            <p:nvPr/>
          </p:nvSpPr>
          <p:spPr>
            <a:xfrm>
              <a:off x="2200574" y="796800"/>
              <a:ext cx="118796" cy="126715"/>
            </a:xfrm>
            <a:custGeom>
              <a:avLst/>
              <a:gdLst>
                <a:gd name="connsiteX0" fmla="*/ 64229 w 118795"/>
                <a:gd name="connsiteY0" fmla="*/ 113806 h 126715"/>
                <a:gd name="connsiteX1" fmla="*/ 102560 w 118795"/>
                <a:gd name="connsiteY1" fmla="*/ 96145 h 126715"/>
                <a:gd name="connsiteX2" fmla="*/ 111034 w 118795"/>
                <a:gd name="connsiteY2" fmla="*/ 103827 h 126715"/>
                <a:gd name="connsiteX3" fmla="*/ 64229 w 118795"/>
                <a:gd name="connsiteY3" fmla="*/ 124894 h 126715"/>
                <a:gd name="connsiteX4" fmla="*/ 5940 w 118795"/>
                <a:gd name="connsiteY4" fmla="*/ 65417 h 126715"/>
                <a:gd name="connsiteX5" fmla="*/ 61219 w 118795"/>
                <a:gd name="connsiteY5" fmla="*/ 5940 h 126715"/>
                <a:gd name="connsiteX6" fmla="*/ 114123 w 118795"/>
                <a:gd name="connsiteY6" fmla="*/ 65417 h 126715"/>
                <a:gd name="connsiteX7" fmla="*/ 114123 w 118795"/>
                <a:gd name="connsiteY7" fmla="*/ 70010 h 126715"/>
                <a:gd name="connsiteX8" fmla="*/ 18611 w 118795"/>
                <a:gd name="connsiteY8" fmla="*/ 70010 h 126715"/>
                <a:gd name="connsiteX9" fmla="*/ 64229 w 118795"/>
                <a:gd name="connsiteY9" fmla="*/ 113806 h 126715"/>
                <a:gd name="connsiteX10" fmla="*/ 18928 w 118795"/>
                <a:gd name="connsiteY10" fmla="*/ 59715 h 126715"/>
                <a:gd name="connsiteX11" fmla="*/ 101768 w 118795"/>
                <a:gd name="connsiteY11" fmla="*/ 59715 h 126715"/>
                <a:gd name="connsiteX12" fmla="*/ 61140 w 118795"/>
                <a:gd name="connsiteY12" fmla="*/ 16790 h 126715"/>
                <a:gd name="connsiteX13" fmla="*/ 18928 w 118795"/>
                <a:gd name="connsiteY13" fmla="*/ 59715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95" h="126715">
                  <a:moveTo>
                    <a:pt x="64229" y="113806"/>
                  </a:moveTo>
                  <a:cubicBezTo>
                    <a:pt x="79989" y="113806"/>
                    <a:pt x="94561" y="106916"/>
                    <a:pt x="102560" y="96145"/>
                  </a:cubicBezTo>
                  <a:lnTo>
                    <a:pt x="111034" y="103827"/>
                  </a:lnTo>
                  <a:cubicBezTo>
                    <a:pt x="102560" y="114202"/>
                    <a:pt x="85295" y="124894"/>
                    <a:pt x="64229" y="124894"/>
                  </a:cubicBezTo>
                  <a:cubicBezTo>
                    <a:pt x="27006" y="124894"/>
                    <a:pt x="5940" y="99551"/>
                    <a:pt x="5940" y="65417"/>
                  </a:cubicBezTo>
                  <a:cubicBezTo>
                    <a:pt x="5940" y="30491"/>
                    <a:pt x="29699" y="5940"/>
                    <a:pt x="61219" y="5940"/>
                  </a:cubicBezTo>
                  <a:cubicBezTo>
                    <a:pt x="93453" y="5940"/>
                    <a:pt x="114123" y="29303"/>
                    <a:pt x="114123" y="65417"/>
                  </a:cubicBezTo>
                  <a:lnTo>
                    <a:pt x="114123" y="70010"/>
                  </a:lnTo>
                  <a:lnTo>
                    <a:pt x="18611" y="70010"/>
                  </a:lnTo>
                  <a:cubicBezTo>
                    <a:pt x="20512" y="97333"/>
                    <a:pt x="37381" y="113806"/>
                    <a:pt x="64229" y="113806"/>
                  </a:cubicBezTo>
                  <a:close/>
                  <a:moveTo>
                    <a:pt x="18928" y="59715"/>
                  </a:moveTo>
                  <a:lnTo>
                    <a:pt x="101768" y="59715"/>
                  </a:lnTo>
                  <a:cubicBezTo>
                    <a:pt x="99867" y="33263"/>
                    <a:pt x="84503" y="16790"/>
                    <a:pt x="61140" y="16790"/>
                  </a:cubicBezTo>
                  <a:cubicBezTo>
                    <a:pt x="37381" y="16711"/>
                    <a:pt x="20908" y="33659"/>
                    <a:pt x="18928" y="59715"/>
                  </a:cubicBezTo>
                  <a:close/>
                </a:path>
              </a:pathLst>
            </a:custGeom>
            <a:solidFill>
              <a:schemeClr val="bg1"/>
            </a:solidFill>
            <a:ln w="9525" cap="flat">
              <a:noFill/>
              <a:prstDash val="solid"/>
              <a:miter/>
            </a:ln>
          </p:spPr>
          <p:txBody>
            <a:bodyPr rtlCol="0" anchor="ctr"/>
            <a:lstStyle/>
            <a:p>
              <a:endParaRPr lang="uk-UA" sz="1920"/>
            </a:p>
          </p:txBody>
        </p:sp>
        <p:sp>
          <p:nvSpPr>
            <p:cNvPr id="45" name="Freeform: Shape 44">
              <a:extLst>
                <a:ext uri="{FF2B5EF4-FFF2-40B4-BE49-F238E27FC236}">
                  <a16:creationId xmlns:a16="http://schemas.microsoft.com/office/drawing/2014/main" id="{B19F2528-9FBA-47B1-A04C-E36758081661}"/>
                </a:ext>
              </a:extLst>
            </p:cNvPr>
            <p:cNvSpPr/>
            <p:nvPr/>
          </p:nvSpPr>
          <p:spPr>
            <a:xfrm>
              <a:off x="2340594" y="796879"/>
              <a:ext cx="110876" cy="166314"/>
            </a:xfrm>
            <a:custGeom>
              <a:avLst/>
              <a:gdLst>
                <a:gd name="connsiteX0" fmla="*/ 111826 w 110875"/>
                <a:gd name="connsiteY0" fmla="*/ 65417 h 166313"/>
                <a:gd name="connsiteX1" fmla="*/ 59239 w 110875"/>
                <a:gd name="connsiteY1" fmla="*/ 124894 h 166313"/>
                <a:gd name="connsiteX2" fmla="*/ 18215 w 110875"/>
                <a:gd name="connsiteY2" fmla="*/ 103827 h 166313"/>
                <a:gd name="connsiteX3" fmla="*/ 18215 w 110875"/>
                <a:gd name="connsiteY3" fmla="*/ 161403 h 166313"/>
                <a:gd name="connsiteX4" fmla="*/ 5940 w 110875"/>
                <a:gd name="connsiteY4" fmla="*/ 161403 h 166313"/>
                <a:gd name="connsiteX5" fmla="*/ 5940 w 110875"/>
                <a:gd name="connsiteY5" fmla="*/ 7841 h 166313"/>
                <a:gd name="connsiteX6" fmla="*/ 16315 w 110875"/>
                <a:gd name="connsiteY6" fmla="*/ 7841 h 166313"/>
                <a:gd name="connsiteX7" fmla="*/ 17819 w 110875"/>
                <a:gd name="connsiteY7" fmla="*/ 28590 h 166313"/>
                <a:gd name="connsiteX8" fmla="*/ 59239 w 110875"/>
                <a:gd name="connsiteY8" fmla="*/ 5940 h 166313"/>
                <a:gd name="connsiteX9" fmla="*/ 111826 w 110875"/>
                <a:gd name="connsiteY9" fmla="*/ 65417 h 166313"/>
                <a:gd name="connsiteX10" fmla="*/ 99155 w 110875"/>
                <a:gd name="connsiteY10" fmla="*/ 65417 h 166313"/>
                <a:gd name="connsiteX11" fmla="*/ 58131 w 110875"/>
                <a:gd name="connsiteY11" fmla="*/ 16711 h 166313"/>
                <a:gd name="connsiteX12" fmla="*/ 17107 w 110875"/>
                <a:gd name="connsiteY12" fmla="*/ 65417 h 166313"/>
                <a:gd name="connsiteX13" fmla="*/ 58131 w 110875"/>
                <a:gd name="connsiteY13" fmla="*/ 114123 h 166313"/>
                <a:gd name="connsiteX14" fmla="*/ 99155 w 110875"/>
                <a:gd name="connsiteY14" fmla="*/ 6541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417"/>
                  </a:moveTo>
                  <a:cubicBezTo>
                    <a:pt x="111826" y="100343"/>
                    <a:pt x="90364" y="124894"/>
                    <a:pt x="59239" y="124894"/>
                  </a:cubicBezTo>
                  <a:cubicBezTo>
                    <a:pt x="41578" y="124894"/>
                    <a:pt x="27402" y="116816"/>
                    <a:pt x="18215" y="103827"/>
                  </a:cubicBezTo>
                  <a:lnTo>
                    <a:pt x="18215" y="161403"/>
                  </a:lnTo>
                  <a:lnTo>
                    <a:pt x="5940" y="161403"/>
                  </a:lnTo>
                  <a:lnTo>
                    <a:pt x="5940" y="7841"/>
                  </a:lnTo>
                  <a:lnTo>
                    <a:pt x="16315" y="7841"/>
                  </a:lnTo>
                  <a:lnTo>
                    <a:pt x="17819" y="28590"/>
                  </a:lnTo>
                  <a:cubicBezTo>
                    <a:pt x="27006" y="14414"/>
                    <a:pt x="41578" y="5940"/>
                    <a:pt x="59239" y="5940"/>
                  </a:cubicBezTo>
                  <a:cubicBezTo>
                    <a:pt x="90285" y="5940"/>
                    <a:pt x="111826" y="30491"/>
                    <a:pt x="111826" y="65417"/>
                  </a:cubicBezTo>
                  <a:close/>
                  <a:moveTo>
                    <a:pt x="99155" y="65417"/>
                  </a:moveTo>
                  <a:cubicBezTo>
                    <a:pt x="99155" y="36272"/>
                    <a:pt x="82682" y="16711"/>
                    <a:pt x="58131" y="16711"/>
                  </a:cubicBezTo>
                  <a:cubicBezTo>
                    <a:pt x="33184" y="16711"/>
                    <a:pt x="17107" y="36272"/>
                    <a:pt x="17107" y="65417"/>
                  </a:cubicBezTo>
                  <a:cubicBezTo>
                    <a:pt x="17107" y="94561"/>
                    <a:pt x="33184" y="114123"/>
                    <a:pt x="58131" y="114123"/>
                  </a:cubicBezTo>
                  <a:cubicBezTo>
                    <a:pt x="82602" y="114123"/>
                    <a:pt x="99155" y="94561"/>
                    <a:pt x="99155" y="65417"/>
                  </a:cubicBezTo>
                  <a:close/>
                </a:path>
              </a:pathLst>
            </a:custGeom>
            <a:solidFill>
              <a:schemeClr val="bg1"/>
            </a:solidFill>
            <a:ln w="9525" cap="flat">
              <a:noFill/>
              <a:prstDash val="solid"/>
              <a:miter/>
            </a:ln>
          </p:spPr>
          <p:txBody>
            <a:bodyPr rtlCol="0" anchor="ctr"/>
            <a:lstStyle/>
            <a:p>
              <a:endParaRPr lang="uk-UA" sz="1920"/>
            </a:p>
          </p:txBody>
        </p:sp>
        <p:sp>
          <p:nvSpPr>
            <p:cNvPr id="46" name="Freeform: Shape 45">
              <a:extLst>
                <a:ext uri="{FF2B5EF4-FFF2-40B4-BE49-F238E27FC236}">
                  <a16:creationId xmlns:a16="http://schemas.microsoft.com/office/drawing/2014/main" id="{CCE7122F-C7EA-4362-A281-7BED7B381A0C}"/>
                </a:ext>
              </a:extLst>
            </p:cNvPr>
            <p:cNvSpPr/>
            <p:nvPr/>
          </p:nvSpPr>
          <p:spPr>
            <a:xfrm>
              <a:off x="2469448" y="796879"/>
              <a:ext cx="110876" cy="126715"/>
            </a:xfrm>
            <a:custGeom>
              <a:avLst/>
              <a:gdLst>
                <a:gd name="connsiteX0" fmla="*/ 5940 w 110875"/>
                <a:gd name="connsiteY0" fmla="*/ 65417 h 126715"/>
                <a:gd name="connsiteX1" fmla="*/ 61219 w 110875"/>
                <a:gd name="connsiteY1" fmla="*/ 5940 h 126715"/>
                <a:gd name="connsiteX2" fmla="*/ 110717 w 110875"/>
                <a:gd name="connsiteY2" fmla="*/ 40866 h 126715"/>
                <a:gd name="connsiteX3" fmla="*/ 99234 w 110875"/>
                <a:gd name="connsiteY3" fmla="*/ 44667 h 126715"/>
                <a:gd name="connsiteX4" fmla="*/ 61219 w 110875"/>
                <a:gd name="connsiteY4" fmla="*/ 16631 h 126715"/>
                <a:gd name="connsiteX5" fmla="*/ 18611 w 110875"/>
                <a:gd name="connsiteY5" fmla="*/ 65338 h 126715"/>
                <a:gd name="connsiteX6" fmla="*/ 61219 w 110875"/>
                <a:gd name="connsiteY6" fmla="*/ 114044 h 126715"/>
                <a:gd name="connsiteX7" fmla="*/ 99551 w 110875"/>
                <a:gd name="connsiteY7" fmla="*/ 86008 h 126715"/>
                <a:gd name="connsiteX8" fmla="*/ 110638 w 110875"/>
                <a:gd name="connsiteY8" fmla="*/ 89809 h 126715"/>
                <a:gd name="connsiteX9" fmla="*/ 61140 w 110875"/>
                <a:gd name="connsiteY9" fmla="*/ 124735 h 126715"/>
                <a:gd name="connsiteX10" fmla="*/ 5940 w 11087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75" h="126715">
                  <a:moveTo>
                    <a:pt x="5940" y="65417"/>
                  </a:moveTo>
                  <a:cubicBezTo>
                    <a:pt x="5940" y="30887"/>
                    <a:pt x="28986" y="5940"/>
                    <a:pt x="61219" y="5940"/>
                  </a:cubicBezTo>
                  <a:cubicBezTo>
                    <a:pt x="86166" y="5940"/>
                    <a:pt x="104144" y="19403"/>
                    <a:pt x="110717" y="40866"/>
                  </a:cubicBezTo>
                  <a:lnTo>
                    <a:pt x="99234" y="44667"/>
                  </a:lnTo>
                  <a:cubicBezTo>
                    <a:pt x="93848" y="28194"/>
                    <a:pt x="80068" y="16631"/>
                    <a:pt x="61219" y="16631"/>
                  </a:cubicBezTo>
                  <a:cubicBezTo>
                    <a:pt x="36272" y="16631"/>
                    <a:pt x="18611" y="36589"/>
                    <a:pt x="18611" y="65338"/>
                  </a:cubicBezTo>
                  <a:cubicBezTo>
                    <a:pt x="18611" y="94086"/>
                    <a:pt x="36272" y="114044"/>
                    <a:pt x="61219" y="114044"/>
                  </a:cubicBezTo>
                  <a:cubicBezTo>
                    <a:pt x="79593" y="114044"/>
                    <a:pt x="94244" y="102560"/>
                    <a:pt x="99551" y="86008"/>
                  </a:cubicBezTo>
                  <a:lnTo>
                    <a:pt x="110638" y="89809"/>
                  </a:lnTo>
                  <a:cubicBezTo>
                    <a:pt x="104144" y="111272"/>
                    <a:pt x="85691" y="124735"/>
                    <a:pt x="61140" y="124735"/>
                  </a:cubicBezTo>
                  <a:cubicBezTo>
                    <a:pt x="28590" y="124814"/>
                    <a:pt x="5940" y="100263"/>
                    <a:pt x="5940" y="65417"/>
                  </a:cubicBezTo>
                  <a:close/>
                </a:path>
              </a:pathLst>
            </a:custGeom>
            <a:solidFill>
              <a:schemeClr val="bg1"/>
            </a:solidFill>
            <a:ln w="9525" cap="flat">
              <a:noFill/>
              <a:prstDash val="solid"/>
              <a:miter/>
            </a:ln>
          </p:spPr>
          <p:txBody>
            <a:bodyPr rtlCol="0" anchor="ctr"/>
            <a:lstStyle/>
            <a:p>
              <a:endParaRPr lang="uk-UA" sz="1920"/>
            </a:p>
          </p:txBody>
        </p:sp>
        <p:sp>
          <p:nvSpPr>
            <p:cNvPr id="47" name="Freeform: Shape 46">
              <a:extLst>
                <a:ext uri="{FF2B5EF4-FFF2-40B4-BE49-F238E27FC236}">
                  <a16:creationId xmlns:a16="http://schemas.microsoft.com/office/drawing/2014/main" id="{CA83CD58-D0CC-4DD7-A324-EEDBD7454D92}"/>
                </a:ext>
              </a:extLst>
            </p:cNvPr>
            <p:cNvSpPr/>
            <p:nvPr/>
          </p:nvSpPr>
          <p:spPr>
            <a:xfrm>
              <a:off x="2582700" y="798780"/>
              <a:ext cx="110876" cy="126715"/>
            </a:xfrm>
            <a:custGeom>
              <a:avLst/>
              <a:gdLst>
                <a:gd name="connsiteX0" fmla="*/ 105253 w 110875"/>
                <a:gd name="connsiteY0" fmla="*/ 17027 h 126715"/>
                <a:gd name="connsiteX1" fmla="*/ 61932 w 110875"/>
                <a:gd name="connsiteY1" fmla="*/ 17027 h 126715"/>
                <a:gd name="connsiteX2" fmla="*/ 61932 w 110875"/>
                <a:gd name="connsiteY2" fmla="*/ 121013 h 126715"/>
                <a:gd name="connsiteX3" fmla="*/ 49657 w 110875"/>
                <a:gd name="connsiteY3" fmla="*/ 121013 h 126715"/>
                <a:gd name="connsiteX4" fmla="*/ 49657 w 110875"/>
                <a:gd name="connsiteY4" fmla="*/ 17027 h 126715"/>
                <a:gd name="connsiteX5" fmla="*/ 5940 w 110875"/>
                <a:gd name="connsiteY5" fmla="*/ 17027 h 126715"/>
                <a:gd name="connsiteX6" fmla="*/ 5940 w 110875"/>
                <a:gd name="connsiteY6" fmla="*/ 5940 h 126715"/>
                <a:gd name="connsiteX7" fmla="*/ 105253 w 110875"/>
                <a:gd name="connsiteY7" fmla="*/ 5940 h 126715"/>
                <a:gd name="connsiteX8" fmla="*/ 105253 w 110875"/>
                <a:gd name="connsiteY8" fmla="*/ 1702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5" h="126715">
                  <a:moveTo>
                    <a:pt x="105253" y="17027"/>
                  </a:moveTo>
                  <a:lnTo>
                    <a:pt x="61932" y="17027"/>
                  </a:lnTo>
                  <a:lnTo>
                    <a:pt x="61932" y="121013"/>
                  </a:lnTo>
                  <a:lnTo>
                    <a:pt x="49657" y="121013"/>
                  </a:lnTo>
                  <a:lnTo>
                    <a:pt x="49657" y="17027"/>
                  </a:lnTo>
                  <a:lnTo>
                    <a:pt x="5940" y="17027"/>
                  </a:lnTo>
                  <a:lnTo>
                    <a:pt x="5940" y="5940"/>
                  </a:lnTo>
                  <a:lnTo>
                    <a:pt x="105253" y="5940"/>
                  </a:lnTo>
                  <a:lnTo>
                    <a:pt x="105253" y="17027"/>
                  </a:lnTo>
                  <a:close/>
                </a:path>
              </a:pathLst>
            </a:custGeom>
            <a:solidFill>
              <a:schemeClr val="bg1"/>
            </a:solidFill>
            <a:ln w="9525" cap="flat">
              <a:noFill/>
              <a:prstDash val="solid"/>
              <a:miter/>
            </a:ln>
          </p:spPr>
          <p:txBody>
            <a:bodyPr rtlCol="0" anchor="ctr"/>
            <a:lstStyle/>
            <a:p>
              <a:endParaRPr lang="uk-UA" sz="1920"/>
            </a:p>
          </p:txBody>
        </p:sp>
        <p:sp>
          <p:nvSpPr>
            <p:cNvPr id="48" name="Freeform: Shape 47">
              <a:extLst>
                <a:ext uri="{FF2B5EF4-FFF2-40B4-BE49-F238E27FC236}">
                  <a16:creationId xmlns:a16="http://schemas.microsoft.com/office/drawing/2014/main" id="{1E5FC677-1796-4EF5-8B50-F4A2E698D5FA}"/>
                </a:ext>
              </a:extLst>
            </p:cNvPr>
            <p:cNvSpPr/>
            <p:nvPr/>
          </p:nvSpPr>
          <p:spPr>
            <a:xfrm>
              <a:off x="2704980" y="798780"/>
              <a:ext cx="95036" cy="126715"/>
            </a:xfrm>
            <a:custGeom>
              <a:avLst/>
              <a:gdLst>
                <a:gd name="connsiteX0" fmla="*/ 95353 w 95036"/>
                <a:gd name="connsiteY0" fmla="*/ 89176 h 126715"/>
                <a:gd name="connsiteX1" fmla="*/ 55042 w 95036"/>
                <a:gd name="connsiteY1" fmla="*/ 121013 h 126715"/>
                <a:gd name="connsiteX2" fmla="*/ 5940 w 95036"/>
                <a:gd name="connsiteY2" fmla="*/ 121013 h 126715"/>
                <a:gd name="connsiteX3" fmla="*/ 5940 w 95036"/>
                <a:gd name="connsiteY3" fmla="*/ 5940 h 126715"/>
                <a:gd name="connsiteX4" fmla="*/ 52745 w 95036"/>
                <a:gd name="connsiteY4" fmla="*/ 5940 h 126715"/>
                <a:gd name="connsiteX5" fmla="*/ 91077 w 95036"/>
                <a:gd name="connsiteY5" fmla="*/ 36985 h 126715"/>
                <a:gd name="connsiteX6" fmla="*/ 74604 w 95036"/>
                <a:gd name="connsiteY6" fmla="*/ 60744 h 126715"/>
                <a:gd name="connsiteX7" fmla="*/ 95353 w 95036"/>
                <a:gd name="connsiteY7" fmla="*/ 89176 h 126715"/>
                <a:gd name="connsiteX8" fmla="*/ 17899 w 95036"/>
                <a:gd name="connsiteY8" fmla="*/ 56943 h 126715"/>
                <a:gd name="connsiteX9" fmla="*/ 57418 w 95036"/>
                <a:gd name="connsiteY9" fmla="*/ 56943 h 126715"/>
                <a:gd name="connsiteX10" fmla="*/ 79672 w 95036"/>
                <a:gd name="connsiteY10" fmla="*/ 36985 h 126715"/>
                <a:gd name="connsiteX11" fmla="*/ 55913 w 95036"/>
                <a:gd name="connsiteY11" fmla="*/ 16235 h 126715"/>
                <a:gd name="connsiteX12" fmla="*/ 17899 w 95036"/>
                <a:gd name="connsiteY12" fmla="*/ 16235 h 126715"/>
                <a:gd name="connsiteX13" fmla="*/ 17899 w 95036"/>
                <a:gd name="connsiteY13" fmla="*/ 56943 h 126715"/>
                <a:gd name="connsiteX14" fmla="*/ 83078 w 95036"/>
                <a:gd name="connsiteY14" fmla="*/ 88780 h 126715"/>
                <a:gd name="connsiteX15" fmla="*/ 59319 w 95036"/>
                <a:gd name="connsiteY15" fmla="*/ 66921 h 126715"/>
                <a:gd name="connsiteX16" fmla="*/ 17899 w 95036"/>
                <a:gd name="connsiteY16" fmla="*/ 66921 h 126715"/>
                <a:gd name="connsiteX17" fmla="*/ 17899 w 95036"/>
                <a:gd name="connsiteY17" fmla="*/ 110638 h 126715"/>
                <a:gd name="connsiteX18" fmla="*/ 56230 w 95036"/>
                <a:gd name="connsiteY18" fmla="*/ 110638 h 126715"/>
                <a:gd name="connsiteX19" fmla="*/ 83078 w 95036"/>
                <a:gd name="connsiteY19" fmla="*/ 8878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036" h="126715">
                  <a:moveTo>
                    <a:pt x="95353" y="89176"/>
                  </a:moveTo>
                  <a:cubicBezTo>
                    <a:pt x="95353" y="108737"/>
                    <a:pt x="79989" y="121013"/>
                    <a:pt x="55042" y="121013"/>
                  </a:cubicBezTo>
                  <a:lnTo>
                    <a:pt x="5940" y="121013"/>
                  </a:lnTo>
                  <a:lnTo>
                    <a:pt x="5940" y="5940"/>
                  </a:lnTo>
                  <a:lnTo>
                    <a:pt x="52745" y="5940"/>
                  </a:lnTo>
                  <a:cubicBezTo>
                    <a:pt x="77296" y="5940"/>
                    <a:pt x="91077" y="17027"/>
                    <a:pt x="91077" y="36985"/>
                  </a:cubicBezTo>
                  <a:cubicBezTo>
                    <a:pt x="91077" y="47756"/>
                    <a:pt x="84979" y="56943"/>
                    <a:pt x="74604" y="60744"/>
                  </a:cubicBezTo>
                  <a:cubicBezTo>
                    <a:pt x="88859" y="65417"/>
                    <a:pt x="95353" y="74604"/>
                    <a:pt x="95353" y="89176"/>
                  </a:cubicBezTo>
                  <a:close/>
                  <a:moveTo>
                    <a:pt x="17899" y="56943"/>
                  </a:moveTo>
                  <a:lnTo>
                    <a:pt x="57418" y="56943"/>
                  </a:lnTo>
                  <a:cubicBezTo>
                    <a:pt x="71198" y="56943"/>
                    <a:pt x="79672" y="49261"/>
                    <a:pt x="79672" y="36985"/>
                  </a:cubicBezTo>
                  <a:cubicBezTo>
                    <a:pt x="79672" y="24313"/>
                    <a:pt x="70089" y="16235"/>
                    <a:pt x="55913" y="16235"/>
                  </a:cubicBezTo>
                  <a:lnTo>
                    <a:pt x="17899" y="16235"/>
                  </a:lnTo>
                  <a:lnTo>
                    <a:pt x="17899" y="56943"/>
                  </a:lnTo>
                  <a:close/>
                  <a:moveTo>
                    <a:pt x="83078" y="88780"/>
                  </a:moveTo>
                  <a:cubicBezTo>
                    <a:pt x="83078" y="75712"/>
                    <a:pt x="73495" y="66921"/>
                    <a:pt x="59319" y="66921"/>
                  </a:cubicBezTo>
                  <a:lnTo>
                    <a:pt x="17899" y="66921"/>
                  </a:lnTo>
                  <a:lnTo>
                    <a:pt x="17899" y="110638"/>
                  </a:lnTo>
                  <a:lnTo>
                    <a:pt x="56230" y="110638"/>
                  </a:lnTo>
                  <a:cubicBezTo>
                    <a:pt x="73495" y="110638"/>
                    <a:pt x="83078" y="102639"/>
                    <a:pt x="83078" y="88780"/>
                  </a:cubicBezTo>
                  <a:close/>
                </a:path>
              </a:pathLst>
            </a:custGeom>
            <a:solidFill>
              <a:schemeClr val="bg1"/>
            </a:solidFill>
            <a:ln w="9525" cap="flat">
              <a:noFill/>
              <a:prstDash val="solid"/>
              <a:miter/>
            </a:ln>
          </p:spPr>
          <p:txBody>
            <a:bodyPr rtlCol="0" anchor="ctr"/>
            <a:lstStyle/>
            <a:p>
              <a:endParaRPr lang="uk-UA" sz="1920"/>
            </a:p>
          </p:txBody>
        </p:sp>
        <p:sp>
          <p:nvSpPr>
            <p:cNvPr id="49" name="Freeform: Shape 48">
              <a:extLst>
                <a:ext uri="{FF2B5EF4-FFF2-40B4-BE49-F238E27FC236}">
                  <a16:creationId xmlns:a16="http://schemas.microsoft.com/office/drawing/2014/main" id="{3088B4CB-DB41-48D5-A32B-694DC6CE41D6}"/>
                </a:ext>
              </a:extLst>
            </p:cNvPr>
            <p:cNvSpPr/>
            <p:nvPr/>
          </p:nvSpPr>
          <p:spPr>
            <a:xfrm>
              <a:off x="2816648" y="796879"/>
              <a:ext cx="118796" cy="126715"/>
            </a:xfrm>
            <a:custGeom>
              <a:avLst/>
              <a:gdLst>
                <a:gd name="connsiteX0" fmla="*/ 5940 w 118795"/>
                <a:gd name="connsiteY0" fmla="*/ 65417 h 126715"/>
                <a:gd name="connsiteX1" fmla="*/ 61536 w 118795"/>
                <a:gd name="connsiteY1" fmla="*/ 5940 h 126715"/>
                <a:gd name="connsiteX2" fmla="*/ 117132 w 118795"/>
                <a:gd name="connsiteY2" fmla="*/ 65417 h 126715"/>
                <a:gd name="connsiteX3" fmla="*/ 61536 w 118795"/>
                <a:gd name="connsiteY3" fmla="*/ 124894 h 126715"/>
                <a:gd name="connsiteX4" fmla="*/ 5940 w 118795"/>
                <a:gd name="connsiteY4" fmla="*/ 65417 h 126715"/>
                <a:gd name="connsiteX5" fmla="*/ 104540 w 118795"/>
                <a:gd name="connsiteY5" fmla="*/ 65417 h 126715"/>
                <a:gd name="connsiteX6" fmla="*/ 61615 w 118795"/>
                <a:gd name="connsiteY6" fmla="*/ 16711 h 126715"/>
                <a:gd name="connsiteX7" fmla="*/ 18690 w 118795"/>
                <a:gd name="connsiteY7" fmla="*/ 65417 h 126715"/>
                <a:gd name="connsiteX8" fmla="*/ 61615 w 118795"/>
                <a:gd name="connsiteY8" fmla="*/ 114123 h 126715"/>
                <a:gd name="connsiteX9" fmla="*/ 104540 w 118795"/>
                <a:gd name="connsiteY9"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95" h="126715">
                  <a:moveTo>
                    <a:pt x="5940" y="65417"/>
                  </a:moveTo>
                  <a:cubicBezTo>
                    <a:pt x="5940" y="30491"/>
                    <a:pt x="28590" y="5940"/>
                    <a:pt x="61536" y="5940"/>
                  </a:cubicBezTo>
                  <a:cubicBezTo>
                    <a:pt x="94878" y="5940"/>
                    <a:pt x="117132" y="29699"/>
                    <a:pt x="117132" y="65417"/>
                  </a:cubicBezTo>
                  <a:cubicBezTo>
                    <a:pt x="117132" y="100343"/>
                    <a:pt x="94482" y="124894"/>
                    <a:pt x="61536" y="124894"/>
                  </a:cubicBezTo>
                  <a:cubicBezTo>
                    <a:pt x="28194" y="124814"/>
                    <a:pt x="5940" y="101055"/>
                    <a:pt x="5940" y="65417"/>
                  </a:cubicBezTo>
                  <a:close/>
                  <a:moveTo>
                    <a:pt x="104540" y="65417"/>
                  </a:moveTo>
                  <a:cubicBezTo>
                    <a:pt x="104540" y="35876"/>
                    <a:pt x="87671" y="16711"/>
                    <a:pt x="61615" y="16711"/>
                  </a:cubicBezTo>
                  <a:cubicBezTo>
                    <a:pt x="35956" y="16711"/>
                    <a:pt x="18690" y="36272"/>
                    <a:pt x="18690" y="65417"/>
                  </a:cubicBezTo>
                  <a:cubicBezTo>
                    <a:pt x="18690" y="94957"/>
                    <a:pt x="35956" y="114123"/>
                    <a:pt x="61615" y="114123"/>
                  </a:cubicBezTo>
                  <a:cubicBezTo>
                    <a:pt x="87275" y="114123"/>
                    <a:pt x="104540" y="94561"/>
                    <a:pt x="104540" y="65417"/>
                  </a:cubicBezTo>
                  <a:close/>
                </a:path>
              </a:pathLst>
            </a:custGeom>
            <a:solidFill>
              <a:schemeClr val="bg1"/>
            </a:solidFill>
            <a:ln w="9525" cap="flat">
              <a:noFill/>
              <a:prstDash val="solid"/>
              <a:miter/>
            </a:ln>
          </p:spPr>
          <p:txBody>
            <a:bodyPr rtlCol="0" anchor="ctr"/>
            <a:lstStyle/>
            <a:p>
              <a:endParaRPr lang="uk-UA" sz="1920"/>
            </a:p>
          </p:txBody>
        </p:sp>
        <p:sp>
          <p:nvSpPr>
            <p:cNvPr id="50" name="Freeform: Shape 49">
              <a:extLst>
                <a:ext uri="{FF2B5EF4-FFF2-40B4-BE49-F238E27FC236}">
                  <a16:creationId xmlns:a16="http://schemas.microsoft.com/office/drawing/2014/main" id="{A23FD2AF-11D2-464C-9A76-32ED0B3C0F88}"/>
                </a:ext>
              </a:extLst>
            </p:cNvPr>
            <p:cNvSpPr/>
            <p:nvPr/>
          </p:nvSpPr>
          <p:spPr>
            <a:xfrm>
              <a:off x="1524310" y="980220"/>
              <a:ext cx="190073" cy="197992"/>
            </a:xfrm>
            <a:custGeom>
              <a:avLst/>
              <a:gdLst>
                <a:gd name="connsiteX0" fmla="*/ 190390 w 190072"/>
                <a:gd name="connsiteY0" fmla="*/ 101847 h 197992"/>
                <a:gd name="connsiteX1" fmla="*/ 143980 w 190072"/>
                <a:gd name="connsiteY1" fmla="*/ 160928 h 197992"/>
                <a:gd name="connsiteX2" fmla="*/ 113648 w 190072"/>
                <a:gd name="connsiteY2" fmla="*/ 147861 h 197992"/>
                <a:gd name="connsiteX3" fmla="*/ 113648 w 190072"/>
                <a:gd name="connsiteY3" fmla="*/ 197755 h 197992"/>
                <a:gd name="connsiteX4" fmla="*/ 82999 w 190072"/>
                <a:gd name="connsiteY4" fmla="*/ 197755 h 197992"/>
                <a:gd name="connsiteX5" fmla="*/ 82999 w 190072"/>
                <a:gd name="connsiteY5" fmla="*/ 147148 h 197992"/>
                <a:gd name="connsiteX6" fmla="*/ 52349 w 190072"/>
                <a:gd name="connsiteY6" fmla="*/ 160928 h 197992"/>
                <a:gd name="connsiteX7" fmla="*/ 5940 w 190072"/>
                <a:gd name="connsiteY7" fmla="*/ 101847 h 197992"/>
                <a:gd name="connsiteX8" fmla="*/ 52349 w 190072"/>
                <a:gd name="connsiteY8" fmla="*/ 42766 h 197992"/>
                <a:gd name="connsiteX9" fmla="*/ 82999 w 190072"/>
                <a:gd name="connsiteY9" fmla="*/ 55834 h 197992"/>
                <a:gd name="connsiteX10" fmla="*/ 82999 w 190072"/>
                <a:gd name="connsiteY10" fmla="*/ 5940 h 197992"/>
                <a:gd name="connsiteX11" fmla="*/ 113648 w 190072"/>
                <a:gd name="connsiteY11" fmla="*/ 5940 h 197992"/>
                <a:gd name="connsiteX12" fmla="*/ 113648 w 190072"/>
                <a:gd name="connsiteY12" fmla="*/ 55834 h 197992"/>
                <a:gd name="connsiteX13" fmla="*/ 143980 w 190072"/>
                <a:gd name="connsiteY13" fmla="*/ 42766 h 197992"/>
                <a:gd name="connsiteX14" fmla="*/ 190390 w 190072"/>
                <a:gd name="connsiteY14" fmla="*/ 101847 h 197992"/>
                <a:gd name="connsiteX15" fmla="*/ 84107 w 190072"/>
                <a:gd name="connsiteY15" fmla="*/ 101847 h 197992"/>
                <a:gd name="connsiteX16" fmla="*/ 60744 w 190072"/>
                <a:gd name="connsiteY16" fmla="*/ 67713 h 197992"/>
                <a:gd name="connsiteX17" fmla="*/ 36985 w 190072"/>
                <a:gd name="connsiteY17" fmla="*/ 101847 h 197992"/>
                <a:gd name="connsiteX18" fmla="*/ 60744 w 190072"/>
                <a:gd name="connsiteY18" fmla="*/ 135981 h 197992"/>
                <a:gd name="connsiteX19" fmla="*/ 84107 w 190072"/>
                <a:gd name="connsiteY19" fmla="*/ 101847 h 197992"/>
                <a:gd name="connsiteX20" fmla="*/ 159265 w 190072"/>
                <a:gd name="connsiteY20" fmla="*/ 101847 h 197992"/>
                <a:gd name="connsiteX21" fmla="*/ 135902 w 190072"/>
                <a:gd name="connsiteY21" fmla="*/ 67713 h 197992"/>
                <a:gd name="connsiteX22" fmla="*/ 112143 w 190072"/>
                <a:gd name="connsiteY22" fmla="*/ 101847 h 197992"/>
                <a:gd name="connsiteX23" fmla="*/ 135902 w 190072"/>
                <a:gd name="connsiteY23" fmla="*/ 135981 h 197992"/>
                <a:gd name="connsiteX24" fmla="*/ 159265 w 190072"/>
                <a:gd name="connsiteY24" fmla="*/ 101847 h 19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072" h="197992">
                  <a:moveTo>
                    <a:pt x="190390" y="101847"/>
                  </a:moveTo>
                  <a:cubicBezTo>
                    <a:pt x="190390" y="137486"/>
                    <a:pt x="172016" y="160928"/>
                    <a:pt x="143980" y="160928"/>
                  </a:cubicBezTo>
                  <a:cubicBezTo>
                    <a:pt x="131309" y="160928"/>
                    <a:pt x="121330" y="156335"/>
                    <a:pt x="113648" y="147861"/>
                  </a:cubicBezTo>
                  <a:lnTo>
                    <a:pt x="113648" y="197755"/>
                  </a:lnTo>
                  <a:lnTo>
                    <a:pt x="82999" y="197755"/>
                  </a:lnTo>
                  <a:lnTo>
                    <a:pt x="82999" y="147148"/>
                  </a:lnTo>
                  <a:cubicBezTo>
                    <a:pt x="75316" y="156335"/>
                    <a:pt x="64942" y="160928"/>
                    <a:pt x="52349" y="160928"/>
                  </a:cubicBezTo>
                  <a:cubicBezTo>
                    <a:pt x="23997" y="160928"/>
                    <a:pt x="5940" y="137882"/>
                    <a:pt x="5940" y="101847"/>
                  </a:cubicBezTo>
                  <a:cubicBezTo>
                    <a:pt x="5940" y="66209"/>
                    <a:pt x="24393" y="42766"/>
                    <a:pt x="52349" y="42766"/>
                  </a:cubicBezTo>
                  <a:cubicBezTo>
                    <a:pt x="65021" y="42766"/>
                    <a:pt x="75396" y="46964"/>
                    <a:pt x="82999" y="55834"/>
                  </a:cubicBezTo>
                  <a:lnTo>
                    <a:pt x="82999" y="5940"/>
                  </a:lnTo>
                  <a:lnTo>
                    <a:pt x="113648" y="5940"/>
                  </a:lnTo>
                  <a:lnTo>
                    <a:pt x="113648" y="55834"/>
                  </a:lnTo>
                  <a:cubicBezTo>
                    <a:pt x="121330" y="47360"/>
                    <a:pt x="131705" y="42766"/>
                    <a:pt x="143980" y="42766"/>
                  </a:cubicBezTo>
                  <a:cubicBezTo>
                    <a:pt x="172333" y="42766"/>
                    <a:pt x="190390" y="65734"/>
                    <a:pt x="190390" y="101847"/>
                  </a:cubicBezTo>
                  <a:close/>
                  <a:moveTo>
                    <a:pt x="84107" y="101847"/>
                  </a:moveTo>
                  <a:cubicBezTo>
                    <a:pt x="84107" y="80781"/>
                    <a:pt x="75316" y="67713"/>
                    <a:pt x="60744" y="67713"/>
                  </a:cubicBezTo>
                  <a:cubicBezTo>
                    <a:pt x="46172" y="67713"/>
                    <a:pt x="36985" y="80781"/>
                    <a:pt x="36985" y="101847"/>
                  </a:cubicBezTo>
                  <a:cubicBezTo>
                    <a:pt x="36985" y="122914"/>
                    <a:pt x="46172" y="135981"/>
                    <a:pt x="60744" y="135981"/>
                  </a:cubicBezTo>
                  <a:cubicBezTo>
                    <a:pt x="75316" y="135981"/>
                    <a:pt x="84107" y="122914"/>
                    <a:pt x="84107" y="101847"/>
                  </a:cubicBezTo>
                  <a:close/>
                  <a:moveTo>
                    <a:pt x="159265" y="101847"/>
                  </a:moveTo>
                  <a:cubicBezTo>
                    <a:pt x="159265" y="80781"/>
                    <a:pt x="150474" y="67713"/>
                    <a:pt x="135902" y="67713"/>
                  </a:cubicBezTo>
                  <a:cubicBezTo>
                    <a:pt x="120934" y="67713"/>
                    <a:pt x="112143" y="80781"/>
                    <a:pt x="112143" y="101847"/>
                  </a:cubicBezTo>
                  <a:cubicBezTo>
                    <a:pt x="112143" y="122914"/>
                    <a:pt x="120934" y="135981"/>
                    <a:pt x="135902" y="135981"/>
                  </a:cubicBezTo>
                  <a:cubicBezTo>
                    <a:pt x="150474" y="135981"/>
                    <a:pt x="159265" y="122914"/>
                    <a:pt x="159265" y="101847"/>
                  </a:cubicBezTo>
                  <a:close/>
                </a:path>
              </a:pathLst>
            </a:custGeom>
            <a:solidFill>
              <a:schemeClr val="bg1"/>
            </a:solidFill>
            <a:ln w="9525" cap="flat">
              <a:noFill/>
              <a:prstDash val="solid"/>
              <a:miter/>
            </a:ln>
          </p:spPr>
          <p:txBody>
            <a:bodyPr rtlCol="0" anchor="ctr"/>
            <a:lstStyle/>
            <a:p>
              <a:endParaRPr lang="uk-UA" sz="1920"/>
            </a:p>
          </p:txBody>
        </p:sp>
        <p:sp>
          <p:nvSpPr>
            <p:cNvPr id="51" name="Freeform: Shape 50">
              <a:extLst>
                <a:ext uri="{FF2B5EF4-FFF2-40B4-BE49-F238E27FC236}">
                  <a16:creationId xmlns:a16="http://schemas.microsoft.com/office/drawing/2014/main" id="{766FFAE6-3227-4445-843C-11BE1EFEAD6E}"/>
                </a:ext>
              </a:extLst>
            </p:cNvPr>
            <p:cNvSpPr/>
            <p:nvPr/>
          </p:nvSpPr>
          <p:spPr>
            <a:xfrm>
              <a:off x="1732915"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049 w 39598"/>
                <a:gd name="connsiteY5" fmla="*/ 46568 h 166313"/>
                <a:gd name="connsiteX6" fmla="*/ 37698 w 39598"/>
                <a:gd name="connsiteY6" fmla="*/ 46568 h 166313"/>
                <a:gd name="connsiteX7" fmla="*/ 37698 w 39598"/>
                <a:gd name="connsiteY7" fmla="*/ 161641 h 166313"/>
                <a:gd name="connsiteX8" fmla="*/ 7049 w 39598"/>
                <a:gd name="connsiteY8" fmla="*/ 161641 h 166313"/>
                <a:gd name="connsiteX9" fmla="*/ 7049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049" y="46568"/>
                  </a:moveTo>
                  <a:lnTo>
                    <a:pt x="37698" y="46568"/>
                  </a:lnTo>
                  <a:lnTo>
                    <a:pt x="37698" y="161641"/>
                  </a:lnTo>
                  <a:lnTo>
                    <a:pt x="7049" y="161641"/>
                  </a:lnTo>
                  <a:lnTo>
                    <a:pt x="7049" y="46568"/>
                  </a:lnTo>
                  <a:close/>
                </a:path>
              </a:pathLst>
            </a:custGeom>
            <a:solidFill>
              <a:schemeClr val="bg1"/>
            </a:solidFill>
            <a:ln w="9525" cap="flat">
              <a:noFill/>
              <a:prstDash val="solid"/>
              <a:miter/>
            </a:ln>
          </p:spPr>
          <p:txBody>
            <a:bodyPr rtlCol="0" anchor="ctr"/>
            <a:lstStyle/>
            <a:p>
              <a:endParaRPr lang="uk-UA" sz="1920"/>
            </a:p>
          </p:txBody>
        </p:sp>
        <p:sp>
          <p:nvSpPr>
            <p:cNvPr id="52" name="Freeform: Shape 51">
              <a:extLst>
                <a:ext uri="{FF2B5EF4-FFF2-40B4-BE49-F238E27FC236}">
                  <a16:creationId xmlns:a16="http://schemas.microsoft.com/office/drawing/2014/main" id="{6E6C1F62-D374-426F-A43E-AAB7DAECEF11}"/>
                </a:ext>
              </a:extLst>
            </p:cNvPr>
            <p:cNvSpPr/>
            <p:nvPr/>
          </p:nvSpPr>
          <p:spPr>
            <a:xfrm>
              <a:off x="1798174"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3" name="Freeform: Shape 52">
              <a:extLst>
                <a:ext uri="{FF2B5EF4-FFF2-40B4-BE49-F238E27FC236}">
                  <a16:creationId xmlns:a16="http://schemas.microsoft.com/office/drawing/2014/main" id="{0761D281-B251-4815-8CEB-E75903A7651A}"/>
                </a:ext>
              </a:extLst>
            </p:cNvPr>
            <p:cNvSpPr/>
            <p:nvPr/>
          </p:nvSpPr>
          <p:spPr>
            <a:xfrm>
              <a:off x="1927819" y="1016730"/>
              <a:ext cx="118796" cy="126715"/>
            </a:xfrm>
            <a:custGeom>
              <a:avLst/>
              <a:gdLst>
                <a:gd name="connsiteX0" fmla="*/ 118716 w 118795"/>
                <a:gd name="connsiteY0" fmla="*/ 96383 h 126715"/>
                <a:gd name="connsiteX1" fmla="*/ 118716 w 118795"/>
                <a:gd name="connsiteY1" fmla="*/ 122835 h 126715"/>
                <a:gd name="connsiteX2" fmla="*/ 107629 w 118795"/>
                <a:gd name="connsiteY2" fmla="*/ 123626 h 126715"/>
                <a:gd name="connsiteX3" fmla="*/ 83474 w 118795"/>
                <a:gd name="connsiteY3" fmla="*/ 106362 h 126715"/>
                <a:gd name="connsiteX4" fmla="*/ 43558 w 118795"/>
                <a:gd name="connsiteY4" fmla="*/ 124814 h 126715"/>
                <a:gd name="connsiteX5" fmla="*/ 5940 w 118795"/>
                <a:gd name="connsiteY5" fmla="*/ 91473 h 126715"/>
                <a:gd name="connsiteX6" fmla="*/ 55438 w 118795"/>
                <a:gd name="connsiteY6" fmla="*/ 53458 h 126715"/>
                <a:gd name="connsiteX7" fmla="*/ 78801 w 118795"/>
                <a:gd name="connsiteY7" fmla="*/ 43083 h 126715"/>
                <a:gd name="connsiteX8" fmla="*/ 58051 w 118795"/>
                <a:gd name="connsiteY8" fmla="*/ 30808 h 126715"/>
                <a:gd name="connsiteX9" fmla="*/ 26610 w 118795"/>
                <a:gd name="connsiteY9" fmla="*/ 44271 h 126715"/>
                <a:gd name="connsiteX10" fmla="*/ 8157 w 118795"/>
                <a:gd name="connsiteY10" fmla="*/ 25501 h 126715"/>
                <a:gd name="connsiteX11" fmla="*/ 59952 w 118795"/>
                <a:gd name="connsiteY11" fmla="*/ 5940 h 126715"/>
                <a:gd name="connsiteX12" fmla="*/ 107550 w 118795"/>
                <a:gd name="connsiteY12" fmla="*/ 44667 h 126715"/>
                <a:gd name="connsiteX13" fmla="*/ 107550 w 118795"/>
                <a:gd name="connsiteY13" fmla="*/ 89968 h 126715"/>
                <a:gd name="connsiteX14" fmla="*/ 114044 w 118795"/>
                <a:gd name="connsiteY14" fmla="*/ 96462 h 126715"/>
                <a:gd name="connsiteX15" fmla="*/ 118716 w 118795"/>
                <a:gd name="connsiteY15" fmla="*/ 96462 h 126715"/>
                <a:gd name="connsiteX16" fmla="*/ 78009 w 118795"/>
                <a:gd name="connsiteY16" fmla="*/ 77930 h 126715"/>
                <a:gd name="connsiteX17" fmla="*/ 78009 w 118795"/>
                <a:gd name="connsiteY17" fmla="*/ 67951 h 126715"/>
                <a:gd name="connsiteX18" fmla="*/ 58447 w 118795"/>
                <a:gd name="connsiteY18" fmla="*/ 73336 h 126715"/>
                <a:gd name="connsiteX19" fmla="*/ 35401 w 118795"/>
                <a:gd name="connsiteY19" fmla="*/ 88305 h 126715"/>
                <a:gd name="connsiteX20" fmla="*/ 50369 w 118795"/>
                <a:gd name="connsiteY20" fmla="*/ 100580 h 126715"/>
                <a:gd name="connsiteX21" fmla="*/ 78009 w 118795"/>
                <a:gd name="connsiteY21" fmla="*/ 7793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95" h="126715">
                  <a:moveTo>
                    <a:pt x="118716" y="96383"/>
                  </a:moveTo>
                  <a:lnTo>
                    <a:pt x="118716" y="122835"/>
                  </a:lnTo>
                  <a:cubicBezTo>
                    <a:pt x="116420" y="123230"/>
                    <a:pt x="113331" y="123626"/>
                    <a:pt x="107629" y="123626"/>
                  </a:cubicBezTo>
                  <a:cubicBezTo>
                    <a:pt x="93452" y="123626"/>
                    <a:pt x="85770" y="118241"/>
                    <a:pt x="83474" y="106362"/>
                  </a:cubicBezTo>
                  <a:cubicBezTo>
                    <a:pt x="75396" y="117845"/>
                    <a:pt x="60427" y="124814"/>
                    <a:pt x="43558" y="124814"/>
                  </a:cubicBezTo>
                  <a:cubicBezTo>
                    <a:pt x="20908" y="124814"/>
                    <a:pt x="5940" y="111351"/>
                    <a:pt x="5940" y="91473"/>
                  </a:cubicBezTo>
                  <a:cubicBezTo>
                    <a:pt x="5940" y="61536"/>
                    <a:pt x="33975" y="56151"/>
                    <a:pt x="55438" y="53458"/>
                  </a:cubicBezTo>
                  <a:cubicBezTo>
                    <a:pt x="68505" y="51953"/>
                    <a:pt x="78801" y="49973"/>
                    <a:pt x="78801" y="43083"/>
                  </a:cubicBezTo>
                  <a:cubicBezTo>
                    <a:pt x="78801" y="35797"/>
                    <a:pt x="71119" y="30808"/>
                    <a:pt x="58051" y="30808"/>
                  </a:cubicBezTo>
                  <a:cubicBezTo>
                    <a:pt x="46172" y="30808"/>
                    <a:pt x="35401" y="35401"/>
                    <a:pt x="26610" y="44271"/>
                  </a:cubicBezTo>
                  <a:lnTo>
                    <a:pt x="8157" y="25501"/>
                  </a:lnTo>
                  <a:cubicBezTo>
                    <a:pt x="21937" y="12434"/>
                    <a:pt x="39203" y="5940"/>
                    <a:pt x="59952" y="5940"/>
                  </a:cubicBezTo>
                  <a:cubicBezTo>
                    <a:pt x="89889" y="5940"/>
                    <a:pt x="107550" y="20512"/>
                    <a:pt x="107550" y="44667"/>
                  </a:cubicBezTo>
                  <a:lnTo>
                    <a:pt x="107550" y="89968"/>
                  </a:lnTo>
                  <a:cubicBezTo>
                    <a:pt x="107550" y="94165"/>
                    <a:pt x="109846" y="96462"/>
                    <a:pt x="114044" y="96462"/>
                  </a:cubicBezTo>
                  <a:lnTo>
                    <a:pt x="118716" y="96462"/>
                  </a:lnTo>
                  <a:close/>
                  <a:moveTo>
                    <a:pt x="78009" y="77930"/>
                  </a:moveTo>
                  <a:lnTo>
                    <a:pt x="78009" y="67951"/>
                  </a:lnTo>
                  <a:cubicBezTo>
                    <a:pt x="73416" y="70644"/>
                    <a:pt x="66921" y="71752"/>
                    <a:pt x="58447" y="73336"/>
                  </a:cubicBezTo>
                  <a:cubicBezTo>
                    <a:pt x="46568" y="75237"/>
                    <a:pt x="35401" y="77138"/>
                    <a:pt x="35401" y="88305"/>
                  </a:cubicBezTo>
                  <a:cubicBezTo>
                    <a:pt x="35401" y="95987"/>
                    <a:pt x="40786" y="100580"/>
                    <a:pt x="50369" y="100580"/>
                  </a:cubicBezTo>
                  <a:cubicBezTo>
                    <a:pt x="65733" y="100580"/>
                    <a:pt x="78009" y="90601"/>
                    <a:pt x="78009" y="77930"/>
                  </a:cubicBezTo>
                  <a:close/>
                </a:path>
              </a:pathLst>
            </a:custGeom>
            <a:solidFill>
              <a:schemeClr val="bg1"/>
            </a:solidFill>
            <a:ln w="9525" cap="flat">
              <a:noFill/>
              <a:prstDash val="solid"/>
              <a:miter/>
            </a:ln>
          </p:spPr>
          <p:txBody>
            <a:bodyPr rtlCol="0" anchor="ctr"/>
            <a:lstStyle/>
            <a:p>
              <a:endParaRPr lang="uk-UA" sz="1920"/>
            </a:p>
          </p:txBody>
        </p:sp>
        <p:sp>
          <p:nvSpPr>
            <p:cNvPr id="54" name="Freeform: Shape 53">
              <a:extLst>
                <a:ext uri="{FF2B5EF4-FFF2-40B4-BE49-F238E27FC236}">
                  <a16:creationId xmlns:a16="http://schemas.microsoft.com/office/drawing/2014/main" id="{9F44EFBA-A8AB-414E-8798-8504D96243B9}"/>
                </a:ext>
              </a:extLst>
            </p:cNvPr>
            <p:cNvSpPr/>
            <p:nvPr/>
          </p:nvSpPr>
          <p:spPr>
            <a:xfrm>
              <a:off x="2063642" y="1018551"/>
              <a:ext cx="110876" cy="126715"/>
            </a:xfrm>
            <a:custGeom>
              <a:avLst/>
              <a:gdLst>
                <a:gd name="connsiteX0" fmla="*/ 112539 w 110875"/>
                <a:gd name="connsiteY0" fmla="*/ 5940 h 126715"/>
                <a:gd name="connsiteX1" fmla="*/ 112539 w 110875"/>
                <a:gd name="connsiteY1" fmla="*/ 121013 h 126715"/>
                <a:gd name="connsiteX2" fmla="*/ 81890 w 110875"/>
                <a:gd name="connsiteY2" fmla="*/ 121013 h 126715"/>
                <a:gd name="connsiteX3" fmla="*/ 81890 w 110875"/>
                <a:gd name="connsiteY3" fmla="*/ 76108 h 126715"/>
                <a:gd name="connsiteX4" fmla="*/ 36589 w 110875"/>
                <a:gd name="connsiteY4" fmla="*/ 76108 h 126715"/>
                <a:gd name="connsiteX5" fmla="*/ 36589 w 110875"/>
                <a:gd name="connsiteY5" fmla="*/ 121013 h 126715"/>
                <a:gd name="connsiteX6" fmla="*/ 5940 w 110875"/>
                <a:gd name="connsiteY6" fmla="*/ 121013 h 126715"/>
                <a:gd name="connsiteX7" fmla="*/ 5940 w 110875"/>
                <a:gd name="connsiteY7" fmla="*/ 5940 h 126715"/>
                <a:gd name="connsiteX8" fmla="*/ 36589 w 110875"/>
                <a:gd name="connsiteY8" fmla="*/ 5940 h 126715"/>
                <a:gd name="connsiteX9" fmla="*/ 36589 w 110875"/>
                <a:gd name="connsiteY9" fmla="*/ 48548 h 126715"/>
                <a:gd name="connsiteX10" fmla="*/ 81890 w 110875"/>
                <a:gd name="connsiteY10" fmla="*/ 48548 h 126715"/>
                <a:gd name="connsiteX11" fmla="*/ 81890 w 110875"/>
                <a:gd name="connsiteY11" fmla="*/ 5940 h 126715"/>
                <a:gd name="connsiteX12" fmla="*/ 112539 w 110875"/>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75" h="126715">
                  <a:moveTo>
                    <a:pt x="112539" y="5940"/>
                  </a:moveTo>
                  <a:lnTo>
                    <a:pt x="112539" y="121013"/>
                  </a:lnTo>
                  <a:lnTo>
                    <a:pt x="81890" y="121013"/>
                  </a:lnTo>
                  <a:lnTo>
                    <a:pt x="81890" y="76108"/>
                  </a:lnTo>
                  <a:lnTo>
                    <a:pt x="36589" y="76108"/>
                  </a:lnTo>
                  <a:lnTo>
                    <a:pt x="36589" y="121013"/>
                  </a:lnTo>
                  <a:lnTo>
                    <a:pt x="5940" y="121013"/>
                  </a:lnTo>
                  <a:lnTo>
                    <a:pt x="5940" y="5940"/>
                  </a:lnTo>
                  <a:lnTo>
                    <a:pt x="36589" y="5940"/>
                  </a:lnTo>
                  <a:lnTo>
                    <a:pt x="36589" y="48548"/>
                  </a:lnTo>
                  <a:lnTo>
                    <a:pt x="81890" y="48548"/>
                  </a:lnTo>
                  <a:lnTo>
                    <a:pt x="81890" y="5940"/>
                  </a:lnTo>
                  <a:lnTo>
                    <a:pt x="112539" y="5940"/>
                  </a:lnTo>
                  <a:close/>
                </a:path>
              </a:pathLst>
            </a:custGeom>
            <a:solidFill>
              <a:schemeClr val="bg1"/>
            </a:solidFill>
            <a:ln w="9525" cap="flat">
              <a:noFill/>
              <a:prstDash val="solid"/>
              <a:miter/>
            </a:ln>
          </p:spPr>
          <p:txBody>
            <a:bodyPr rtlCol="0" anchor="ctr"/>
            <a:lstStyle/>
            <a:p>
              <a:endParaRPr lang="uk-UA" sz="1920"/>
            </a:p>
          </p:txBody>
        </p:sp>
        <p:sp>
          <p:nvSpPr>
            <p:cNvPr id="55" name="Freeform: Shape 54">
              <a:extLst>
                <a:ext uri="{FF2B5EF4-FFF2-40B4-BE49-F238E27FC236}">
                  <a16:creationId xmlns:a16="http://schemas.microsoft.com/office/drawing/2014/main" id="{11C02424-7C1F-4A01-B615-3B969C32B053}"/>
                </a:ext>
              </a:extLst>
            </p:cNvPr>
            <p:cNvSpPr/>
            <p:nvPr/>
          </p:nvSpPr>
          <p:spPr>
            <a:xfrm>
              <a:off x="2193605" y="1016650"/>
              <a:ext cx="118796" cy="126715"/>
            </a:xfrm>
            <a:custGeom>
              <a:avLst/>
              <a:gdLst>
                <a:gd name="connsiteX0" fmla="*/ 5940 w 118795"/>
                <a:gd name="connsiteY0" fmla="*/ 65417 h 126715"/>
                <a:gd name="connsiteX1" fmla="*/ 65417 w 118795"/>
                <a:gd name="connsiteY1" fmla="*/ 5940 h 126715"/>
                <a:gd name="connsiteX2" fmla="*/ 118716 w 118795"/>
                <a:gd name="connsiteY2" fmla="*/ 40470 h 126715"/>
                <a:gd name="connsiteX3" fmla="*/ 89572 w 118795"/>
                <a:gd name="connsiteY3" fmla="*/ 49261 h 126715"/>
                <a:gd name="connsiteX4" fmla="*/ 65021 w 118795"/>
                <a:gd name="connsiteY4" fmla="*/ 31204 h 126715"/>
                <a:gd name="connsiteX5" fmla="*/ 37381 w 118795"/>
                <a:gd name="connsiteY5" fmla="*/ 65338 h 126715"/>
                <a:gd name="connsiteX6" fmla="*/ 65021 w 118795"/>
                <a:gd name="connsiteY6" fmla="*/ 99471 h 126715"/>
                <a:gd name="connsiteX7" fmla="*/ 89572 w 118795"/>
                <a:gd name="connsiteY7" fmla="*/ 81414 h 126715"/>
                <a:gd name="connsiteX8" fmla="*/ 118716 w 118795"/>
                <a:gd name="connsiteY8" fmla="*/ 90205 h 126715"/>
                <a:gd name="connsiteX9" fmla="*/ 65417 w 118795"/>
                <a:gd name="connsiteY9" fmla="*/ 124735 h 126715"/>
                <a:gd name="connsiteX10" fmla="*/ 5940 w 118795"/>
                <a:gd name="connsiteY10" fmla="*/ 65417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95" h="126715">
                  <a:moveTo>
                    <a:pt x="5940" y="65417"/>
                  </a:moveTo>
                  <a:cubicBezTo>
                    <a:pt x="5940" y="29778"/>
                    <a:pt x="29699" y="5940"/>
                    <a:pt x="65417" y="5940"/>
                  </a:cubicBezTo>
                  <a:cubicBezTo>
                    <a:pt x="91869" y="5940"/>
                    <a:pt x="112222" y="18611"/>
                    <a:pt x="118716" y="40470"/>
                  </a:cubicBezTo>
                  <a:lnTo>
                    <a:pt x="89572" y="49261"/>
                  </a:lnTo>
                  <a:cubicBezTo>
                    <a:pt x="85374" y="37777"/>
                    <a:pt x="76900" y="31204"/>
                    <a:pt x="65021" y="31204"/>
                  </a:cubicBezTo>
                  <a:cubicBezTo>
                    <a:pt x="48152" y="31204"/>
                    <a:pt x="37381" y="44271"/>
                    <a:pt x="37381" y="65338"/>
                  </a:cubicBezTo>
                  <a:cubicBezTo>
                    <a:pt x="37381" y="86404"/>
                    <a:pt x="48152" y="99471"/>
                    <a:pt x="65021" y="99471"/>
                  </a:cubicBezTo>
                  <a:cubicBezTo>
                    <a:pt x="76900" y="99471"/>
                    <a:pt x="85374" y="92977"/>
                    <a:pt x="89572" y="81414"/>
                  </a:cubicBezTo>
                  <a:lnTo>
                    <a:pt x="118716" y="90205"/>
                  </a:lnTo>
                  <a:cubicBezTo>
                    <a:pt x="112222" y="112064"/>
                    <a:pt x="91869" y="124735"/>
                    <a:pt x="65417" y="124735"/>
                  </a:cubicBezTo>
                  <a:cubicBezTo>
                    <a:pt x="29778" y="124814"/>
                    <a:pt x="5940" y="101055"/>
                    <a:pt x="5940" y="65417"/>
                  </a:cubicBezTo>
                  <a:close/>
                </a:path>
              </a:pathLst>
            </a:custGeom>
            <a:solidFill>
              <a:schemeClr val="bg1"/>
            </a:solidFill>
            <a:ln w="9525" cap="flat">
              <a:noFill/>
              <a:prstDash val="solid"/>
              <a:miter/>
            </a:ln>
          </p:spPr>
          <p:txBody>
            <a:bodyPr rtlCol="0" anchor="ctr"/>
            <a:lstStyle/>
            <a:p>
              <a:endParaRPr lang="uk-UA" sz="1920"/>
            </a:p>
          </p:txBody>
        </p:sp>
        <p:sp>
          <p:nvSpPr>
            <p:cNvPr id="56" name="Freeform: Shape 55">
              <a:extLst>
                <a:ext uri="{FF2B5EF4-FFF2-40B4-BE49-F238E27FC236}">
                  <a16:creationId xmlns:a16="http://schemas.microsoft.com/office/drawing/2014/main" id="{E17D1252-E4FF-4FD4-9221-7BC73996C978}"/>
                </a:ext>
              </a:extLst>
            </p:cNvPr>
            <p:cNvSpPr/>
            <p:nvPr/>
          </p:nvSpPr>
          <p:spPr>
            <a:xfrm>
              <a:off x="2327131" y="977923"/>
              <a:ext cx="39599" cy="166314"/>
            </a:xfrm>
            <a:custGeom>
              <a:avLst/>
              <a:gdLst>
                <a:gd name="connsiteX0" fmla="*/ 5940 w 39598"/>
                <a:gd name="connsiteY0" fmla="*/ 5940 h 166313"/>
                <a:gd name="connsiteX1" fmla="*/ 38965 w 39598"/>
                <a:gd name="connsiteY1" fmla="*/ 5940 h 166313"/>
                <a:gd name="connsiteX2" fmla="*/ 38965 w 39598"/>
                <a:gd name="connsiteY2" fmla="*/ 31996 h 166313"/>
                <a:gd name="connsiteX3" fmla="*/ 5940 w 39598"/>
                <a:gd name="connsiteY3" fmla="*/ 31996 h 166313"/>
                <a:gd name="connsiteX4" fmla="*/ 5940 w 39598"/>
                <a:gd name="connsiteY4" fmla="*/ 5940 h 166313"/>
                <a:gd name="connsiteX5" fmla="*/ 7128 w 39598"/>
                <a:gd name="connsiteY5" fmla="*/ 46568 h 166313"/>
                <a:gd name="connsiteX6" fmla="*/ 37777 w 39598"/>
                <a:gd name="connsiteY6" fmla="*/ 46568 h 166313"/>
                <a:gd name="connsiteX7" fmla="*/ 37777 w 39598"/>
                <a:gd name="connsiteY7" fmla="*/ 161641 h 166313"/>
                <a:gd name="connsiteX8" fmla="*/ 7128 w 39598"/>
                <a:gd name="connsiteY8" fmla="*/ 161641 h 166313"/>
                <a:gd name="connsiteX9" fmla="*/ 7128 w 39598"/>
                <a:gd name="connsiteY9" fmla="*/ 46568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98" h="166313">
                  <a:moveTo>
                    <a:pt x="5940" y="5940"/>
                  </a:moveTo>
                  <a:lnTo>
                    <a:pt x="38965" y="5940"/>
                  </a:lnTo>
                  <a:lnTo>
                    <a:pt x="38965" y="31996"/>
                  </a:lnTo>
                  <a:lnTo>
                    <a:pt x="5940" y="31996"/>
                  </a:lnTo>
                  <a:lnTo>
                    <a:pt x="5940" y="5940"/>
                  </a:lnTo>
                  <a:close/>
                  <a:moveTo>
                    <a:pt x="7128" y="46568"/>
                  </a:moveTo>
                  <a:lnTo>
                    <a:pt x="37777" y="46568"/>
                  </a:lnTo>
                  <a:lnTo>
                    <a:pt x="37777" y="161641"/>
                  </a:lnTo>
                  <a:lnTo>
                    <a:pt x="7128" y="161641"/>
                  </a:lnTo>
                  <a:lnTo>
                    <a:pt x="7128" y="46568"/>
                  </a:lnTo>
                  <a:close/>
                </a:path>
              </a:pathLst>
            </a:custGeom>
            <a:solidFill>
              <a:schemeClr val="bg1"/>
            </a:solidFill>
            <a:ln w="9525" cap="flat">
              <a:noFill/>
              <a:prstDash val="solid"/>
              <a:miter/>
            </a:ln>
          </p:spPr>
          <p:txBody>
            <a:bodyPr rtlCol="0" anchor="ctr"/>
            <a:lstStyle/>
            <a:p>
              <a:endParaRPr lang="uk-UA" sz="1920"/>
            </a:p>
          </p:txBody>
        </p:sp>
        <p:sp>
          <p:nvSpPr>
            <p:cNvPr id="57" name="Freeform: Shape 56">
              <a:extLst>
                <a:ext uri="{FF2B5EF4-FFF2-40B4-BE49-F238E27FC236}">
                  <a16:creationId xmlns:a16="http://schemas.microsoft.com/office/drawing/2014/main" id="{9DF72C80-FB16-4C3C-ADC9-89A0FBCDA31E}"/>
                </a:ext>
              </a:extLst>
            </p:cNvPr>
            <p:cNvSpPr/>
            <p:nvPr/>
          </p:nvSpPr>
          <p:spPr>
            <a:xfrm>
              <a:off x="2392389" y="1018551"/>
              <a:ext cx="110876" cy="126715"/>
            </a:xfrm>
            <a:custGeom>
              <a:avLst/>
              <a:gdLst>
                <a:gd name="connsiteX0" fmla="*/ 106441 w 110875"/>
                <a:gd name="connsiteY0" fmla="*/ 89176 h 126715"/>
                <a:gd name="connsiteX1" fmla="*/ 63516 w 110875"/>
                <a:gd name="connsiteY1" fmla="*/ 121013 h 126715"/>
                <a:gd name="connsiteX2" fmla="*/ 5940 w 110875"/>
                <a:gd name="connsiteY2" fmla="*/ 121013 h 126715"/>
                <a:gd name="connsiteX3" fmla="*/ 5940 w 110875"/>
                <a:gd name="connsiteY3" fmla="*/ 5940 h 126715"/>
                <a:gd name="connsiteX4" fmla="*/ 59239 w 110875"/>
                <a:gd name="connsiteY4" fmla="*/ 5940 h 126715"/>
                <a:gd name="connsiteX5" fmla="*/ 103352 w 110875"/>
                <a:gd name="connsiteY5" fmla="*/ 36272 h 126715"/>
                <a:gd name="connsiteX6" fmla="*/ 86087 w 110875"/>
                <a:gd name="connsiteY6" fmla="*/ 62011 h 126715"/>
                <a:gd name="connsiteX7" fmla="*/ 106441 w 110875"/>
                <a:gd name="connsiteY7" fmla="*/ 89176 h 126715"/>
                <a:gd name="connsiteX8" fmla="*/ 34688 w 110875"/>
                <a:gd name="connsiteY8" fmla="*/ 51557 h 126715"/>
                <a:gd name="connsiteX9" fmla="*/ 59239 w 110875"/>
                <a:gd name="connsiteY9" fmla="*/ 51557 h 126715"/>
                <a:gd name="connsiteX10" fmla="*/ 73812 w 110875"/>
                <a:gd name="connsiteY10" fmla="*/ 40074 h 126715"/>
                <a:gd name="connsiteX11" fmla="*/ 59635 w 110875"/>
                <a:gd name="connsiteY11" fmla="*/ 28590 h 126715"/>
                <a:gd name="connsiteX12" fmla="*/ 34688 w 110875"/>
                <a:gd name="connsiteY12" fmla="*/ 28590 h 126715"/>
                <a:gd name="connsiteX13" fmla="*/ 34688 w 110875"/>
                <a:gd name="connsiteY13" fmla="*/ 51557 h 126715"/>
                <a:gd name="connsiteX14" fmla="*/ 75712 w 110875"/>
                <a:gd name="connsiteY14" fmla="*/ 85691 h 126715"/>
                <a:gd name="connsiteX15" fmla="*/ 59635 w 110875"/>
                <a:gd name="connsiteY15" fmla="*/ 72624 h 126715"/>
                <a:gd name="connsiteX16" fmla="*/ 34688 w 110875"/>
                <a:gd name="connsiteY16" fmla="*/ 72624 h 126715"/>
                <a:gd name="connsiteX17" fmla="*/ 34688 w 110875"/>
                <a:gd name="connsiteY17" fmla="*/ 97967 h 126715"/>
                <a:gd name="connsiteX18" fmla="*/ 60348 w 110875"/>
                <a:gd name="connsiteY18" fmla="*/ 97967 h 126715"/>
                <a:gd name="connsiteX19" fmla="*/ 75712 w 110875"/>
                <a:gd name="connsiteY19" fmla="*/ 85691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75" h="126715">
                  <a:moveTo>
                    <a:pt x="106441" y="89176"/>
                  </a:moveTo>
                  <a:cubicBezTo>
                    <a:pt x="106441" y="109925"/>
                    <a:pt x="90364" y="121013"/>
                    <a:pt x="63516" y="121013"/>
                  </a:cubicBezTo>
                  <a:lnTo>
                    <a:pt x="5940" y="121013"/>
                  </a:lnTo>
                  <a:lnTo>
                    <a:pt x="5940" y="5940"/>
                  </a:lnTo>
                  <a:lnTo>
                    <a:pt x="59239" y="5940"/>
                  </a:lnTo>
                  <a:cubicBezTo>
                    <a:pt x="86879" y="5940"/>
                    <a:pt x="103352" y="15523"/>
                    <a:pt x="103352" y="36272"/>
                  </a:cubicBezTo>
                  <a:cubicBezTo>
                    <a:pt x="103352" y="48944"/>
                    <a:pt x="96858" y="57339"/>
                    <a:pt x="86087" y="62011"/>
                  </a:cubicBezTo>
                  <a:cubicBezTo>
                    <a:pt x="99155" y="66129"/>
                    <a:pt x="106441" y="75712"/>
                    <a:pt x="106441" y="89176"/>
                  </a:cubicBezTo>
                  <a:close/>
                  <a:moveTo>
                    <a:pt x="34688" y="51557"/>
                  </a:moveTo>
                  <a:lnTo>
                    <a:pt x="59239" y="51557"/>
                  </a:lnTo>
                  <a:cubicBezTo>
                    <a:pt x="69218" y="51557"/>
                    <a:pt x="73812" y="48073"/>
                    <a:pt x="73812" y="40074"/>
                  </a:cubicBezTo>
                  <a:cubicBezTo>
                    <a:pt x="73812" y="32788"/>
                    <a:pt x="68822" y="28590"/>
                    <a:pt x="59635" y="28590"/>
                  </a:cubicBezTo>
                  <a:lnTo>
                    <a:pt x="34688" y="28590"/>
                  </a:lnTo>
                  <a:lnTo>
                    <a:pt x="34688" y="51557"/>
                  </a:lnTo>
                  <a:close/>
                  <a:moveTo>
                    <a:pt x="75712" y="85691"/>
                  </a:moveTo>
                  <a:cubicBezTo>
                    <a:pt x="75712" y="77613"/>
                    <a:pt x="69931" y="72624"/>
                    <a:pt x="59635" y="72624"/>
                  </a:cubicBezTo>
                  <a:lnTo>
                    <a:pt x="34688" y="72624"/>
                  </a:lnTo>
                  <a:lnTo>
                    <a:pt x="34688" y="97967"/>
                  </a:lnTo>
                  <a:lnTo>
                    <a:pt x="60348" y="97967"/>
                  </a:lnTo>
                  <a:cubicBezTo>
                    <a:pt x="70327" y="97967"/>
                    <a:pt x="75712" y="93373"/>
                    <a:pt x="75712" y="85691"/>
                  </a:cubicBezTo>
                  <a:close/>
                </a:path>
              </a:pathLst>
            </a:custGeom>
            <a:solidFill>
              <a:schemeClr val="bg1"/>
            </a:solidFill>
            <a:ln w="9525" cap="flat">
              <a:noFill/>
              <a:prstDash val="solid"/>
              <a:miter/>
            </a:ln>
          </p:spPr>
          <p:txBody>
            <a:bodyPr rtlCol="0" anchor="ctr"/>
            <a:lstStyle/>
            <a:p>
              <a:endParaRPr lang="uk-UA" sz="1920"/>
            </a:p>
          </p:txBody>
        </p:sp>
        <p:sp>
          <p:nvSpPr>
            <p:cNvPr id="58" name="Freeform: Shape 57">
              <a:extLst>
                <a:ext uri="{FF2B5EF4-FFF2-40B4-BE49-F238E27FC236}">
                  <a16:creationId xmlns:a16="http://schemas.microsoft.com/office/drawing/2014/main" id="{C1E4AA36-85BD-4921-AB0F-82B2F0F8499E}"/>
                </a:ext>
              </a:extLst>
            </p:cNvPr>
            <p:cNvSpPr/>
            <p:nvPr/>
          </p:nvSpPr>
          <p:spPr>
            <a:xfrm>
              <a:off x="1520430" y="1204981"/>
              <a:ext cx="134635" cy="158394"/>
            </a:xfrm>
            <a:custGeom>
              <a:avLst/>
              <a:gdLst>
                <a:gd name="connsiteX0" fmla="*/ 135506 w 134634"/>
                <a:gd name="connsiteY0" fmla="*/ 5940 h 158393"/>
                <a:gd name="connsiteX1" fmla="*/ 92898 w 134634"/>
                <a:gd name="connsiteY1" fmla="*/ 122201 h 158393"/>
                <a:gd name="connsiteX2" fmla="*/ 57259 w 134634"/>
                <a:gd name="connsiteY2" fmla="*/ 153642 h 158393"/>
                <a:gd name="connsiteX3" fmla="*/ 25818 w 134634"/>
                <a:gd name="connsiteY3" fmla="*/ 122597 h 158393"/>
                <a:gd name="connsiteX4" fmla="*/ 41578 w 134634"/>
                <a:gd name="connsiteY4" fmla="*/ 93848 h 158393"/>
                <a:gd name="connsiteX5" fmla="*/ 59239 w 134634"/>
                <a:gd name="connsiteY5" fmla="*/ 93848 h 158393"/>
                <a:gd name="connsiteX6" fmla="*/ 5940 w 134634"/>
                <a:gd name="connsiteY6" fmla="*/ 6019 h 158393"/>
                <a:gd name="connsiteX7" fmla="*/ 20512 w 134634"/>
                <a:gd name="connsiteY7" fmla="*/ 6019 h 158393"/>
                <a:gd name="connsiteX8" fmla="*/ 73416 w 134634"/>
                <a:gd name="connsiteY8" fmla="*/ 93848 h 158393"/>
                <a:gd name="connsiteX9" fmla="*/ 90681 w 134634"/>
                <a:gd name="connsiteY9" fmla="*/ 93848 h 158393"/>
                <a:gd name="connsiteX10" fmla="*/ 122518 w 134634"/>
                <a:gd name="connsiteY10" fmla="*/ 6019 h 158393"/>
                <a:gd name="connsiteX11" fmla="*/ 135506 w 134634"/>
                <a:gd name="connsiteY11" fmla="*/ 6019 h 158393"/>
                <a:gd name="connsiteX12" fmla="*/ 82206 w 134634"/>
                <a:gd name="connsiteY12" fmla="*/ 117608 h 158393"/>
                <a:gd name="connsiteX13" fmla="*/ 86800 w 134634"/>
                <a:gd name="connsiteY13" fmla="*/ 104540 h 158393"/>
                <a:gd name="connsiteX14" fmla="*/ 46489 w 134634"/>
                <a:gd name="connsiteY14" fmla="*/ 104540 h 158393"/>
                <a:gd name="connsiteX15" fmla="*/ 38015 w 134634"/>
                <a:gd name="connsiteY15" fmla="*/ 122597 h 158393"/>
                <a:gd name="connsiteX16" fmla="*/ 57180 w 134634"/>
                <a:gd name="connsiteY16" fmla="*/ 142555 h 158393"/>
                <a:gd name="connsiteX17" fmla="*/ 82206 w 134634"/>
                <a:gd name="connsiteY17" fmla="*/ 117608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34" h="158393">
                  <a:moveTo>
                    <a:pt x="135506" y="5940"/>
                  </a:moveTo>
                  <a:lnTo>
                    <a:pt x="92898" y="122201"/>
                  </a:lnTo>
                  <a:cubicBezTo>
                    <a:pt x="85216" y="143663"/>
                    <a:pt x="73732" y="153642"/>
                    <a:pt x="57259" y="153642"/>
                  </a:cubicBezTo>
                  <a:cubicBezTo>
                    <a:pt x="38490" y="153642"/>
                    <a:pt x="25818" y="141367"/>
                    <a:pt x="25818" y="122597"/>
                  </a:cubicBezTo>
                  <a:cubicBezTo>
                    <a:pt x="25818" y="110717"/>
                    <a:pt x="31600" y="100343"/>
                    <a:pt x="41578" y="93848"/>
                  </a:cubicBezTo>
                  <a:lnTo>
                    <a:pt x="59239" y="93848"/>
                  </a:lnTo>
                  <a:lnTo>
                    <a:pt x="5940" y="6019"/>
                  </a:lnTo>
                  <a:lnTo>
                    <a:pt x="20512" y="6019"/>
                  </a:lnTo>
                  <a:lnTo>
                    <a:pt x="73416" y="93848"/>
                  </a:lnTo>
                  <a:lnTo>
                    <a:pt x="90681" y="93848"/>
                  </a:lnTo>
                  <a:lnTo>
                    <a:pt x="122518" y="6019"/>
                  </a:lnTo>
                  <a:lnTo>
                    <a:pt x="135506" y="6019"/>
                  </a:lnTo>
                  <a:close/>
                  <a:moveTo>
                    <a:pt x="82206" y="117608"/>
                  </a:moveTo>
                  <a:lnTo>
                    <a:pt x="86800" y="104540"/>
                  </a:lnTo>
                  <a:lnTo>
                    <a:pt x="46489" y="104540"/>
                  </a:lnTo>
                  <a:cubicBezTo>
                    <a:pt x="41103" y="107629"/>
                    <a:pt x="38015" y="114519"/>
                    <a:pt x="38015" y="122597"/>
                  </a:cubicBezTo>
                  <a:cubicBezTo>
                    <a:pt x="38015" y="134477"/>
                    <a:pt x="45697" y="142555"/>
                    <a:pt x="57180" y="142555"/>
                  </a:cubicBezTo>
                  <a:cubicBezTo>
                    <a:pt x="68030" y="142555"/>
                    <a:pt x="76108" y="135268"/>
                    <a:pt x="82206" y="117608"/>
                  </a:cubicBezTo>
                  <a:close/>
                </a:path>
              </a:pathLst>
            </a:custGeom>
            <a:solidFill>
              <a:schemeClr val="bg1"/>
            </a:solidFill>
            <a:ln w="9525" cap="flat">
              <a:noFill/>
              <a:prstDash val="solid"/>
              <a:miter/>
            </a:ln>
          </p:spPr>
          <p:txBody>
            <a:bodyPr rtlCol="0" anchor="ctr"/>
            <a:lstStyle/>
            <a:p>
              <a:endParaRPr lang="uk-UA" sz="1920"/>
            </a:p>
          </p:txBody>
        </p:sp>
        <p:sp>
          <p:nvSpPr>
            <p:cNvPr id="59" name="Freeform: Shape 58">
              <a:extLst>
                <a:ext uri="{FF2B5EF4-FFF2-40B4-BE49-F238E27FC236}">
                  <a16:creationId xmlns:a16="http://schemas.microsoft.com/office/drawing/2014/main" id="{C95A4604-366B-4838-9C2C-835516B8D569}"/>
                </a:ext>
              </a:extLst>
            </p:cNvPr>
            <p:cNvSpPr/>
            <p:nvPr/>
          </p:nvSpPr>
          <p:spPr>
            <a:xfrm>
              <a:off x="1676844" y="1197378"/>
              <a:ext cx="102956" cy="158394"/>
            </a:xfrm>
            <a:custGeom>
              <a:avLst/>
              <a:gdLst>
                <a:gd name="connsiteX0" fmla="*/ 97650 w 102956"/>
                <a:gd name="connsiteY0" fmla="*/ 148257 h 158393"/>
                <a:gd name="connsiteX1" fmla="*/ 97650 w 102956"/>
                <a:gd name="connsiteY1" fmla="*/ 159344 h 158393"/>
                <a:gd name="connsiteX2" fmla="*/ 91869 w 102956"/>
                <a:gd name="connsiteY2" fmla="*/ 159344 h 158393"/>
                <a:gd name="connsiteX3" fmla="*/ 75792 w 102956"/>
                <a:gd name="connsiteY3" fmla="*/ 141287 h 158393"/>
                <a:gd name="connsiteX4" fmla="*/ 75792 w 102956"/>
                <a:gd name="connsiteY4" fmla="*/ 105966 h 158393"/>
                <a:gd name="connsiteX5" fmla="*/ 18215 w 102956"/>
                <a:gd name="connsiteY5" fmla="*/ 105966 h 158393"/>
                <a:gd name="connsiteX6" fmla="*/ 18215 w 102956"/>
                <a:gd name="connsiteY6" fmla="*/ 159265 h 158393"/>
                <a:gd name="connsiteX7" fmla="*/ 5940 w 102956"/>
                <a:gd name="connsiteY7" fmla="*/ 159265 h 158393"/>
                <a:gd name="connsiteX8" fmla="*/ 5940 w 102956"/>
                <a:gd name="connsiteY8" fmla="*/ 5940 h 158393"/>
                <a:gd name="connsiteX9" fmla="*/ 18215 w 102956"/>
                <a:gd name="connsiteY9" fmla="*/ 5940 h 158393"/>
                <a:gd name="connsiteX10" fmla="*/ 18215 w 102956"/>
                <a:gd name="connsiteY10" fmla="*/ 94957 h 158393"/>
                <a:gd name="connsiteX11" fmla="*/ 50448 w 102956"/>
                <a:gd name="connsiteY11" fmla="*/ 94957 h 158393"/>
                <a:gd name="connsiteX12" fmla="*/ 81890 w 102956"/>
                <a:gd name="connsiteY12" fmla="*/ 44350 h 158393"/>
                <a:gd name="connsiteX13" fmla="*/ 95353 w 102956"/>
                <a:gd name="connsiteY13" fmla="*/ 44350 h 158393"/>
                <a:gd name="connsiteX14" fmla="*/ 63120 w 102956"/>
                <a:gd name="connsiteY14" fmla="*/ 94957 h 158393"/>
                <a:gd name="connsiteX15" fmla="*/ 87671 w 102956"/>
                <a:gd name="connsiteY15" fmla="*/ 94957 h 158393"/>
                <a:gd name="connsiteX16" fmla="*/ 87671 w 102956"/>
                <a:gd name="connsiteY16" fmla="*/ 141763 h 158393"/>
                <a:gd name="connsiteX17" fmla="*/ 93769 w 102956"/>
                <a:gd name="connsiteY17" fmla="*/ 148257 h 158393"/>
                <a:gd name="connsiteX18" fmla="*/ 97650 w 102956"/>
                <a:gd name="connsiteY18" fmla="*/ 148257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56" h="158393">
                  <a:moveTo>
                    <a:pt x="97650" y="148257"/>
                  </a:moveTo>
                  <a:lnTo>
                    <a:pt x="97650" y="159344"/>
                  </a:lnTo>
                  <a:lnTo>
                    <a:pt x="91869" y="159344"/>
                  </a:lnTo>
                  <a:cubicBezTo>
                    <a:pt x="81890" y="159344"/>
                    <a:pt x="75792" y="152850"/>
                    <a:pt x="75792" y="141287"/>
                  </a:cubicBezTo>
                  <a:lnTo>
                    <a:pt x="75792" y="105966"/>
                  </a:lnTo>
                  <a:lnTo>
                    <a:pt x="18215" y="105966"/>
                  </a:lnTo>
                  <a:lnTo>
                    <a:pt x="18215" y="159265"/>
                  </a:lnTo>
                  <a:lnTo>
                    <a:pt x="5940" y="159265"/>
                  </a:lnTo>
                  <a:lnTo>
                    <a:pt x="5940" y="5940"/>
                  </a:lnTo>
                  <a:lnTo>
                    <a:pt x="18215" y="5940"/>
                  </a:lnTo>
                  <a:lnTo>
                    <a:pt x="18215" y="94957"/>
                  </a:lnTo>
                  <a:lnTo>
                    <a:pt x="50448" y="94957"/>
                  </a:lnTo>
                  <a:lnTo>
                    <a:pt x="81890" y="44350"/>
                  </a:lnTo>
                  <a:lnTo>
                    <a:pt x="95353" y="44350"/>
                  </a:lnTo>
                  <a:lnTo>
                    <a:pt x="63120" y="94957"/>
                  </a:lnTo>
                  <a:lnTo>
                    <a:pt x="87671" y="94957"/>
                  </a:lnTo>
                  <a:lnTo>
                    <a:pt x="87671" y="141763"/>
                  </a:lnTo>
                  <a:cubicBezTo>
                    <a:pt x="87671" y="145564"/>
                    <a:pt x="90364" y="148257"/>
                    <a:pt x="93769" y="148257"/>
                  </a:cubicBezTo>
                  <a:lnTo>
                    <a:pt x="97650" y="148257"/>
                  </a:lnTo>
                  <a:close/>
                </a:path>
              </a:pathLst>
            </a:custGeom>
            <a:solidFill>
              <a:schemeClr val="bg1"/>
            </a:solidFill>
            <a:ln w="9525" cap="flat">
              <a:noFill/>
              <a:prstDash val="solid"/>
              <a:miter/>
            </a:ln>
          </p:spPr>
          <p:txBody>
            <a:bodyPr rtlCol="0" anchor="ctr"/>
            <a:lstStyle/>
            <a:p>
              <a:endParaRPr lang="uk-UA" sz="1920"/>
            </a:p>
          </p:txBody>
        </p:sp>
        <p:sp>
          <p:nvSpPr>
            <p:cNvPr id="60" name="Freeform: Shape 59">
              <a:extLst>
                <a:ext uri="{FF2B5EF4-FFF2-40B4-BE49-F238E27FC236}">
                  <a16:creationId xmlns:a16="http://schemas.microsoft.com/office/drawing/2014/main" id="{D3D9C614-B488-4CBC-B034-4220D9E3CD5A}"/>
                </a:ext>
              </a:extLst>
            </p:cNvPr>
            <p:cNvSpPr/>
            <p:nvPr/>
          </p:nvSpPr>
          <p:spPr>
            <a:xfrm>
              <a:off x="1801183" y="1233809"/>
              <a:ext cx="110876" cy="166314"/>
            </a:xfrm>
            <a:custGeom>
              <a:avLst/>
              <a:gdLst>
                <a:gd name="connsiteX0" fmla="*/ 111826 w 110875"/>
                <a:gd name="connsiteY0" fmla="*/ 65337 h 166313"/>
                <a:gd name="connsiteX1" fmla="*/ 59239 w 110875"/>
                <a:gd name="connsiteY1" fmla="*/ 124814 h 166313"/>
                <a:gd name="connsiteX2" fmla="*/ 18215 w 110875"/>
                <a:gd name="connsiteY2" fmla="*/ 103748 h 166313"/>
                <a:gd name="connsiteX3" fmla="*/ 18215 w 110875"/>
                <a:gd name="connsiteY3" fmla="*/ 161324 h 166313"/>
                <a:gd name="connsiteX4" fmla="*/ 5940 w 110875"/>
                <a:gd name="connsiteY4" fmla="*/ 161324 h 166313"/>
                <a:gd name="connsiteX5" fmla="*/ 5940 w 110875"/>
                <a:gd name="connsiteY5" fmla="*/ 7840 h 166313"/>
                <a:gd name="connsiteX6" fmla="*/ 16315 w 110875"/>
                <a:gd name="connsiteY6" fmla="*/ 7840 h 166313"/>
                <a:gd name="connsiteX7" fmla="*/ 17819 w 110875"/>
                <a:gd name="connsiteY7" fmla="*/ 28590 h 166313"/>
                <a:gd name="connsiteX8" fmla="*/ 59239 w 110875"/>
                <a:gd name="connsiteY8" fmla="*/ 5940 h 166313"/>
                <a:gd name="connsiteX9" fmla="*/ 111826 w 110875"/>
                <a:gd name="connsiteY9" fmla="*/ 65337 h 166313"/>
                <a:gd name="connsiteX10" fmla="*/ 99155 w 110875"/>
                <a:gd name="connsiteY10" fmla="*/ 65337 h 166313"/>
                <a:gd name="connsiteX11" fmla="*/ 58131 w 110875"/>
                <a:gd name="connsiteY11" fmla="*/ 16631 h 166313"/>
                <a:gd name="connsiteX12" fmla="*/ 17107 w 110875"/>
                <a:gd name="connsiteY12" fmla="*/ 65337 h 166313"/>
                <a:gd name="connsiteX13" fmla="*/ 58131 w 110875"/>
                <a:gd name="connsiteY13" fmla="*/ 114044 h 166313"/>
                <a:gd name="connsiteX14" fmla="*/ 99155 w 110875"/>
                <a:gd name="connsiteY14" fmla="*/ 65337 h 16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875" h="166313">
                  <a:moveTo>
                    <a:pt x="111826" y="65337"/>
                  </a:moveTo>
                  <a:cubicBezTo>
                    <a:pt x="111826" y="100263"/>
                    <a:pt x="90364" y="124814"/>
                    <a:pt x="59239" y="124814"/>
                  </a:cubicBezTo>
                  <a:cubicBezTo>
                    <a:pt x="41578" y="124814"/>
                    <a:pt x="27402" y="116736"/>
                    <a:pt x="18215" y="103748"/>
                  </a:cubicBezTo>
                  <a:lnTo>
                    <a:pt x="18215" y="161324"/>
                  </a:lnTo>
                  <a:lnTo>
                    <a:pt x="5940" y="161324"/>
                  </a:lnTo>
                  <a:lnTo>
                    <a:pt x="5940" y="7840"/>
                  </a:lnTo>
                  <a:lnTo>
                    <a:pt x="16315" y="7840"/>
                  </a:lnTo>
                  <a:lnTo>
                    <a:pt x="17819" y="28590"/>
                  </a:lnTo>
                  <a:cubicBezTo>
                    <a:pt x="27006" y="14414"/>
                    <a:pt x="41578" y="5940"/>
                    <a:pt x="59239" y="5940"/>
                  </a:cubicBezTo>
                  <a:cubicBezTo>
                    <a:pt x="90364" y="5940"/>
                    <a:pt x="111826" y="30491"/>
                    <a:pt x="111826" y="65337"/>
                  </a:cubicBezTo>
                  <a:close/>
                  <a:moveTo>
                    <a:pt x="99155" y="65337"/>
                  </a:moveTo>
                  <a:cubicBezTo>
                    <a:pt x="99155" y="36193"/>
                    <a:pt x="82682" y="16631"/>
                    <a:pt x="58131" y="16631"/>
                  </a:cubicBezTo>
                  <a:cubicBezTo>
                    <a:pt x="33184" y="16631"/>
                    <a:pt x="17107" y="36193"/>
                    <a:pt x="17107" y="65337"/>
                  </a:cubicBezTo>
                  <a:cubicBezTo>
                    <a:pt x="17107" y="94482"/>
                    <a:pt x="33184" y="114044"/>
                    <a:pt x="58131" y="114044"/>
                  </a:cubicBezTo>
                  <a:cubicBezTo>
                    <a:pt x="82682" y="114123"/>
                    <a:pt x="99155" y="94561"/>
                    <a:pt x="99155" y="65337"/>
                  </a:cubicBezTo>
                  <a:close/>
                </a:path>
              </a:pathLst>
            </a:custGeom>
            <a:solidFill>
              <a:schemeClr val="bg1"/>
            </a:solidFill>
            <a:ln w="9525" cap="flat">
              <a:noFill/>
              <a:prstDash val="solid"/>
              <a:miter/>
            </a:ln>
          </p:spPr>
          <p:txBody>
            <a:bodyPr rtlCol="0" anchor="ctr"/>
            <a:lstStyle/>
            <a:p>
              <a:endParaRPr lang="uk-UA" sz="1920"/>
            </a:p>
          </p:txBody>
        </p:sp>
        <p:sp>
          <p:nvSpPr>
            <p:cNvPr id="61" name="Freeform: Shape 60">
              <a:extLst>
                <a:ext uri="{FF2B5EF4-FFF2-40B4-BE49-F238E27FC236}">
                  <a16:creationId xmlns:a16="http://schemas.microsoft.com/office/drawing/2014/main" id="{3ED4B637-0C95-45D1-836F-F5263DE3B2A8}"/>
                </a:ext>
              </a:extLst>
            </p:cNvPr>
            <p:cNvSpPr/>
            <p:nvPr/>
          </p:nvSpPr>
          <p:spPr>
            <a:xfrm>
              <a:off x="1926315" y="1233729"/>
              <a:ext cx="110876" cy="126715"/>
            </a:xfrm>
            <a:custGeom>
              <a:avLst/>
              <a:gdLst>
                <a:gd name="connsiteX0" fmla="*/ 109054 w 110875"/>
                <a:gd name="connsiteY0" fmla="*/ 112618 h 126715"/>
                <a:gd name="connsiteX1" fmla="*/ 109054 w 110875"/>
                <a:gd name="connsiteY1" fmla="*/ 122993 h 126715"/>
                <a:gd name="connsiteX2" fmla="*/ 104461 w 110875"/>
                <a:gd name="connsiteY2" fmla="*/ 123785 h 126715"/>
                <a:gd name="connsiteX3" fmla="*/ 85691 w 110875"/>
                <a:gd name="connsiteY3" fmla="*/ 103827 h 126715"/>
                <a:gd name="connsiteX4" fmla="*/ 42370 w 110875"/>
                <a:gd name="connsiteY4" fmla="*/ 124894 h 126715"/>
                <a:gd name="connsiteX5" fmla="*/ 5940 w 110875"/>
                <a:gd name="connsiteY5" fmla="*/ 93452 h 126715"/>
                <a:gd name="connsiteX6" fmla="*/ 53537 w 110875"/>
                <a:gd name="connsiteY6" fmla="*/ 57022 h 126715"/>
                <a:gd name="connsiteX7" fmla="*/ 84582 w 110875"/>
                <a:gd name="connsiteY7" fmla="*/ 39361 h 126715"/>
                <a:gd name="connsiteX8" fmla="*/ 55042 w 110875"/>
                <a:gd name="connsiteY8" fmla="*/ 16711 h 126715"/>
                <a:gd name="connsiteX9" fmla="*/ 17423 w 110875"/>
                <a:gd name="connsiteY9" fmla="*/ 35876 h 126715"/>
                <a:gd name="connsiteX10" fmla="*/ 8236 w 110875"/>
                <a:gd name="connsiteY10" fmla="*/ 27402 h 126715"/>
                <a:gd name="connsiteX11" fmla="*/ 55438 w 110875"/>
                <a:gd name="connsiteY11" fmla="*/ 5940 h 126715"/>
                <a:gd name="connsiteX12" fmla="*/ 96858 w 110875"/>
                <a:gd name="connsiteY12" fmla="*/ 42766 h 126715"/>
                <a:gd name="connsiteX13" fmla="*/ 96858 w 110875"/>
                <a:gd name="connsiteY13" fmla="*/ 103748 h 126715"/>
                <a:gd name="connsiteX14" fmla="*/ 104936 w 110875"/>
                <a:gd name="connsiteY14" fmla="*/ 112539 h 126715"/>
                <a:gd name="connsiteX15" fmla="*/ 109054 w 110875"/>
                <a:gd name="connsiteY15" fmla="*/ 112539 h 126715"/>
                <a:gd name="connsiteX16" fmla="*/ 85295 w 110875"/>
                <a:gd name="connsiteY16" fmla="*/ 77692 h 126715"/>
                <a:gd name="connsiteX17" fmla="*/ 85295 w 110875"/>
                <a:gd name="connsiteY17" fmla="*/ 56626 h 126715"/>
                <a:gd name="connsiteX18" fmla="*/ 54567 w 110875"/>
                <a:gd name="connsiteY18" fmla="*/ 67001 h 126715"/>
                <a:gd name="connsiteX19" fmla="*/ 18532 w 110875"/>
                <a:gd name="connsiteY19" fmla="*/ 93452 h 126715"/>
                <a:gd name="connsiteX20" fmla="*/ 42687 w 110875"/>
                <a:gd name="connsiteY20" fmla="*/ 113806 h 126715"/>
                <a:gd name="connsiteX21" fmla="*/ 85295 w 110875"/>
                <a:gd name="connsiteY21" fmla="*/ 77692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75" h="126715">
                  <a:moveTo>
                    <a:pt x="109054" y="112618"/>
                  </a:moveTo>
                  <a:lnTo>
                    <a:pt x="109054" y="122993"/>
                  </a:lnTo>
                  <a:cubicBezTo>
                    <a:pt x="108658" y="123389"/>
                    <a:pt x="105570" y="123785"/>
                    <a:pt x="104461" y="123785"/>
                  </a:cubicBezTo>
                  <a:cubicBezTo>
                    <a:pt x="91393" y="123785"/>
                    <a:pt x="86087" y="118003"/>
                    <a:pt x="85691" y="103827"/>
                  </a:cubicBezTo>
                  <a:cubicBezTo>
                    <a:pt x="77613" y="116103"/>
                    <a:pt x="61140" y="124894"/>
                    <a:pt x="42370" y="124894"/>
                  </a:cubicBezTo>
                  <a:cubicBezTo>
                    <a:pt x="20116" y="124894"/>
                    <a:pt x="5940" y="112618"/>
                    <a:pt x="5940" y="93452"/>
                  </a:cubicBezTo>
                  <a:cubicBezTo>
                    <a:pt x="5940" y="66209"/>
                    <a:pt x="31600" y="61615"/>
                    <a:pt x="53537" y="57022"/>
                  </a:cubicBezTo>
                  <a:cubicBezTo>
                    <a:pt x="70406" y="53537"/>
                    <a:pt x="84582" y="51240"/>
                    <a:pt x="84582" y="39361"/>
                  </a:cubicBezTo>
                  <a:cubicBezTo>
                    <a:pt x="84582" y="25897"/>
                    <a:pt x="72703" y="16711"/>
                    <a:pt x="55042" y="16711"/>
                  </a:cubicBezTo>
                  <a:cubicBezTo>
                    <a:pt x="39678" y="16711"/>
                    <a:pt x="27006" y="23205"/>
                    <a:pt x="17423" y="35876"/>
                  </a:cubicBezTo>
                  <a:lnTo>
                    <a:pt x="8236" y="27402"/>
                  </a:lnTo>
                  <a:cubicBezTo>
                    <a:pt x="19720" y="13622"/>
                    <a:pt x="36589" y="5940"/>
                    <a:pt x="55438" y="5940"/>
                  </a:cubicBezTo>
                  <a:cubicBezTo>
                    <a:pt x="81177" y="5940"/>
                    <a:pt x="96858" y="19720"/>
                    <a:pt x="96858" y="42766"/>
                  </a:cubicBezTo>
                  <a:lnTo>
                    <a:pt x="96858" y="103748"/>
                  </a:lnTo>
                  <a:cubicBezTo>
                    <a:pt x="96858" y="110242"/>
                    <a:pt x="99155" y="112539"/>
                    <a:pt x="104936" y="112539"/>
                  </a:cubicBezTo>
                  <a:lnTo>
                    <a:pt x="109054" y="112539"/>
                  </a:lnTo>
                  <a:close/>
                  <a:moveTo>
                    <a:pt x="85295" y="77692"/>
                  </a:moveTo>
                  <a:lnTo>
                    <a:pt x="85295" y="56626"/>
                  </a:lnTo>
                  <a:cubicBezTo>
                    <a:pt x="78009" y="62407"/>
                    <a:pt x="66525" y="65100"/>
                    <a:pt x="54567" y="67001"/>
                  </a:cubicBezTo>
                  <a:cubicBezTo>
                    <a:pt x="36510" y="70485"/>
                    <a:pt x="18532" y="73891"/>
                    <a:pt x="18532" y="93452"/>
                  </a:cubicBezTo>
                  <a:cubicBezTo>
                    <a:pt x="18532" y="106124"/>
                    <a:pt x="27323" y="113806"/>
                    <a:pt x="42687" y="113806"/>
                  </a:cubicBezTo>
                  <a:cubicBezTo>
                    <a:pt x="66525" y="113806"/>
                    <a:pt x="85295" y="98046"/>
                    <a:pt x="85295" y="77692"/>
                  </a:cubicBezTo>
                  <a:close/>
                </a:path>
              </a:pathLst>
            </a:custGeom>
            <a:solidFill>
              <a:schemeClr val="bg1"/>
            </a:solidFill>
            <a:ln w="9525" cap="flat">
              <a:noFill/>
              <a:prstDash val="solid"/>
              <a:miter/>
            </a:ln>
          </p:spPr>
          <p:txBody>
            <a:bodyPr rtlCol="0" anchor="ctr"/>
            <a:lstStyle/>
            <a:p>
              <a:endParaRPr lang="uk-UA" sz="1920"/>
            </a:p>
          </p:txBody>
        </p:sp>
        <p:sp>
          <p:nvSpPr>
            <p:cNvPr id="62" name="Freeform: Shape 61">
              <a:extLst>
                <a:ext uri="{FF2B5EF4-FFF2-40B4-BE49-F238E27FC236}">
                  <a16:creationId xmlns:a16="http://schemas.microsoft.com/office/drawing/2014/main" id="{F7F68F5C-50B0-44FB-B935-A5863145A8C0}"/>
                </a:ext>
              </a:extLst>
            </p:cNvPr>
            <p:cNvSpPr/>
            <p:nvPr/>
          </p:nvSpPr>
          <p:spPr>
            <a:xfrm>
              <a:off x="2042893" y="1200783"/>
              <a:ext cx="55438" cy="158394"/>
            </a:xfrm>
            <a:custGeom>
              <a:avLst/>
              <a:gdLst>
                <a:gd name="connsiteX0" fmla="*/ 5940 w 55437"/>
                <a:gd name="connsiteY0" fmla="*/ 5940 h 158393"/>
                <a:gd name="connsiteX1" fmla="*/ 20908 w 55437"/>
                <a:gd name="connsiteY1" fmla="*/ 5940 h 158393"/>
                <a:gd name="connsiteX2" fmla="*/ 20908 w 55437"/>
                <a:gd name="connsiteY2" fmla="*/ 20512 h 158393"/>
                <a:gd name="connsiteX3" fmla="*/ 5940 w 55437"/>
                <a:gd name="connsiteY3" fmla="*/ 20512 h 158393"/>
                <a:gd name="connsiteX4" fmla="*/ 5940 w 55437"/>
                <a:gd name="connsiteY4" fmla="*/ 5940 h 158393"/>
                <a:gd name="connsiteX5" fmla="*/ 23997 w 55437"/>
                <a:gd name="connsiteY5" fmla="*/ 40866 h 158393"/>
                <a:gd name="connsiteX6" fmla="*/ 36272 w 55437"/>
                <a:gd name="connsiteY6" fmla="*/ 40866 h 158393"/>
                <a:gd name="connsiteX7" fmla="*/ 36272 w 55437"/>
                <a:gd name="connsiteY7" fmla="*/ 155939 h 158393"/>
                <a:gd name="connsiteX8" fmla="*/ 23997 w 55437"/>
                <a:gd name="connsiteY8" fmla="*/ 155939 h 158393"/>
                <a:gd name="connsiteX9" fmla="*/ 23997 w 55437"/>
                <a:gd name="connsiteY9" fmla="*/ 40866 h 158393"/>
                <a:gd name="connsiteX10" fmla="*/ 38569 w 55437"/>
                <a:gd name="connsiteY10" fmla="*/ 5940 h 158393"/>
                <a:gd name="connsiteX11" fmla="*/ 53537 w 55437"/>
                <a:gd name="connsiteY11" fmla="*/ 5940 h 158393"/>
                <a:gd name="connsiteX12" fmla="*/ 53537 w 55437"/>
                <a:gd name="connsiteY12" fmla="*/ 20512 h 158393"/>
                <a:gd name="connsiteX13" fmla="*/ 38569 w 55437"/>
                <a:gd name="connsiteY13" fmla="*/ 20512 h 158393"/>
                <a:gd name="connsiteX14" fmla="*/ 38569 w 55437"/>
                <a:gd name="connsiteY14" fmla="*/ 5940 h 15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7" h="158393">
                  <a:moveTo>
                    <a:pt x="5940" y="5940"/>
                  </a:moveTo>
                  <a:lnTo>
                    <a:pt x="20908" y="5940"/>
                  </a:lnTo>
                  <a:lnTo>
                    <a:pt x="20908" y="20512"/>
                  </a:lnTo>
                  <a:lnTo>
                    <a:pt x="5940" y="20512"/>
                  </a:lnTo>
                  <a:lnTo>
                    <a:pt x="5940" y="5940"/>
                  </a:lnTo>
                  <a:close/>
                  <a:moveTo>
                    <a:pt x="23997" y="40866"/>
                  </a:moveTo>
                  <a:lnTo>
                    <a:pt x="36272" y="40866"/>
                  </a:lnTo>
                  <a:lnTo>
                    <a:pt x="36272" y="155939"/>
                  </a:lnTo>
                  <a:lnTo>
                    <a:pt x="23997" y="155939"/>
                  </a:lnTo>
                  <a:lnTo>
                    <a:pt x="23997" y="40866"/>
                  </a:lnTo>
                  <a:close/>
                  <a:moveTo>
                    <a:pt x="38569" y="5940"/>
                  </a:moveTo>
                  <a:lnTo>
                    <a:pt x="53537" y="5940"/>
                  </a:lnTo>
                  <a:lnTo>
                    <a:pt x="53537" y="20512"/>
                  </a:lnTo>
                  <a:lnTo>
                    <a:pt x="38569" y="20512"/>
                  </a:lnTo>
                  <a:lnTo>
                    <a:pt x="38569" y="5940"/>
                  </a:lnTo>
                  <a:close/>
                </a:path>
              </a:pathLst>
            </a:custGeom>
            <a:solidFill>
              <a:schemeClr val="bg1"/>
            </a:solidFill>
            <a:ln w="9525" cap="flat">
              <a:noFill/>
              <a:prstDash val="solid"/>
              <a:miter/>
            </a:ln>
          </p:spPr>
          <p:txBody>
            <a:bodyPr rtlCol="0" anchor="ctr"/>
            <a:lstStyle/>
            <a:p>
              <a:endParaRPr lang="uk-UA" sz="1920"/>
            </a:p>
          </p:txBody>
        </p:sp>
        <p:sp>
          <p:nvSpPr>
            <p:cNvPr id="63" name="Freeform: Shape 62">
              <a:extLst>
                <a:ext uri="{FF2B5EF4-FFF2-40B4-BE49-F238E27FC236}">
                  <a16:creationId xmlns:a16="http://schemas.microsoft.com/office/drawing/2014/main" id="{469FC0F1-278A-4188-ABE1-493C2BB90BFB}"/>
                </a:ext>
              </a:extLst>
            </p:cNvPr>
            <p:cNvSpPr/>
            <p:nvPr/>
          </p:nvSpPr>
          <p:spPr>
            <a:xfrm>
              <a:off x="2116942" y="1235709"/>
              <a:ext cx="102956" cy="126715"/>
            </a:xfrm>
            <a:custGeom>
              <a:avLst/>
              <a:gdLst>
                <a:gd name="connsiteX0" fmla="*/ 101847 w 102956"/>
                <a:gd name="connsiteY0" fmla="*/ 5940 h 126715"/>
                <a:gd name="connsiteX1" fmla="*/ 101847 w 102956"/>
                <a:gd name="connsiteY1" fmla="*/ 121013 h 126715"/>
                <a:gd name="connsiteX2" fmla="*/ 89572 w 102956"/>
                <a:gd name="connsiteY2" fmla="*/ 121013 h 126715"/>
                <a:gd name="connsiteX3" fmla="*/ 89572 w 102956"/>
                <a:gd name="connsiteY3" fmla="*/ 67713 h 126715"/>
                <a:gd name="connsiteX4" fmla="*/ 18215 w 102956"/>
                <a:gd name="connsiteY4" fmla="*/ 67713 h 126715"/>
                <a:gd name="connsiteX5" fmla="*/ 18215 w 102956"/>
                <a:gd name="connsiteY5" fmla="*/ 121013 h 126715"/>
                <a:gd name="connsiteX6" fmla="*/ 5940 w 102956"/>
                <a:gd name="connsiteY6" fmla="*/ 121013 h 126715"/>
                <a:gd name="connsiteX7" fmla="*/ 5940 w 102956"/>
                <a:gd name="connsiteY7" fmla="*/ 5940 h 126715"/>
                <a:gd name="connsiteX8" fmla="*/ 18215 w 102956"/>
                <a:gd name="connsiteY8" fmla="*/ 5940 h 126715"/>
                <a:gd name="connsiteX9" fmla="*/ 18215 w 102956"/>
                <a:gd name="connsiteY9" fmla="*/ 56943 h 126715"/>
                <a:gd name="connsiteX10" fmla="*/ 89572 w 102956"/>
                <a:gd name="connsiteY10" fmla="*/ 56943 h 126715"/>
                <a:gd name="connsiteX11" fmla="*/ 89572 w 102956"/>
                <a:gd name="connsiteY11" fmla="*/ 5940 h 126715"/>
                <a:gd name="connsiteX12" fmla="*/ 101847 w 102956"/>
                <a:gd name="connsiteY12"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56" h="126715">
                  <a:moveTo>
                    <a:pt x="101847" y="5940"/>
                  </a:moveTo>
                  <a:lnTo>
                    <a:pt x="101847" y="121013"/>
                  </a:lnTo>
                  <a:lnTo>
                    <a:pt x="89572" y="121013"/>
                  </a:lnTo>
                  <a:lnTo>
                    <a:pt x="89572" y="67713"/>
                  </a:lnTo>
                  <a:lnTo>
                    <a:pt x="18215" y="67713"/>
                  </a:lnTo>
                  <a:lnTo>
                    <a:pt x="18215" y="121013"/>
                  </a:lnTo>
                  <a:lnTo>
                    <a:pt x="5940" y="121013"/>
                  </a:lnTo>
                  <a:lnTo>
                    <a:pt x="5940" y="5940"/>
                  </a:lnTo>
                  <a:lnTo>
                    <a:pt x="18215" y="5940"/>
                  </a:lnTo>
                  <a:lnTo>
                    <a:pt x="18215" y="56943"/>
                  </a:lnTo>
                  <a:lnTo>
                    <a:pt x="89572" y="56943"/>
                  </a:lnTo>
                  <a:lnTo>
                    <a:pt x="89572" y="5940"/>
                  </a:lnTo>
                  <a:lnTo>
                    <a:pt x="101847" y="5940"/>
                  </a:lnTo>
                  <a:close/>
                </a:path>
              </a:pathLst>
            </a:custGeom>
            <a:solidFill>
              <a:schemeClr val="bg1"/>
            </a:solidFill>
            <a:ln w="9525" cap="flat">
              <a:noFill/>
              <a:prstDash val="solid"/>
              <a:miter/>
            </a:ln>
          </p:spPr>
          <p:txBody>
            <a:bodyPr rtlCol="0" anchor="ctr"/>
            <a:lstStyle/>
            <a:p>
              <a:endParaRPr lang="uk-UA" sz="1920"/>
            </a:p>
          </p:txBody>
        </p:sp>
        <p:sp>
          <p:nvSpPr>
            <p:cNvPr id="64" name="Freeform: Shape 63">
              <a:extLst>
                <a:ext uri="{FF2B5EF4-FFF2-40B4-BE49-F238E27FC236}">
                  <a16:creationId xmlns:a16="http://schemas.microsoft.com/office/drawing/2014/main" id="{4F02BBAB-E978-461A-8CE4-944B01CEB336}"/>
                </a:ext>
              </a:extLst>
            </p:cNvPr>
            <p:cNvSpPr/>
            <p:nvPr/>
          </p:nvSpPr>
          <p:spPr>
            <a:xfrm>
              <a:off x="2254982" y="1235709"/>
              <a:ext cx="102956" cy="126715"/>
            </a:xfrm>
            <a:custGeom>
              <a:avLst/>
              <a:gdLst>
                <a:gd name="connsiteX0" fmla="*/ 101847 w 102956"/>
                <a:gd name="connsiteY0" fmla="*/ 5940 h 126715"/>
                <a:gd name="connsiteX1" fmla="*/ 101847 w 102956"/>
                <a:gd name="connsiteY1" fmla="*/ 121013 h 126715"/>
                <a:gd name="connsiteX2" fmla="*/ 89968 w 102956"/>
                <a:gd name="connsiteY2" fmla="*/ 121013 h 126715"/>
                <a:gd name="connsiteX3" fmla="*/ 89968 w 102956"/>
                <a:gd name="connsiteY3" fmla="*/ 23205 h 126715"/>
                <a:gd name="connsiteX4" fmla="*/ 19007 w 102956"/>
                <a:gd name="connsiteY4" fmla="*/ 121013 h 126715"/>
                <a:gd name="connsiteX5" fmla="*/ 5940 w 102956"/>
                <a:gd name="connsiteY5" fmla="*/ 121013 h 126715"/>
                <a:gd name="connsiteX6" fmla="*/ 5940 w 102956"/>
                <a:gd name="connsiteY6" fmla="*/ 5940 h 126715"/>
                <a:gd name="connsiteX7" fmla="*/ 17819 w 102956"/>
                <a:gd name="connsiteY7" fmla="*/ 5940 h 126715"/>
                <a:gd name="connsiteX8" fmla="*/ 17819 w 102956"/>
                <a:gd name="connsiteY8" fmla="*/ 103748 h 126715"/>
                <a:gd name="connsiteX9" fmla="*/ 88780 w 102956"/>
                <a:gd name="connsiteY9" fmla="*/ 5940 h 126715"/>
                <a:gd name="connsiteX10" fmla="*/ 101847 w 102956"/>
                <a:gd name="connsiteY10" fmla="*/ 5940 h 12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56" h="126715">
                  <a:moveTo>
                    <a:pt x="101847" y="5940"/>
                  </a:moveTo>
                  <a:lnTo>
                    <a:pt x="101847" y="121013"/>
                  </a:lnTo>
                  <a:lnTo>
                    <a:pt x="89968" y="121013"/>
                  </a:lnTo>
                  <a:lnTo>
                    <a:pt x="89968" y="23205"/>
                  </a:lnTo>
                  <a:lnTo>
                    <a:pt x="19007" y="121013"/>
                  </a:lnTo>
                  <a:lnTo>
                    <a:pt x="5940" y="121013"/>
                  </a:lnTo>
                  <a:lnTo>
                    <a:pt x="5940" y="5940"/>
                  </a:lnTo>
                  <a:lnTo>
                    <a:pt x="17819" y="5940"/>
                  </a:lnTo>
                  <a:lnTo>
                    <a:pt x="17819" y="103748"/>
                  </a:lnTo>
                  <a:lnTo>
                    <a:pt x="88780" y="5940"/>
                  </a:lnTo>
                  <a:lnTo>
                    <a:pt x="101847" y="5940"/>
                  </a:lnTo>
                  <a:close/>
                </a:path>
              </a:pathLst>
            </a:custGeom>
            <a:solidFill>
              <a:schemeClr val="bg1"/>
            </a:solidFill>
            <a:ln w="9525" cap="flat">
              <a:noFill/>
              <a:prstDash val="solid"/>
              <a:miter/>
            </a:ln>
          </p:spPr>
          <p:txBody>
            <a:bodyPr rtlCol="0" anchor="ctr"/>
            <a:lstStyle/>
            <a:p>
              <a:endParaRPr lang="uk-UA" sz="1920"/>
            </a:p>
          </p:txBody>
        </p:sp>
      </p:grpSp>
      <p:sp>
        <p:nvSpPr>
          <p:cNvPr id="72" name="Graphic 2">
            <a:extLst>
              <a:ext uri="{FF2B5EF4-FFF2-40B4-BE49-F238E27FC236}">
                <a16:creationId xmlns:a16="http://schemas.microsoft.com/office/drawing/2014/main" id="{E32CA245-BD37-4CE4-88BF-702D2035C777}"/>
              </a:ext>
            </a:extLst>
          </p:cNvPr>
          <p:cNvSpPr/>
          <p:nvPr userDrawn="1"/>
        </p:nvSpPr>
        <p:spPr>
          <a:xfrm>
            <a:off x="3129051" y="5074298"/>
            <a:ext cx="934762" cy="1322565"/>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chemeClr val="bg1"/>
          </a:solidFill>
          <a:ln w="21049" cap="flat">
            <a:noFill/>
            <a:prstDash val="solid"/>
            <a:miter/>
          </a:ln>
        </p:spPr>
        <p:txBody>
          <a:bodyPr rtlCol="0" anchor="ctr"/>
          <a:lstStyle/>
          <a:p>
            <a:endParaRPr lang="uk-UA" sz="3001"/>
          </a:p>
        </p:txBody>
      </p:sp>
      <p:grpSp>
        <p:nvGrpSpPr>
          <p:cNvPr id="2" name="Group 1">
            <a:extLst>
              <a:ext uri="{FF2B5EF4-FFF2-40B4-BE49-F238E27FC236}">
                <a16:creationId xmlns:a16="http://schemas.microsoft.com/office/drawing/2014/main" id="{D774096D-ACFD-4008-9BFE-37D5511D8927}"/>
              </a:ext>
            </a:extLst>
          </p:cNvPr>
          <p:cNvGrpSpPr/>
          <p:nvPr userDrawn="1"/>
        </p:nvGrpSpPr>
        <p:grpSpPr>
          <a:xfrm>
            <a:off x="10420880" y="3985213"/>
            <a:ext cx="1170218" cy="1487724"/>
            <a:chOff x="6972864" y="7301235"/>
            <a:chExt cx="1707139" cy="2170324"/>
          </a:xfrm>
        </p:grpSpPr>
        <p:sp>
          <p:nvSpPr>
            <p:cNvPr id="71" name="Graphic 67">
              <a:extLst>
                <a:ext uri="{FF2B5EF4-FFF2-40B4-BE49-F238E27FC236}">
                  <a16:creationId xmlns:a16="http://schemas.microsoft.com/office/drawing/2014/main" id="{B96E9C69-6CCE-46B7-9F6A-11816A61E84B}"/>
                </a:ext>
              </a:extLst>
            </p:cNvPr>
            <p:cNvSpPr/>
            <p:nvPr userDrawn="1"/>
          </p:nvSpPr>
          <p:spPr>
            <a:xfrm>
              <a:off x="7242119" y="7301235"/>
              <a:ext cx="1437884" cy="2124516"/>
            </a:xfrm>
            <a:custGeom>
              <a:avLst/>
              <a:gdLst>
                <a:gd name="connsiteX0" fmla="*/ 0 w 4070621"/>
                <a:gd name="connsiteY0" fmla="*/ 4068975 h 6014463"/>
                <a:gd name="connsiteX1" fmla="*/ 0 w 4070621"/>
                <a:gd name="connsiteY1" fmla="*/ 6014463 h 6014463"/>
                <a:gd name="connsiteX2" fmla="*/ 4070622 w 4070621"/>
                <a:gd name="connsiteY2" fmla="*/ 1943951 h 6014463"/>
                <a:gd name="connsiteX3" fmla="*/ 4070622 w 4070621"/>
                <a:gd name="connsiteY3" fmla="*/ 0 h 6014463"/>
              </a:gdLst>
              <a:ahLst/>
              <a:cxnLst>
                <a:cxn ang="0">
                  <a:pos x="connsiteX0" y="connsiteY0"/>
                </a:cxn>
                <a:cxn ang="0">
                  <a:pos x="connsiteX1" y="connsiteY1"/>
                </a:cxn>
                <a:cxn ang="0">
                  <a:pos x="connsiteX2" y="connsiteY2"/>
                </a:cxn>
                <a:cxn ang="0">
                  <a:pos x="connsiteX3" y="connsiteY3"/>
                </a:cxn>
              </a:cxnLst>
              <a:rect l="l" t="t" r="r" b="b"/>
              <a:pathLst>
                <a:path w="4070621" h="6014463">
                  <a:moveTo>
                    <a:pt x="0" y="4068975"/>
                  </a:moveTo>
                  <a:lnTo>
                    <a:pt x="0" y="6014463"/>
                  </a:lnTo>
                  <a:lnTo>
                    <a:pt x="4070622" y="1943951"/>
                  </a:lnTo>
                  <a:lnTo>
                    <a:pt x="4070622" y="0"/>
                  </a:lnTo>
                  <a:close/>
                </a:path>
              </a:pathLst>
            </a:custGeom>
            <a:noFill/>
            <a:ln w="3175" cap="flat">
              <a:solidFill>
                <a:schemeClr val="bg1"/>
              </a:solidFill>
              <a:prstDash val="solid"/>
              <a:miter/>
            </a:ln>
          </p:spPr>
          <p:txBody>
            <a:bodyPr rtlCol="0" anchor="ctr"/>
            <a:lstStyle/>
            <a:p>
              <a:endParaRPr lang="uk-UA" sz="3001" dirty="0"/>
            </a:p>
          </p:txBody>
        </p:sp>
        <p:sp>
          <p:nvSpPr>
            <p:cNvPr id="73" name="Graphic 2">
              <a:extLst>
                <a:ext uri="{FF2B5EF4-FFF2-40B4-BE49-F238E27FC236}">
                  <a16:creationId xmlns:a16="http://schemas.microsoft.com/office/drawing/2014/main" id="{B448A5B8-2872-4E7A-A997-7051C7FE9519}"/>
                </a:ext>
              </a:extLst>
            </p:cNvPr>
            <p:cNvSpPr/>
            <p:nvPr userDrawn="1"/>
          </p:nvSpPr>
          <p:spPr>
            <a:xfrm>
              <a:off x="6972864" y="8709636"/>
              <a:ext cx="538510" cy="761923"/>
            </a:xfrm>
            <a:custGeom>
              <a:avLst/>
              <a:gdLst>
                <a:gd name="connsiteX0" fmla="*/ 0 w 1558184"/>
                <a:gd name="connsiteY0" fmla="*/ 1557623 h 2204630"/>
                <a:gd name="connsiteX1" fmla="*/ 0 w 1558184"/>
                <a:gd name="connsiteY1" fmla="*/ 2204631 h 2204630"/>
                <a:gd name="connsiteX2" fmla="*/ 1558185 w 1558184"/>
                <a:gd name="connsiteY2" fmla="*/ 646446 h 2204630"/>
                <a:gd name="connsiteX3" fmla="*/ 1558185 w 1558184"/>
                <a:gd name="connsiteY3" fmla="*/ 0 h 2204630"/>
              </a:gdLst>
              <a:ahLst/>
              <a:cxnLst>
                <a:cxn ang="0">
                  <a:pos x="connsiteX0" y="connsiteY0"/>
                </a:cxn>
                <a:cxn ang="0">
                  <a:pos x="connsiteX1" y="connsiteY1"/>
                </a:cxn>
                <a:cxn ang="0">
                  <a:pos x="connsiteX2" y="connsiteY2"/>
                </a:cxn>
                <a:cxn ang="0">
                  <a:pos x="connsiteX3" y="connsiteY3"/>
                </a:cxn>
              </a:cxnLst>
              <a:rect l="l" t="t" r="r" b="b"/>
              <a:pathLst>
                <a:path w="1558184" h="2204630">
                  <a:moveTo>
                    <a:pt x="0" y="1557623"/>
                  </a:moveTo>
                  <a:lnTo>
                    <a:pt x="0" y="2204631"/>
                  </a:lnTo>
                  <a:lnTo>
                    <a:pt x="1558185" y="646446"/>
                  </a:lnTo>
                  <a:lnTo>
                    <a:pt x="1558185" y="0"/>
                  </a:lnTo>
                  <a:close/>
                </a:path>
              </a:pathLst>
            </a:custGeom>
            <a:solidFill>
              <a:srgbClr val="FABE28"/>
            </a:solidFill>
            <a:ln w="21049" cap="flat">
              <a:noFill/>
              <a:prstDash val="solid"/>
              <a:miter/>
            </a:ln>
          </p:spPr>
          <p:txBody>
            <a:bodyPr rtlCol="0" anchor="ctr"/>
            <a:lstStyle/>
            <a:p>
              <a:endParaRPr lang="uk-UA" sz="3001"/>
            </a:p>
          </p:txBody>
        </p:sp>
      </p:grpSp>
      <p:pic>
        <p:nvPicPr>
          <p:cNvPr id="74" name="Graphic 73">
            <a:extLst>
              <a:ext uri="{FF2B5EF4-FFF2-40B4-BE49-F238E27FC236}">
                <a16:creationId xmlns:a16="http://schemas.microsoft.com/office/drawing/2014/main" id="{66A55967-974F-4CB9-9823-8BF6921B087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240276" y="-482449"/>
            <a:ext cx="2046638" cy="2266150"/>
          </a:xfrm>
          <a:prstGeom prst="rect">
            <a:avLst/>
          </a:prstGeom>
        </p:spPr>
      </p:pic>
    </p:spTree>
    <p:extLst>
      <p:ext uri="{BB962C8B-B14F-4D97-AF65-F5344CB8AC3E}">
        <p14:creationId xmlns:p14="http://schemas.microsoft.com/office/powerpoint/2010/main" val="2478240342"/>
      </p:ext>
    </p:extLst>
  </p:cSld>
  <p:clrMapOvr>
    <a:masterClrMapping/>
  </p:clrMapOvr>
  <p:extLst mod="1">
    <p:ext uri="{DCECCB84-F9BA-43D5-87BE-67443E8EF086}">
      <p15:sldGuideLst xmlns:p15="http://schemas.microsoft.com/office/powerpoint/2012/main">
        <p15:guide id="1" orient="horz" pos="750">
          <p15:clr>
            <a:srgbClr val="FBAE40"/>
          </p15:clr>
        </p15:guide>
        <p15:guide id="2" pos="969">
          <p15:clr>
            <a:srgbClr val="FBAE40"/>
          </p15:clr>
        </p15:guide>
        <p15:guide id="3" orient="horz" pos="202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pic>
        <p:nvPicPr>
          <p:cNvPr id="5" name="image1.png" descr="image1.png"/>
          <p:cNvPicPr>
            <a:picLocks noChangeAspect="1"/>
          </p:cNvPicPr>
          <p:nvPr userDrawn="1"/>
        </p:nvPicPr>
        <p:blipFill>
          <a:blip r:embed="rId2"/>
          <a:stretch>
            <a:fillRect/>
          </a:stretch>
        </p:blipFill>
        <p:spPr>
          <a:xfrm>
            <a:off x="162189" y="198683"/>
            <a:ext cx="1066390" cy="1024689"/>
          </a:xfrm>
          <a:prstGeom prst="rect">
            <a:avLst/>
          </a:prstGeom>
          <a:ln w="12700">
            <a:miter lim="400000"/>
          </a:ln>
        </p:spPr>
      </p:pic>
      <p:pic>
        <p:nvPicPr>
          <p:cNvPr id="7" name="Line" descr="Line"/>
          <p:cNvPicPr>
            <a:picLocks/>
          </p:cNvPicPr>
          <p:nvPr userDrawn="1"/>
        </p:nvPicPr>
        <p:blipFill>
          <a:blip r:embed="rId3"/>
          <a:stretch>
            <a:fillRect/>
          </a:stretch>
        </p:blipFill>
        <p:spPr>
          <a:xfrm>
            <a:off x="-207380" y="1544017"/>
            <a:ext cx="11666666" cy="127001"/>
          </a:xfrm>
          <a:prstGeom prst="rect">
            <a:avLst/>
          </a:prstGeom>
        </p:spPr>
      </p:pic>
    </p:spTree>
    <p:extLst>
      <p:ext uri="{BB962C8B-B14F-4D97-AF65-F5344CB8AC3E}">
        <p14:creationId xmlns:p14="http://schemas.microsoft.com/office/powerpoint/2010/main" val="149835803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Інструкція 1">
    <p:spTree>
      <p:nvGrpSpPr>
        <p:cNvPr id="1" name=""/>
        <p:cNvGrpSpPr/>
        <p:nvPr/>
      </p:nvGrpSpPr>
      <p:grpSpPr>
        <a:xfrm>
          <a:off x="0" y="0"/>
          <a:ext cx="0" cy="0"/>
          <a:chOff x="0" y="0"/>
          <a:chExt cx="0" cy="0"/>
        </a:xfrm>
      </p:grpSpPr>
      <p:sp>
        <p:nvSpPr>
          <p:cNvPr id="6" name="Google Shape;15;p3">
            <a:extLst>
              <a:ext uri="{FF2B5EF4-FFF2-40B4-BE49-F238E27FC236}">
                <a16:creationId xmlns:a16="http://schemas.microsoft.com/office/drawing/2014/main" id="{57BA623B-09C4-4580-831E-EED36C435908}"/>
              </a:ext>
            </a:extLst>
          </p:cNvPr>
          <p:cNvSpPr txBox="1"/>
          <p:nvPr userDrawn="1"/>
        </p:nvSpPr>
        <p:spPr>
          <a:xfrm>
            <a:off x="833090" y="266596"/>
            <a:ext cx="10525823" cy="6378045"/>
          </a:xfrm>
          <a:prstGeom prst="rect">
            <a:avLst/>
          </a:prstGeom>
          <a:noFill/>
          <a:ln>
            <a:noFill/>
          </a:ln>
        </p:spPr>
        <p:txBody>
          <a:bodyPr spcFirstLastPara="1" wrap="square" lIns="54855" tIns="27420" rIns="54855" bIns="27420" anchor="t" anchorCtr="0">
            <a:noAutofit/>
          </a:bodyPr>
          <a:lstStyle/>
          <a:p>
            <a:pPr marL="0" marR="0" lvl="0" indent="0" algn="l" rtl="0">
              <a:lnSpc>
                <a:spcPct val="110000"/>
              </a:lnSpc>
              <a:spcBef>
                <a:spcPts val="0"/>
              </a:spcBef>
              <a:spcAft>
                <a:spcPts val="720"/>
              </a:spcAft>
              <a:buClr>
                <a:srgbClr val="000000"/>
              </a:buClr>
              <a:buSzPts val="1800"/>
              <a:buFont typeface="Arial"/>
              <a:buNone/>
            </a:pPr>
            <a:r>
              <a:rPr lang="uk-UA" sz="1920" b="1" i="0" u="none" strike="noStrike" cap="none" dirty="0">
                <a:solidFill>
                  <a:srgbClr val="0057B8"/>
                </a:solidFill>
                <a:latin typeface="e-Ukraine UltraLight" panose="00000300000000000000" pitchFamily="50" charset="0"/>
                <a:ea typeface="Arial"/>
                <a:cs typeface="Arial"/>
                <a:sym typeface="Arial"/>
              </a:rPr>
              <a:t>Інструкція</a:t>
            </a:r>
          </a:p>
          <a:p>
            <a:pPr marL="0" marR="0" lvl="0" indent="0" algn="l" rtl="0">
              <a:lnSpc>
                <a:spcPct val="110000"/>
              </a:lnSpc>
              <a:spcBef>
                <a:spcPts val="0"/>
              </a:spcBef>
              <a:spcAft>
                <a:spcPts val="720"/>
              </a:spcAft>
              <a:buClr>
                <a:srgbClr val="000000"/>
              </a:buClr>
              <a:buSzPts val="1400"/>
              <a:buFont typeface="Arial"/>
              <a:buNone/>
            </a:pPr>
            <a:r>
              <a:rPr lang="ru-RU" sz="1173" b="0" i="0" u="none" strike="noStrike" cap="none" dirty="0" err="1">
                <a:solidFill>
                  <a:schemeClr val="dk1"/>
                </a:solidFill>
                <a:latin typeface="e-Ukraine UltraLight" panose="00000300000000000000" pitchFamily="50" charset="0"/>
                <a:ea typeface="Arial"/>
                <a:cs typeface="Arial"/>
                <a:sym typeface="Arial"/>
              </a:rPr>
              <a:t>Можливе</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використання</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трьох</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різновидів</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публікацій</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із</a:t>
            </a:r>
            <a:r>
              <a:rPr lang="ru-RU" sz="1173" b="0" i="0" u="none" strike="noStrike" cap="none" dirty="0">
                <a:solidFill>
                  <a:schemeClr val="dk1"/>
                </a:solidFill>
                <a:latin typeface="e-Ukraine UltraLight" panose="00000300000000000000" pitchFamily="50" charset="0"/>
                <a:ea typeface="Arial"/>
                <a:cs typeface="Arial"/>
                <a:sym typeface="Arial"/>
              </a:rPr>
              <a:t> новинами (</a:t>
            </a:r>
            <a:r>
              <a:rPr lang="ru-RU" sz="1173" b="0" i="0" u="none" strike="noStrike" cap="none" dirty="0" err="1">
                <a:solidFill>
                  <a:schemeClr val="dk1"/>
                </a:solidFill>
                <a:latin typeface="e-Ukraine UltraLight" panose="00000300000000000000" pitchFamily="50" charset="0"/>
                <a:ea typeface="Arial"/>
                <a:cs typeface="Arial"/>
                <a:sym typeface="Arial"/>
              </a:rPr>
              <a:t>представлені</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далі</a:t>
            </a:r>
            <a:r>
              <a:rPr lang="ru-RU" sz="1173" b="0" i="0" u="none" strike="noStrike" cap="none" dirty="0">
                <a:solidFill>
                  <a:schemeClr val="dk1"/>
                </a:solidFill>
                <a:latin typeface="e-Ukraine UltraLight" panose="00000300000000000000" pitchFamily="50" charset="0"/>
                <a:ea typeface="Arial"/>
                <a:cs typeface="Arial"/>
                <a:sym typeface="Arial"/>
              </a:rPr>
              <a:t> у </a:t>
            </a:r>
            <a:r>
              <a:rPr lang="ru-RU" sz="1173" b="0" i="0" u="none" strike="noStrike" cap="none" dirty="0" err="1">
                <a:solidFill>
                  <a:schemeClr val="dk1"/>
                </a:solidFill>
                <a:latin typeface="e-Ukraine UltraLight" panose="00000300000000000000" pitchFamily="50" charset="0"/>
                <a:ea typeface="Arial"/>
                <a:cs typeface="Arial"/>
                <a:sym typeface="Arial"/>
              </a:rPr>
              <a:t>відповідних</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секціях</a:t>
            </a:r>
            <a:r>
              <a:rPr lang="ru-RU" sz="1173" b="0" i="0" u="none" strike="noStrike" cap="none" dirty="0">
                <a:solidFill>
                  <a:schemeClr val="dk1"/>
                </a:solidFill>
                <a:latin typeface="e-Ukraine UltraLight" panose="00000300000000000000" pitchFamily="50" charset="0"/>
                <a:ea typeface="Arial"/>
                <a:cs typeface="Arial"/>
                <a:sym typeface="Arial"/>
              </a:rPr>
              <a:t>):</a:t>
            </a:r>
          </a:p>
          <a:p>
            <a:pPr marL="102874" marR="0" lvl="0" indent="-102874" algn="l" rtl="0">
              <a:lnSpc>
                <a:spcPct val="110000"/>
              </a:lnSpc>
              <a:spcBef>
                <a:spcPts val="0"/>
              </a:spcBef>
              <a:spcAft>
                <a:spcPts val="720"/>
              </a:spcAft>
              <a:buClr>
                <a:srgbClr val="000000"/>
              </a:buClr>
              <a:buSzPts val="1400"/>
              <a:buFont typeface="Arial" panose="020B0604020202020204" pitchFamily="34" charset="0"/>
              <a:buChar char="•"/>
            </a:pPr>
            <a:r>
              <a:rPr lang="ru-RU" sz="1173" b="0" i="0" u="none" strike="noStrike" cap="none" dirty="0" err="1">
                <a:solidFill>
                  <a:schemeClr val="dk1"/>
                </a:solidFill>
                <a:latin typeface="e-Ukraine UltraLight" panose="00000300000000000000" pitchFamily="50" charset="0"/>
                <a:ea typeface="Arial"/>
                <a:cs typeface="Arial"/>
                <a:sym typeface="Arial"/>
              </a:rPr>
              <a:t>із</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тематичною</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фотографією</a:t>
            </a:r>
            <a:r>
              <a:rPr lang="ru-RU" sz="1173" b="0" i="0" u="none" strike="noStrike" cap="none" dirty="0">
                <a:solidFill>
                  <a:schemeClr val="dk1"/>
                </a:solidFill>
                <a:latin typeface="e-Ukraine UltraLight" panose="00000300000000000000" pitchFamily="50" charset="0"/>
                <a:ea typeface="Arial"/>
                <a:cs typeface="Arial"/>
                <a:sym typeface="Arial"/>
              </a:rPr>
              <a:t>;</a:t>
            </a:r>
          </a:p>
          <a:p>
            <a:pPr marL="102874" marR="0" lvl="0" indent="-102874" algn="l" rtl="0">
              <a:lnSpc>
                <a:spcPct val="110000"/>
              </a:lnSpc>
              <a:spcBef>
                <a:spcPts val="0"/>
              </a:spcBef>
              <a:spcAft>
                <a:spcPts val="720"/>
              </a:spcAft>
              <a:buClr>
                <a:srgbClr val="000000"/>
              </a:buClr>
              <a:buSzPts val="1400"/>
              <a:buFont typeface="Arial" panose="020B0604020202020204" pitchFamily="34" charset="0"/>
              <a:buChar char="•"/>
            </a:pPr>
            <a:r>
              <a:rPr lang="ru-RU" sz="1173" b="0" i="0" u="none" strike="noStrike" cap="none" dirty="0" err="1">
                <a:solidFill>
                  <a:schemeClr val="dk1"/>
                </a:solidFill>
                <a:latin typeface="e-Ukraine UltraLight" panose="00000300000000000000" pitchFamily="50" charset="0"/>
                <a:ea typeface="Arial"/>
                <a:cs typeface="Arial"/>
                <a:sym typeface="Arial"/>
              </a:rPr>
              <a:t>із</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кольоровим</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тлом</a:t>
            </a:r>
            <a:r>
              <a:rPr lang="ru-RU" sz="1173" b="0" i="0" u="none" strike="noStrike" cap="none" dirty="0">
                <a:solidFill>
                  <a:schemeClr val="dk1"/>
                </a:solidFill>
                <a:latin typeface="e-Ukraine UltraLight" panose="00000300000000000000" pitchFamily="50" charset="0"/>
                <a:ea typeface="Arial"/>
                <a:cs typeface="Arial"/>
                <a:sym typeface="Arial"/>
              </a:rPr>
              <a:t>;</a:t>
            </a:r>
          </a:p>
          <a:p>
            <a:pPr marL="102874" marR="0" lvl="0" indent="-102874" algn="l" rtl="0">
              <a:lnSpc>
                <a:spcPct val="110000"/>
              </a:lnSpc>
              <a:spcBef>
                <a:spcPts val="0"/>
              </a:spcBef>
              <a:spcAft>
                <a:spcPts val="720"/>
              </a:spcAft>
              <a:buClr>
                <a:srgbClr val="000000"/>
              </a:buClr>
              <a:buSzPts val="1400"/>
              <a:buFont typeface="Arial" panose="020B0604020202020204" pitchFamily="34" charset="0"/>
              <a:buChar char="•"/>
            </a:pPr>
            <a:r>
              <a:rPr lang="ru-RU" sz="1173" b="0" i="0" u="none" strike="noStrike" cap="none" dirty="0" err="1">
                <a:solidFill>
                  <a:schemeClr val="dk1"/>
                </a:solidFill>
                <a:latin typeface="e-Ukraine UltraLight" panose="00000300000000000000" pitchFamily="50" charset="0"/>
                <a:ea typeface="Arial"/>
                <a:cs typeface="Arial"/>
                <a:sym typeface="Arial"/>
              </a:rPr>
              <a:t>із</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градієнтним</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тлом</a:t>
            </a:r>
            <a:r>
              <a:rPr lang="ru-RU" sz="1173" b="0" i="0" u="none" strike="noStrike" cap="none" dirty="0">
                <a:solidFill>
                  <a:schemeClr val="dk1"/>
                </a:solidFill>
                <a:latin typeface="e-Ukraine UltraLight" panose="00000300000000000000" pitchFamily="50" charset="0"/>
                <a:ea typeface="Arial"/>
                <a:cs typeface="Arial"/>
                <a:sym typeface="Arial"/>
              </a:rPr>
              <a:t>.</a:t>
            </a:r>
          </a:p>
          <a:p>
            <a:pPr marL="0" marR="0" lvl="0" indent="0" algn="l" rtl="0">
              <a:lnSpc>
                <a:spcPct val="110000"/>
              </a:lnSpc>
              <a:spcBef>
                <a:spcPts val="0"/>
              </a:spcBef>
              <a:spcAft>
                <a:spcPts val="720"/>
              </a:spcAft>
              <a:buClr>
                <a:srgbClr val="000000"/>
              </a:buClr>
              <a:buSzPts val="1400"/>
              <a:buFont typeface="Arial" panose="020B0604020202020204" pitchFamily="34" charset="0"/>
              <a:buNone/>
            </a:pPr>
            <a:r>
              <a:rPr lang="ru-RU" sz="1173" b="0" i="0" u="none" strike="noStrike" cap="none" dirty="0" err="1">
                <a:solidFill>
                  <a:schemeClr val="dk1"/>
                </a:solidFill>
                <a:latin typeface="e-Ukraine UltraLight" panose="00000300000000000000" pitchFamily="50" charset="0"/>
                <a:ea typeface="Arial"/>
                <a:cs typeface="Arial"/>
                <a:sym typeface="Arial"/>
              </a:rPr>
              <a:t>Орієнтовний</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розподіл</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публікацій</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між</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зазначеними</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вище</a:t>
            </a:r>
            <a:r>
              <a:rPr lang="ru-RU" sz="1173" b="0" i="0" u="none" strike="noStrike" cap="none" dirty="0">
                <a:solidFill>
                  <a:schemeClr val="dk1"/>
                </a:solidFill>
                <a:latin typeface="e-Ukraine UltraLight" panose="00000300000000000000" pitchFamily="50" charset="0"/>
                <a:ea typeface="Arial"/>
                <a:cs typeface="Arial"/>
                <a:sym typeface="Arial"/>
              </a:rPr>
              <a:t> видами: 70%, 20% та 10% </a:t>
            </a:r>
            <a:r>
              <a:rPr lang="ru-RU" sz="1173" b="0" i="0" u="none" strike="noStrike" cap="none" dirty="0" err="1">
                <a:solidFill>
                  <a:schemeClr val="dk1"/>
                </a:solidFill>
                <a:latin typeface="e-Ukraine UltraLight" panose="00000300000000000000" pitchFamily="50" charset="0"/>
                <a:ea typeface="Arial"/>
                <a:cs typeface="Arial"/>
                <a:sym typeface="Arial"/>
              </a:rPr>
              <a:t>відповідно</a:t>
            </a:r>
            <a:r>
              <a:rPr lang="ru-RU" sz="1173" b="0" i="0" u="none" strike="noStrike" cap="none" dirty="0">
                <a:solidFill>
                  <a:schemeClr val="dk1"/>
                </a:solidFill>
                <a:latin typeface="e-Ukraine UltraLight" panose="00000300000000000000" pitchFamily="50" charset="0"/>
                <a:ea typeface="Arial"/>
                <a:cs typeface="Arial"/>
                <a:sym typeface="Arial"/>
              </a:rPr>
              <a:t>.</a:t>
            </a:r>
          </a:p>
          <a:p>
            <a:pPr marL="0" marR="0" lvl="0" indent="0" algn="l" rtl="0">
              <a:lnSpc>
                <a:spcPct val="110000"/>
              </a:lnSpc>
              <a:spcBef>
                <a:spcPts val="0"/>
              </a:spcBef>
              <a:spcAft>
                <a:spcPts val="720"/>
              </a:spcAft>
              <a:buClr>
                <a:srgbClr val="000000"/>
              </a:buClr>
              <a:buSzPts val="1400"/>
              <a:buFont typeface="Arial"/>
              <a:buNone/>
            </a:pPr>
            <a:endParaRPr lang="uk-UA" sz="1173" b="0" i="0" u="none" strike="noStrike" cap="none" dirty="0">
              <a:solidFill>
                <a:schemeClr val="dk1"/>
              </a:solidFill>
              <a:latin typeface="e-Ukraine UltraLight" panose="00000300000000000000" pitchFamily="50" charset="0"/>
              <a:ea typeface="Arial"/>
              <a:cs typeface="Arial"/>
              <a:sym typeface="Arial"/>
            </a:endParaRPr>
          </a:p>
          <a:p>
            <a:pPr marL="0" marR="0" lvl="0" indent="0" algn="l" rtl="0">
              <a:lnSpc>
                <a:spcPct val="110000"/>
              </a:lnSpc>
              <a:spcBef>
                <a:spcPts val="0"/>
              </a:spcBef>
              <a:spcAft>
                <a:spcPts val="720"/>
              </a:spcAft>
              <a:buClr>
                <a:srgbClr val="000000"/>
              </a:buClr>
              <a:buSzPts val="1400"/>
              <a:buFont typeface="Arial"/>
              <a:buNone/>
            </a:pPr>
            <a:r>
              <a:rPr lang="uk-UA" sz="1173" b="0" i="0" u="none" strike="noStrike" cap="none" dirty="0">
                <a:solidFill>
                  <a:schemeClr val="lt1"/>
                </a:solidFill>
                <a:highlight>
                  <a:srgbClr val="009BDC"/>
                </a:highlight>
                <a:latin typeface="e-Ukraine UltraLight" panose="00000300000000000000" pitchFamily="50" charset="0"/>
                <a:ea typeface="Arial"/>
                <a:cs typeface="Arial"/>
                <a:sym typeface="Arial"/>
              </a:rPr>
              <a:t>1. Складові елементи:</a:t>
            </a:r>
            <a:endParaRPr sz="1173" b="0" i="0" u="none" strike="noStrike" cap="none" dirty="0">
              <a:solidFill>
                <a:srgbClr val="000000"/>
              </a:solidFill>
              <a:latin typeface="e-Ukraine UltraLight" panose="00000300000000000000" pitchFamily="50" charset="0"/>
              <a:ea typeface="Arial"/>
              <a:cs typeface="Arial"/>
              <a:sym typeface="Arial"/>
            </a:endParaRPr>
          </a:p>
          <a:p>
            <a:pPr marL="102874" marR="0" lvl="0" indent="-102874" algn="l" defTabSz="487695" rtl="0" eaLnBrk="1" fontAlgn="auto" latinLnBrk="0" hangingPunct="1">
              <a:lnSpc>
                <a:spcPct val="110000"/>
              </a:lnSpc>
              <a:spcBef>
                <a:spcPts val="0"/>
              </a:spcBef>
              <a:spcAft>
                <a:spcPts val="720"/>
              </a:spcAft>
              <a:buClr>
                <a:schemeClr val="dk1"/>
              </a:buClr>
              <a:buSzPts val="1400"/>
              <a:buFont typeface="Arial" panose="020B0604020202020204" pitchFamily="34" charset="0"/>
              <a:buChar char="•"/>
              <a:tabLst/>
              <a:defRPr/>
            </a:pPr>
            <a:r>
              <a:rPr lang="uk-UA" sz="1173" b="0" i="0" u="none" strike="noStrike" cap="none" dirty="0">
                <a:solidFill>
                  <a:schemeClr val="dk1"/>
                </a:solidFill>
                <a:latin typeface="e-Ukraine UltraLight" panose="00000300000000000000" pitchFamily="50" charset="0"/>
                <a:ea typeface="Arial"/>
                <a:cs typeface="Arial"/>
                <a:sym typeface="Arial"/>
              </a:rPr>
              <a:t>Логотип Міністерства;</a:t>
            </a:r>
            <a:endParaRPr lang="uk-UA" sz="1173" b="0" i="0" u="none" strike="noStrike" cap="none" dirty="0">
              <a:solidFill>
                <a:srgbClr val="000000"/>
              </a:solidFill>
              <a:latin typeface="e-Ukraine UltraLight" panose="00000300000000000000" pitchFamily="50" charset="0"/>
              <a:ea typeface="Arial"/>
              <a:cs typeface="Arial"/>
              <a:sym typeface="Arial"/>
            </a:endParaRPr>
          </a:p>
          <a:p>
            <a:pPr marL="102874" marR="0" lvl="0" indent="-102874" algn="l" rtl="0">
              <a:lnSpc>
                <a:spcPct val="110000"/>
              </a:lnSpc>
              <a:spcBef>
                <a:spcPts val="0"/>
              </a:spcBef>
              <a:spcAft>
                <a:spcPts val="720"/>
              </a:spcAft>
              <a:buClr>
                <a:schemeClr val="dk1"/>
              </a:buClr>
              <a:buSzPts val="1400"/>
              <a:buFont typeface="Arial" panose="020B0604020202020204" pitchFamily="34" charset="0"/>
              <a:buChar char="•"/>
            </a:pPr>
            <a:r>
              <a:rPr lang="uk-UA" sz="1173" b="0" i="0" u="none" strike="noStrike" cap="none" dirty="0">
                <a:solidFill>
                  <a:schemeClr val="dk1"/>
                </a:solidFill>
                <a:latin typeface="e-Ukraine UltraLight" panose="00000300000000000000" pitchFamily="50" charset="0"/>
                <a:ea typeface="Arial"/>
                <a:cs typeface="Arial"/>
                <a:sym typeface="Arial"/>
              </a:rPr>
              <a:t>Текст новини;</a:t>
            </a:r>
            <a:endParaRPr sz="1173" b="0" i="0" u="none" strike="noStrike" cap="none" dirty="0">
              <a:solidFill>
                <a:srgbClr val="000000"/>
              </a:solidFill>
              <a:latin typeface="e-Ukraine UltraLight" panose="00000300000000000000" pitchFamily="50" charset="0"/>
              <a:ea typeface="Arial"/>
              <a:cs typeface="Arial"/>
              <a:sym typeface="Arial"/>
            </a:endParaRPr>
          </a:p>
          <a:p>
            <a:pPr marL="102874" marR="0" lvl="0" indent="-102874" algn="l" rtl="0">
              <a:lnSpc>
                <a:spcPct val="110000"/>
              </a:lnSpc>
              <a:spcBef>
                <a:spcPts val="0"/>
              </a:spcBef>
              <a:spcAft>
                <a:spcPts val="720"/>
              </a:spcAft>
              <a:buClr>
                <a:schemeClr val="dk1"/>
              </a:buClr>
              <a:buSzPts val="1400"/>
              <a:buFont typeface="Arial" panose="020B0604020202020204" pitchFamily="34" charset="0"/>
              <a:buChar char="•"/>
            </a:pPr>
            <a:r>
              <a:rPr lang="uk-UA" sz="1173" b="0" i="0" u="none" strike="noStrike" cap="none" dirty="0">
                <a:solidFill>
                  <a:schemeClr val="dk1"/>
                </a:solidFill>
                <a:latin typeface="e-Ukraine UltraLight" panose="00000300000000000000" pitchFamily="50" charset="0"/>
                <a:ea typeface="Arial"/>
                <a:cs typeface="Arial"/>
                <a:sym typeface="Arial"/>
              </a:rPr>
              <a:t>Рамка;</a:t>
            </a:r>
            <a:endParaRPr sz="1173" b="0" i="0" u="none" strike="noStrike" cap="none" dirty="0">
              <a:solidFill>
                <a:srgbClr val="000000"/>
              </a:solidFill>
              <a:latin typeface="e-Ukraine UltraLight" panose="00000300000000000000" pitchFamily="50" charset="0"/>
              <a:ea typeface="Arial"/>
              <a:cs typeface="Arial"/>
              <a:sym typeface="Arial"/>
            </a:endParaRPr>
          </a:p>
          <a:p>
            <a:pPr marL="102874" marR="0" lvl="0" indent="-102874" algn="l" rtl="0">
              <a:lnSpc>
                <a:spcPct val="110000"/>
              </a:lnSpc>
              <a:spcBef>
                <a:spcPts val="0"/>
              </a:spcBef>
              <a:spcAft>
                <a:spcPts val="720"/>
              </a:spcAft>
              <a:buClr>
                <a:schemeClr val="dk1"/>
              </a:buClr>
              <a:buSzPts val="1400"/>
              <a:buFont typeface="Arial" panose="020B0604020202020204" pitchFamily="34" charset="0"/>
              <a:buChar char="•"/>
            </a:pPr>
            <a:r>
              <a:rPr lang="uk-UA" sz="1173" b="0" i="0" u="none" strike="noStrike" cap="none" dirty="0">
                <a:solidFill>
                  <a:schemeClr val="dk1"/>
                </a:solidFill>
                <a:latin typeface="e-Ukraine UltraLight" panose="00000300000000000000" pitchFamily="50" charset="0"/>
                <a:ea typeface="Arial"/>
                <a:cs typeface="Arial"/>
                <a:sym typeface="Arial"/>
              </a:rPr>
              <a:t>Геометричні елементи («</a:t>
            </a:r>
            <a:r>
              <a:rPr lang="uk-UA" sz="1173" b="0" i="0" u="none" strike="noStrike" cap="none" dirty="0" err="1">
                <a:solidFill>
                  <a:schemeClr val="dk1"/>
                </a:solidFill>
                <a:latin typeface="e-Ukraine UltraLight" panose="00000300000000000000" pitchFamily="50" charset="0"/>
                <a:ea typeface="Arial"/>
                <a:cs typeface="Arial"/>
                <a:sym typeface="Arial"/>
              </a:rPr>
              <a:t>слеші</a:t>
            </a:r>
            <a:r>
              <a:rPr lang="uk-UA" sz="1173" b="0" i="0" u="none" strike="noStrike" cap="none" dirty="0">
                <a:solidFill>
                  <a:schemeClr val="dk1"/>
                </a:solidFill>
                <a:latin typeface="e-Ukraine UltraLight" panose="00000300000000000000" pitchFamily="50" charset="0"/>
                <a:ea typeface="Arial"/>
                <a:cs typeface="Arial"/>
                <a:sym typeface="Arial"/>
              </a:rPr>
              <a:t>»);</a:t>
            </a:r>
          </a:p>
          <a:p>
            <a:pPr marL="102874" marR="0" lvl="0" indent="-102874" algn="l" defTabSz="274329" rtl="0" eaLnBrk="1" fontAlgn="auto" latinLnBrk="0" hangingPunct="1">
              <a:lnSpc>
                <a:spcPct val="110000"/>
              </a:lnSpc>
              <a:spcBef>
                <a:spcPts val="0"/>
              </a:spcBef>
              <a:spcAft>
                <a:spcPts val="720"/>
              </a:spcAft>
              <a:buClr>
                <a:schemeClr val="dk1"/>
              </a:buClr>
              <a:buSzPts val="1400"/>
              <a:buFont typeface="Arial" panose="020B0604020202020204" pitchFamily="34" charset="0"/>
              <a:buChar char="•"/>
              <a:tabLst/>
              <a:defRPr/>
            </a:pPr>
            <a:r>
              <a:rPr lang="uk-UA" sz="1173" b="0" i="0" u="none" strike="noStrike" cap="none" dirty="0">
                <a:solidFill>
                  <a:schemeClr val="dk1"/>
                </a:solidFill>
                <a:latin typeface="e-Ukraine UltraLight" panose="00000300000000000000" pitchFamily="50" charset="0"/>
                <a:ea typeface="Arial"/>
                <a:cs typeface="Arial"/>
                <a:sym typeface="Arial"/>
              </a:rPr>
              <a:t>Фотографія</a:t>
            </a:r>
            <a:r>
              <a:rPr lang="en-US" sz="1173" b="0" i="0" u="none" strike="noStrike" cap="none" dirty="0">
                <a:solidFill>
                  <a:schemeClr val="dk1"/>
                </a:solidFill>
                <a:latin typeface="e-Ukraine UltraLight" panose="00000300000000000000" pitchFamily="50" charset="0"/>
                <a:ea typeface="Arial"/>
                <a:cs typeface="Arial"/>
                <a:sym typeface="Arial"/>
              </a:rPr>
              <a:t> </a:t>
            </a:r>
            <a:r>
              <a:rPr lang="uk-UA" sz="1173" b="0" i="0" u="none" strike="noStrike" cap="none" dirty="0">
                <a:solidFill>
                  <a:schemeClr val="dk1"/>
                </a:solidFill>
                <a:latin typeface="e-Ukraine UltraLight" panose="00000300000000000000" pitchFamily="50" charset="0"/>
                <a:ea typeface="Arial"/>
                <a:cs typeface="Arial"/>
                <a:sym typeface="Arial"/>
              </a:rPr>
              <a:t>/</a:t>
            </a:r>
            <a:r>
              <a:rPr lang="en-US" sz="1173" b="0" i="0" u="none" strike="noStrike" cap="none" dirty="0">
                <a:solidFill>
                  <a:schemeClr val="dk1"/>
                </a:solidFill>
                <a:latin typeface="e-Ukraine UltraLight" panose="00000300000000000000" pitchFamily="50" charset="0"/>
                <a:ea typeface="Arial"/>
                <a:cs typeface="Arial"/>
                <a:sym typeface="Arial"/>
              </a:rPr>
              <a:t> </a:t>
            </a:r>
            <a:r>
              <a:rPr lang="uk-UA" sz="1173" b="0" i="0" u="none" strike="noStrike" cap="none" dirty="0">
                <a:solidFill>
                  <a:schemeClr val="dk1"/>
                </a:solidFill>
                <a:latin typeface="e-Ukraine UltraLight" panose="00000300000000000000" pitchFamily="50" charset="0"/>
                <a:ea typeface="Arial"/>
                <a:cs typeface="Arial"/>
                <a:sym typeface="Arial"/>
              </a:rPr>
              <a:t>кольорове або градієнте тло</a:t>
            </a:r>
          </a:p>
          <a:p>
            <a:pPr marL="102874" marR="0" lvl="0" indent="-102874" algn="l" defTabSz="274329" rtl="0" eaLnBrk="1" fontAlgn="auto" latinLnBrk="0" hangingPunct="1">
              <a:lnSpc>
                <a:spcPct val="110000"/>
              </a:lnSpc>
              <a:spcBef>
                <a:spcPts val="0"/>
              </a:spcBef>
              <a:spcAft>
                <a:spcPts val="720"/>
              </a:spcAft>
              <a:buClr>
                <a:schemeClr val="dk1"/>
              </a:buClr>
              <a:buSzPts val="1400"/>
              <a:buFont typeface="Arial" panose="020B0604020202020204" pitchFamily="34" charset="0"/>
              <a:buChar char="•"/>
              <a:tabLst/>
              <a:defRPr/>
            </a:pPr>
            <a:endParaRPr lang="uk-UA" sz="1173" b="0" i="0" u="none" strike="noStrike" cap="none" dirty="0">
              <a:solidFill>
                <a:schemeClr val="dk1"/>
              </a:solidFill>
              <a:latin typeface="e-Ukraine UltraLight" panose="00000300000000000000" pitchFamily="50" charset="0"/>
              <a:ea typeface="Arial"/>
              <a:cs typeface="Arial"/>
              <a:sym typeface="Arial"/>
            </a:endParaRPr>
          </a:p>
          <a:p>
            <a:pPr marL="0" marR="0" lvl="0" indent="0" algn="l" defTabSz="487695" rtl="0" eaLnBrk="1" fontAlgn="auto" latinLnBrk="0" hangingPunct="1">
              <a:lnSpc>
                <a:spcPct val="100000"/>
              </a:lnSpc>
              <a:spcBef>
                <a:spcPts val="0"/>
              </a:spcBef>
              <a:spcAft>
                <a:spcPts val="1280"/>
              </a:spcAft>
              <a:buClr>
                <a:schemeClr val="dk1"/>
              </a:buClr>
              <a:buSzPts val="1400"/>
              <a:buFont typeface="Arial" panose="020B0604020202020204" pitchFamily="34" charset="0"/>
              <a:buNone/>
              <a:tabLst/>
              <a:defRPr/>
            </a:pPr>
            <a:r>
              <a:rPr lang="uk-UA" sz="1173" b="0" i="0" u="none" strike="noStrike" cap="none" dirty="0">
                <a:solidFill>
                  <a:schemeClr val="dk1"/>
                </a:solidFill>
                <a:highlight>
                  <a:srgbClr val="FFC000"/>
                </a:highlight>
                <a:latin typeface="e-Ukraine UltraLight" panose="00000300000000000000" pitchFamily="50" charset="0"/>
                <a:ea typeface="Arial"/>
                <a:cs typeface="Arial"/>
                <a:sym typeface="Arial"/>
              </a:rPr>
              <a:t>НЕ МОЖНА змінювати розмір, позицію елементів, вилучати елементи чи додавати нові. Змінюватись мають лише текстові елементи</a:t>
            </a:r>
            <a:r>
              <a:rPr lang="en-US" sz="1173" b="0" i="0" u="none" strike="noStrike" cap="none" dirty="0">
                <a:solidFill>
                  <a:schemeClr val="dk1"/>
                </a:solidFill>
                <a:highlight>
                  <a:srgbClr val="FFC000"/>
                </a:highlight>
                <a:latin typeface="e-Ukraine UltraLight" panose="00000300000000000000" pitchFamily="50" charset="0"/>
                <a:ea typeface="Arial"/>
                <a:cs typeface="Arial"/>
                <a:sym typeface="Arial"/>
              </a:rPr>
              <a:t> </a:t>
            </a:r>
            <a:r>
              <a:rPr lang="uk-UA" sz="1173" b="0" i="0" u="none" strike="noStrike" cap="none" dirty="0">
                <a:solidFill>
                  <a:schemeClr val="dk1"/>
                </a:solidFill>
                <a:highlight>
                  <a:srgbClr val="FFC000"/>
                </a:highlight>
                <a:latin typeface="e-Ukraine UltraLight" panose="00000300000000000000" pitchFamily="50" charset="0"/>
                <a:ea typeface="Arial"/>
                <a:cs typeface="Arial"/>
                <a:sym typeface="Arial"/>
              </a:rPr>
              <a:t>та фотографія. </a:t>
            </a:r>
          </a:p>
          <a:p>
            <a:pPr marL="0" marR="0" lvl="0" indent="0" algn="l" defTabSz="487695" rtl="0" eaLnBrk="1" fontAlgn="auto" latinLnBrk="0" hangingPunct="1">
              <a:lnSpc>
                <a:spcPct val="100000"/>
              </a:lnSpc>
              <a:spcBef>
                <a:spcPts val="0"/>
              </a:spcBef>
              <a:spcAft>
                <a:spcPts val="1280"/>
              </a:spcAft>
              <a:buClr>
                <a:schemeClr val="dk1"/>
              </a:buClr>
              <a:buSzPts val="1400"/>
              <a:buFont typeface="Arial" panose="020B0604020202020204" pitchFamily="34" charset="0"/>
              <a:buNone/>
              <a:tabLst/>
              <a:defRPr/>
            </a:pPr>
            <a:r>
              <a:rPr lang="uk-UA" sz="1173" b="0" i="0" u="none" strike="noStrike" cap="none" dirty="0">
                <a:solidFill>
                  <a:schemeClr val="dk1"/>
                </a:solidFill>
                <a:highlight>
                  <a:srgbClr val="FFC000"/>
                </a:highlight>
                <a:latin typeface="e-Ukraine UltraLight" panose="00000300000000000000" pitchFamily="50" charset="0"/>
                <a:ea typeface="Arial"/>
                <a:cs typeface="Arial"/>
                <a:sym typeface="Arial"/>
              </a:rPr>
              <a:t>Для текстових елементів НЕ МОЖНА змінювати шрифт, кегель, інтерліньяж, вирівнювання чи будь-які інші параметри тексту.</a:t>
            </a:r>
          </a:p>
          <a:p>
            <a:pPr marL="0" marR="0" lvl="0" indent="0" algn="l" rtl="0">
              <a:lnSpc>
                <a:spcPct val="110000"/>
              </a:lnSpc>
              <a:spcBef>
                <a:spcPts val="0"/>
              </a:spcBef>
              <a:spcAft>
                <a:spcPts val="720"/>
              </a:spcAft>
              <a:buClr>
                <a:schemeClr val="dk1"/>
              </a:buClr>
              <a:buSzPts val="1400"/>
              <a:buFont typeface="Arial"/>
              <a:buNone/>
            </a:pPr>
            <a:endParaRPr lang="uk-UA" sz="1173" b="0" i="0" u="none" strike="noStrike" cap="none" dirty="0">
              <a:solidFill>
                <a:schemeClr val="lt1"/>
              </a:solidFill>
              <a:highlight>
                <a:srgbClr val="009BDC"/>
              </a:highlight>
              <a:latin typeface="e-Ukraine UltraLight" panose="00000300000000000000" pitchFamily="50" charset="0"/>
              <a:ea typeface="Arial"/>
              <a:cs typeface="Arial"/>
              <a:sym typeface="Arial"/>
            </a:endParaRPr>
          </a:p>
        </p:txBody>
      </p:sp>
      <p:sp>
        <p:nvSpPr>
          <p:cNvPr id="7" name="Rectangle 6">
            <a:extLst>
              <a:ext uri="{FF2B5EF4-FFF2-40B4-BE49-F238E27FC236}">
                <a16:creationId xmlns:a16="http://schemas.microsoft.com/office/drawing/2014/main" id="{BE16E164-3BB3-47AD-AAB7-48E607DE797C}"/>
              </a:ext>
            </a:extLst>
          </p:cNvPr>
          <p:cNvSpPr/>
          <p:nvPr userDrawn="1"/>
        </p:nvSpPr>
        <p:spPr>
          <a:xfrm>
            <a:off x="12206779" y="1496292"/>
            <a:ext cx="715186" cy="40150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pic>
        <p:nvPicPr>
          <p:cNvPr id="12" name="Graphic 11">
            <a:extLst>
              <a:ext uri="{FF2B5EF4-FFF2-40B4-BE49-F238E27FC236}">
                <a16:creationId xmlns:a16="http://schemas.microsoft.com/office/drawing/2014/main" id="{9CD8E186-68D2-4C56-A413-99ACF0201B9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511462" y="1154365"/>
            <a:ext cx="1712918" cy="2198148"/>
          </a:xfrm>
          <a:prstGeom prst="rect">
            <a:avLst/>
          </a:prstGeom>
        </p:spPr>
      </p:pic>
      <p:pic>
        <p:nvPicPr>
          <p:cNvPr id="13" name="Graphic 12">
            <a:extLst>
              <a:ext uri="{FF2B5EF4-FFF2-40B4-BE49-F238E27FC236}">
                <a16:creationId xmlns:a16="http://schemas.microsoft.com/office/drawing/2014/main" id="{885886C1-C027-43A8-84EC-964A8F15FBE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1087212" y="4240282"/>
            <a:ext cx="1391267" cy="1551182"/>
          </a:xfrm>
          <a:prstGeom prst="rect">
            <a:avLst/>
          </a:prstGeom>
        </p:spPr>
      </p:pic>
      <p:sp>
        <p:nvSpPr>
          <p:cNvPr id="14" name="Rectangle 13">
            <a:extLst>
              <a:ext uri="{FF2B5EF4-FFF2-40B4-BE49-F238E27FC236}">
                <a16:creationId xmlns:a16="http://schemas.microsoft.com/office/drawing/2014/main" id="{E679DEE3-0700-42F2-844F-481FCE7377CB}"/>
              </a:ext>
            </a:extLst>
          </p:cNvPr>
          <p:cNvSpPr/>
          <p:nvPr userDrawn="1"/>
        </p:nvSpPr>
        <p:spPr>
          <a:xfrm>
            <a:off x="12206780" y="1018772"/>
            <a:ext cx="877746" cy="40150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sp>
        <p:nvSpPr>
          <p:cNvPr id="15" name="Rectangle 14">
            <a:extLst>
              <a:ext uri="{FF2B5EF4-FFF2-40B4-BE49-F238E27FC236}">
                <a16:creationId xmlns:a16="http://schemas.microsoft.com/office/drawing/2014/main" id="{ECC7E608-779A-4635-894F-63B317B3F692}"/>
              </a:ext>
            </a:extLst>
          </p:cNvPr>
          <p:cNvSpPr/>
          <p:nvPr userDrawn="1"/>
        </p:nvSpPr>
        <p:spPr>
          <a:xfrm rot="5400000">
            <a:off x="944857" y="3544248"/>
            <a:ext cx="493732" cy="71378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spTree>
    <p:extLst>
      <p:ext uri="{BB962C8B-B14F-4D97-AF65-F5344CB8AC3E}">
        <p14:creationId xmlns:p14="http://schemas.microsoft.com/office/powerpoint/2010/main" val="283232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Інструкція 2">
    <p:spTree>
      <p:nvGrpSpPr>
        <p:cNvPr id="1" name=""/>
        <p:cNvGrpSpPr/>
        <p:nvPr/>
      </p:nvGrpSpPr>
      <p:grpSpPr>
        <a:xfrm>
          <a:off x="0" y="0"/>
          <a:ext cx="0" cy="0"/>
          <a:chOff x="0" y="0"/>
          <a:chExt cx="0" cy="0"/>
        </a:xfrm>
      </p:grpSpPr>
      <p:sp>
        <p:nvSpPr>
          <p:cNvPr id="6" name="Google Shape;15;p3">
            <a:extLst>
              <a:ext uri="{FF2B5EF4-FFF2-40B4-BE49-F238E27FC236}">
                <a16:creationId xmlns:a16="http://schemas.microsoft.com/office/drawing/2014/main" id="{57BA623B-09C4-4580-831E-EED36C435908}"/>
              </a:ext>
            </a:extLst>
          </p:cNvPr>
          <p:cNvSpPr txBox="1"/>
          <p:nvPr userDrawn="1"/>
        </p:nvSpPr>
        <p:spPr>
          <a:xfrm>
            <a:off x="833089" y="266595"/>
            <a:ext cx="10653346" cy="6591405"/>
          </a:xfrm>
          <a:prstGeom prst="rect">
            <a:avLst/>
          </a:prstGeom>
          <a:noFill/>
          <a:ln>
            <a:noFill/>
          </a:ln>
        </p:spPr>
        <p:txBody>
          <a:bodyPr spcFirstLastPara="1" wrap="square" lIns="54855" tIns="27420" rIns="54855" bIns="27420" anchor="t" anchorCtr="0">
            <a:noAutofit/>
          </a:bodyPr>
          <a:lstStyle/>
          <a:p>
            <a:pPr marL="0" marR="0" lvl="0" indent="0" algn="l" rtl="0">
              <a:lnSpc>
                <a:spcPct val="110000"/>
              </a:lnSpc>
              <a:spcBef>
                <a:spcPts val="0"/>
              </a:spcBef>
              <a:spcAft>
                <a:spcPts val="720"/>
              </a:spcAft>
              <a:buClr>
                <a:schemeClr val="dk1"/>
              </a:buClr>
              <a:buSzPts val="1400"/>
              <a:buFont typeface="Arial"/>
              <a:buNone/>
            </a:pPr>
            <a:r>
              <a:rPr lang="uk-UA" sz="1173" b="0" i="0" u="none" strike="noStrike" cap="none" dirty="0">
                <a:solidFill>
                  <a:schemeClr val="lt1"/>
                </a:solidFill>
                <a:highlight>
                  <a:srgbClr val="009BDC"/>
                </a:highlight>
                <a:latin typeface="e-Ukraine UltraLight" panose="00000300000000000000" pitchFamily="50" charset="0"/>
                <a:ea typeface="Arial"/>
                <a:cs typeface="Arial"/>
                <a:sym typeface="Arial"/>
              </a:rPr>
              <a:t>2. Текст новини.</a:t>
            </a:r>
            <a:r>
              <a:rPr lang="uk-UA" sz="1173" b="0" i="0" u="none" strike="noStrike" cap="none" dirty="0">
                <a:solidFill>
                  <a:schemeClr val="lt1"/>
                </a:solidFill>
                <a:latin typeface="e-Ukraine UltraLight" panose="00000300000000000000" pitchFamily="50" charset="0"/>
                <a:ea typeface="Arial"/>
                <a:cs typeface="Arial"/>
                <a:sym typeface="Arial"/>
              </a:rPr>
              <a:t> </a:t>
            </a:r>
            <a:r>
              <a:rPr lang="uk-UA" sz="1173" b="0" i="0" u="none" strike="noStrike" cap="none" dirty="0">
                <a:solidFill>
                  <a:schemeClr val="dk1"/>
                </a:solidFill>
                <a:latin typeface="e-Ukraine UltraLight" panose="00000300000000000000" pitchFamily="50" charset="0"/>
                <a:ea typeface="Arial"/>
                <a:cs typeface="Arial"/>
                <a:sym typeface="Arial"/>
              </a:rPr>
              <a:t>має бути максимально лаконічним, оптимальним обсягом є 4-5 рядків. Допускається максимальне використання 9 рядків (для різновиду з фото) та 6 рядків (кольорове/градієнтне тло). Шрифт e-</a:t>
            </a:r>
            <a:r>
              <a:rPr lang="uk-UA" sz="1173" b="0" i="0" u="none" strike="noStrike" cap="none" dirty="0" err="1">
                <a:solidFill>
                  <a:schemeClr val="dk1"/>
                </a:solidFill>
                <a:latin typeface="e-Ukraine UltraLight" panose="00000300000000000000" pitchFamily="50" charset="0"/>
                <a:ea typeface="Arial"/>
                <a:cs typeface="Arial"/>
                <a:sym typeface="Arial"/>
              </a:rPr>
              <a:t>Ukraine</a:t>
            </a:r>
            <a:r>
              <a:rPr lang="uk-UA" sz="1173" b="0" i="0" u="none" strike="noStrike" cap="none" dirty="0">
                <a:solidFill>
                  <a:schemeClr val="dk1"/>
                </a:solidFill>
                <a:latin typeface="e-Ukraine UltraLight" panose="00000300000000000000" pitchFamily="50" charset="0"/>
                <a:ea typeface="Arial"/>
                <a:cs typeface="Arial"/>
                <a:sym typeface="Arial"/>
              </a:rPr>
              <a:t> </a:t>
            </a:r>
            <a:r>
              <a:rPr lang="uk-UA" sz="1173" b="0" i="0" u="none" strike="noStrike" cap="none" dirty="0" err="1">
                <a:solidFill>
                  <a:schemeClr val="dk1"/>
                </a:solidFill>
                <a:latin typeface="e-Ukraine UltraLight" panose="00000300000000000000" pitchFamily="50" charset="0"/>
                <a:ea typeface="Arial"/>
                <a:cs typeface="Arial"/>
                <a:sym typeface="Arial"/>
              </a:rPr>
              <a:t>Bold</a:t>
            </a:r>
            <a:r>
              <a:rPr lang="uk-UA" sz="1173" b="0" i="0" u="none" strike="noStrike" cap="none" dirty="0">
                <a:solidFill>
                  <a:schemeClr val="dk1"/>
                </a:solidFill>
                <a:latin typeface="e-Ukraine UltraLight" panose="00000300000000000000" pitchFamily="50" charset="0"/>
                <a:ea typeface="Arial"/>
                <a:cs typeface="Arial"/>
                <a:sym typeface="Arial"/>
              </a:rPr>
              <a:t> 20 </a:t>
            </a:r>
            <a:r>
              <a:rPr lang="uk-UA" sz="1173" b="0" i="0" u="none" strike="noStrike" cap="none" dirty="0" err="1">
                <a:solidFill>
                  <a:schemeClr val="dk1"/>
                </a:solidFill>
                <a:latin typeface="e-Ukraine UltraLight" panose="00000300000000000000" pitchFamily="50" charset="0"/>
                <a:ea typeface="Arial"/>
                <a:cs typeface="Arial"/>
                <a:sym typeface="Arial"/>
              </a:rPr>
              <a:t>pt</a:t>
            </a:r>
            <a:r>
              <a:rPr lang="uk-UA" sz="1173" b="0" i="0" u="none" strike="noStrike" cap="none" dirty="0">
                <a:solidFill>
                  <a:schemeClr val="dk1"/>
                </a:solidFill>
                <a:latin typeface="e-Ukraine UltraLight" panose="00000300000000000000" pitchFamily="50" charset="0"/>
                <a:ea typeface="Arial"/>
                <a:cs typeface="Arial"/>
                <a:sym typeface="Arial"/>
              </a:rPr>
              <a:t>., вирівнювання за лівим краєм.</a:t>
            </a:r>
            <a:br>
              <a:rPr lang="uk-UA" sz="1173" b="0" i="0" u="none" strike="noStrike" cap="none" dirty="0">
                <a:solidFill>
                  <a:schemeClr val="dk1"/>
                </a:solidFill>
                <a:latin typeface="e-Ukraine UltraLight" panose="00000300000000000000" pitchFamily="50" charset="0"/>
                <a:ea typeface="Arial"/>
                <a:cs typeface="Arial"/>
                <a:sym typeface="Arial"/>
              </a:rPr>
            </a:br>
            <a:r>
              <a:rPr lang="uk-UA" sz="1173" b="0" i="0" u="none" strike="noStrike" cap="none" dirty="0">
                <a:solidFill>
                  <a:schemeClr val="dk1"/>
                </a:solidFill>
                <a:latin typeface="e-Ukraine UltraLight" panose="00000300000000000000" pitchFamily="50" charset="0"/>
                <a:ea typeface="Arial"/>
                <a:cs typeface="Arial"/>
                <a:sym typeface="Arial"/>
              </a:rPr>
              <a:t/>
            </a:r>
            <a:br>
              <a:rPr lang="uk-UA" sz="1173" b="0" i="0" u="none" strike="noStrike" cap="none" dirty="0">
                <a:solidFill>
                  <a:schemeClr val="dk1"/>
                </a:solidFill>
                <a:latin typeface="e-Ukraine UltraLight" panose="00000300000000000000" pitchFamily="50" charset="0"/>
                <a:ea typeface="Arial"/>
                <a:cs typeface="Arial"/>
                <a:sym typeface="Arial"/>
              </a:rPr>
            </a:br>
            <a:r>
              <a:rPr lang="uk-UA" sz="1173" b="0" i="0" u="none" strike="noStrike" cap="none" noProof="0" dirty="0">
                <a:solidFill>
                  <a:schemeClr val="dk1"/>
                </a:solidFill>
                <a:highlight>
                  <a:srgbClr val="FABE28"/>
                </a:highlight>
                <a:latin typeface="e-Ukraine UltraLight" panose="00000300000000000000" pitchFamily="50" charset="0"/>
                <a:ea typeface="Arial"/>
                <a:cs typeface="Arial"/>
                <a:sym typeface="Arial"/>
              </a:rPr>
              <a:t>Завантажити шрифт</a:t>
            </a:r>
            <a:r>
              <a:rPr lang="uk-UA" sz="1173" b="0" i="0" u="none" strike="noStrike" cap="none" noProof="0" dirty="0">
                <a:solidFill>
                  <a:schemeClr val="bg2"/>
                </a:solidFill>
                <a:latin typeface="e-Ukraine UltraLight" panose="00000300000000000000" pitchFamily="50" charset="0"/>
                <a:ea typeface="Arial"/>
                <a:cs typeface="Arial"/>
                <a:sym typeface="Arial"/>
              </a:rPr>
              <a:t> </a:t>
            </a:r>
            <a:r>
              <a:rPr lang="uk-UA" sz="1173" b="0" i="0" u="none" strike="noStrike" cap="none" noProof="0" dirty="0">
                <a:solidFill>
                  <a:schemeClr val="dk1"/>
                </a:solidFill>
                <a:latin typeface="e-Ukraine UltraLight" panose="00000300000000000000" pitchFamily="50" charset="0"/>
                <a:ea typeface="Arial"/>
                <a:cs typeface="Arial"/>
                <a:sym typeface="Arial"/>
              </a:rPr>
              <a:t>можна з внутрішнього порталу, в рубриці </a:t>
            </a:r>
            <a:r>
              <a:rPr lang="uk-UA" sz="1173" b="0" i="0" u="none" strike="noStrike" cap="none" noProof="0" dirty="0" err="1">
                <a:solidFill>
                  <a:schemeClr val="dk1"/>
                </a:solidFill>
                <a:latin typeface="e-Ukraine UltraLight" panose="00000300000000000000" pitchFamily="50" charset="0"/>
                <a:ea typeface="Arial"/>
                <a:cs typeface="Arial"/>
                <a:sym typeface="Arial"/>
              </a:rPr>
              <a:t>Брендбук</a:t>
            </a:r>
            <a:r>
              <a:rPr lang="uk-UA" sz="1173" b="0" i="0" u="none" strike="noStrike" cap="none" noProof="0" dirty="0">
                <a:solidFill>
                  <a:schemeClr val="dk1"/>
                </a:solidFill>
                <a:latin typeface="e-Ukraine UltraLight" panose="00000300000000000000" pitchFamily="50" charset="0"/>
                <a:ea typeface="Arial"/>
                <a:cs typeface="Arial"/>
                <a:sym typeface="Arial"/>
              </a:rPr>
              <a:t> Міністерства фінансів/Типографія/e-</a:t>
            </a:r>
            <a:r>
              <a:rPr lang="uk-UA" sz="1173" b="0" i="0" u="none" strike="noStrike" cap="none" noProof="0" dirty="0" err="1">
                <a:solidFill>
                  <a:schemeClr val="dk1"/>
                </a:solidFill>
                <a:latin typeface="e-Ukraine UltraLight" panose="00000300000000000000" pitchFamily="50" charset="0"/>
                <a:ea typeface="Arial"/>
                <a:cs typeface="Arial"/>
                <a:sym typeface="Arial"/>
              </a:rPr>
              <a:t>Ukraine</a:t>
            </a:r>
            <a:r>
              <a:rPr lang="en-US" sz="1173" b="0" i="0" u="none" strike="noStrike" cap="none" noProof="0" dirty="0">
                <a:solidFill>
                  <a:schemeClr val="dk1"/>
                </a:solidFill>
                <a:latin typeface="e-Ukraine UltraLight" panose="00000300000000000000" pitchFamily="50" charset="0"/>
                <a:ea typeface="Arial"/>
                <a:cs typeface="Arial"/>
                <a:sym typeface="Arial"/>
              </a:rPr>
              <a:t>.zip</a:t>
            </a:r>
            <a:r>
              <a:rPr lang="uk-UA" sz="1173" b="0" i="0" u="none" strike="noStrike" cap="none" noProof="0" dirty="0">
                <a:solidFill>
                  <a:schemeClr val="dk1"/>
                </a:solidFill>
                <a:latin typeface="e-Ukraine UltraLight" panose="00000300000000000000" pitchFamily="50" charset="0"/>
                <a:ea typeface="Arial"/>
                <a:cs typeface="Arial"/>
                <a:sym typeface="Arial"/>
              </a:rPr>
              <a:t>.</a:t>
            </a:r>
          </a:p>
          <a:p>
            <a:pPr marL="0" marR="0" lvl="0" indent="0" algn="l" rtl="0">
              <a:lnSpc>
                <a:spcPct val="110000"/>
              </a:lnSpc>
              <a:spcBef>
                <a:spcPts val="0"/>
              </a:spcBef>
              <a:spcAft>
                <a:spcPts val="720"/>
              </a:spcAft>
              <a:buClr>
                <a:schemeClr val="dk1"/>
              </a:buClr>
              <a:buSzPts val="1400"/>
              <a:buFont typeface="Arial"/>
              <a:buNone/>
            </a:pPr>
            <a:endParaRPr lang="uk-UA" sz="1173" b="0" i="0" u="none" strike="noStrike" cap="none" dirty="0">
              <a:solidFill>
                <a:schemeClr val="dk1"/>
              </a:solidFill>
              <a:latin typeface="e-Ukraine UltraLight" panose="00000300000000000000" pitchFamily="50" charset="0"/>
              <a:ea typeface="Arial"/>
              <a:cs typeface="Arial"/>
              <a:sym typeface="Arial"/>
            </a:endParaRPr>
          </a:p>
          <a:p>
            <a:pPr marL="0" marR="0" lvl="0" indent="0" algn="l" rtl="0">
              <a:lnSpc>
                <a:spcPct val="110000"/>
              </a:lnSpc>
              <a:spcBef>
                <a:spcPts val="0"/>
              </a:spcBef>
              <a:spcAft>
                <a:spcPts val="720"/>
              </a:spcAft>
              <a:buClr>
                <a:srgbClr val="000000"/>
              </a:buClr>
              <a:buSzPts val="1400"/>
              <a:buFont typeface="Arial"/>
              <a:buNone/>
            </a:pPr>
            <a:r>
              <a:rPr lang="ru-RU" sz="1173" b="0" i="0" u="none" strike="noStrike" cap="none" dirty="0">
                <a:solidFill>
                  <a:schemeClr val="lt1"/>
                </a:solidFill>
                <a:highlight>
                  <a:srgbClr val="009BDC"/>
                </a:highlight>
                <a:latin typeface="e-Ukraine UltraLight" panose="00000300000000000000" pitchFamily="50" charset="0"/>
                <a:ea typeface="Arial"/>
                <a:cs typeface="Arial"/>
                <a:sym typeface="Arial"/>
              </a:rPr>
              <a:t>3. Рамка.</a:t>
            </a:r>
            <a:endParaRPr lang="ru-RU" sz="1173" b="0" i="0" u="none" strike="noStrike" cap="none" dirty="0">
              <a:solidFill>
                <a:srgbClr val="000000"/>
              </a:solidFill>
              <a:highlight>
                <a:srgbClr val="009BDC"/>
              </a:highlight>
              <a:latin typeface="e-Ukraine UltraLight" panose="00000300000000000000" pitchFamily="50" charset="0"/>
              <a:ea typeface="Arial"/>
              <a:cs typeface="Arial"/>
              <a:sym typeface="Arial"/>
            </a:endParaRPr>
          </a:p>
          <a:p>
            <a:pPr marL="0" marR="0" lvl="0" indent="0" algn="l" rtl="0">
              <a:lnSpc>
                <a:spcPct val="110000"/>
              </a:lnSpc>
              <a:spcBef>
                <a:spcPts val="0"/>
              </a:spcBef>
              <a:spcAft>
                <a:spcPts val="1280"/>
              </a:spcAft>
              <a:buClr>
                <a:srgbClr val="000000"/>
              </a:buClr>
              <a:buSzPts val="1400"/>
              <a:buFont typeface="Arial"/>
              <a:buNone/>
            </a:pPr>
            <a:r>
              <a:rPr lang="ru-RU" sz="1173" b="0" i="0" u="none" strike="noStrike" cap="none" dirty="0" err="1">
                <a:solidFill>
                  <a:schemeClr val="dk1"/>
                </a:solidFill>
                <a:latin typeface="e-Ukraine UltraLight" panose="00000300000000000000" pitchFamily="50" charset="0"/>
                <a:ea typeface="Arial"/>
                <a:cs typeface="Arial"/>
                <a:sym typeface="Arial"/>
              </a:rPr>
              <a:t>Існує</a:t>
            </a:r>
            <a:r>
              <a:rPr lang="ru-RU" sz="1173" b="0" i="0" u="none" strike="noStrike" cap="none" dirty="0">
                <a:solidFill>
                  <a:schemeClr val="dk1"/>
                </a:solidFill>
                <a:latin typeface="e-Ukraine UltraLight" panose="00000300000000000000" pitchFamily="50" charset="0"/>
                <a:ea typeface="Arial"/>
                <a:cs typeface="Arial"/>
                <a:sym typeface="Arial"/>
              </a:rPr>
              <a:t> 4 </a:t>
            </a:r>
            <a:r>
              <a:rPr lang="ru-RU" sz="1173" b="0" i="0" u="none" strike="noStrike" cap="none" dirty="0" err="1">
                <a:solidFill>
                  <a:schemeClr val="dk1"/>
                </a:solidFill>
                <a:latin typeface="e-Ukraine UltraLight" panose="00000300000000000000" pitchFamily="50" charset="0"/>
                <a:ea typeface="Arial"/>
                <a:cs typeface="Arial"/>
                <a:sym typeface="Arial"/>
              </a:rPr>
              <a:t>варіанти</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кольору</a:t>
            </a:r>
            <a:r>
              <a:rPr lang="ru-RU" sz="1173" b="0" i="0" u="none" strike="noStrike" cap="none" dirty="0">
                <a:solidFill>
                  <a:schemeClr val="dk1"/>
                </a:solidFill>
                <a:latin typeface="e-Ukraine UltraLight" panose="00000300000000000000" pitchFamily="50" charset="0"/>
                <a:ea typeface="Arial"/>
                <a:cs typeface="Arial"/>
                <a:sym typeface="Arial"/>
              </a:rPr>
              <a:t> рамки: </a:t>
            </a:r>
            <a:r>
              <a:rPr lang="ru-RU" sz="1173" b="0" i="0" u="none" strike="noStrike" cap="none" dirty="0" err="1">
                <a:solidFill>
                  <a:schemeClr val="dk1"/>
                </a:solidFill>
                <a:latin typeface="e-Ukraine UltraLight" panose="00000300000000000000" pitchFamily="50" charset="0"/>
                <a:ea typeface="Arial"/>
                <a:cs typeface="Arial"/>
                <a:sym typeface="Arial"/>
              </a:rPr>
              <a:t>блакитний</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золотавий</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лазурний</a:t>
            </a:r>
            <a:r>
              <a:rPr lang="ru-RU" sz="1173" b="0" i="0" u="none" strike="noStrike" cap="none" dirty="0">
                <a:solidFill>
                  <a:schemeClr val="dk1"/>
                </a:solidFill>
                <a:latin typeface="e-Ukraine UltraLight" panose="00000300000000000000" pitchFamily="50" charset="0"/>
                <a:ea typeface="Arial"/>
                <a:cs typeface="Arial"/>
                <a:sym typeface="Arial"/>
              </a:rPr>
              <a:t> та </a:t>
            </a:r>
            <a:r>
              <a:rPr lang="ru-RU" sz="1173" b="0" i="0" u="none" strike="noStrike" cap="none" dirty="0" err="1">
                <a:solidFill>
                  <a:schemeClr val="dk1"/>
                </a:solidFill>
                <a:latin typeface="e-Ukraine UltraLight" panose="00000300000000000000" pitchFamily="50" charset="0"/>
                <a:ea typeface="Arial"/>
                <a:cs typeface="Arial"/>
                <a:sym typeface="Arial"/>
              </a:rPr>
              <a:t>фіолетовий</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Колір</a:t>
            </a:r>
            <a:r>
              <a:rPr lang="ru-RU" sz="1173" b="0" i="0" u="none" strike="noStrike" cap="none" dirty="0">
                <a:solidFill>
                  <a:schemeClr val="dk1"/>
                </a:solidFill>
                <a:latin typeface="e-Ukraine UltraLight" panose="00000300000000000000" pitchFamily="50" charset="0"/>
                <a:ea typeface="Arial"/>
                <a:cs typeface="Arial"/>
                <a:sym typeface="Arial"/>
              </a:rPr>
              <a:t> рамки (один </a:t>
            </a:r>
            <a:r>
              <a:rPr lang="ru-RU" sz="1173" b="0" i="0" u="none" strike="noStrike" cap="none" dirty="0" err="1">
                <a:solidFill>
                  <a:schemeClr val="dk1"/>
                </a:solidFill>
                <a:latin typeface="e-Ukraine UltraLight" panose="00000300000000000000" pitchFamily="50" charset="0"/>
                <a:ea typeface="Arial"/>
                <a:cs typeface="Arial"/>
                <a:sym typeface="Arial"/>
              </a:rPr>
              <a:t>із</a:t>
            </a:r>
            <a:r>
              <a:rPr lang="ru-RU" sz="1173" b="0" i="0" u="none" strike="noStrike" cap="none" dirty="0">
                <a:solidFill>
                  <a:schemeClr val="dk1"/>
                </a:solidFill>
                <a:latin typeface="e-Ukraine UltraLight" panose="00000300000000000000" pitchFamily="50" charset="0"/>
                <a:ea typeface="Arial"/>
                <a:cs typeface="Arial"/>
                <a:sym typeface="Arial"/>
              </a:rPr>
              <a:t> 4) </a:t>
            </a:r>
            <a:r>
              <a:rPr lang="ru-RU" sz="1173" b="0" i="0" u="none" strike="noStrike" cap="none" dirty="0" err="1">
                <a:solidFill>
                  <a:schemeClr val="dk1"/>
                </a:solidFill>
                <a:latin typeface="e-Ukraine UltraLight" panose="00000300000000000000" pitchFamily="50" charset="0"/>
                <a:ea typeface="Arial"/>
                <a:cs typeface="Arial"/>
                <a:sym typeface="Arial"/>
              </a:rPr>
              <a:t>обирається</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довільно</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проте</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слід</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уникати</a:t>
            </a:r>
            <a:r>
              <a:rPr lang="ru-RU" sz="1173" b="0" i="0" u="none" strike="noStrike" cap="none" dirty="0">
                <a:solidFill>
                  <a:schemeClr val="dk1"/>
                </a:solidFill>
                <a:latin typeface="e-Ukraine UltraLight" panose="00000300000000000000" pitchFamily="50" charset="0"/>
                <a:ea typeface="Arial"/>
                <a:cs typeface="Arial"/>
                <a:sym typeface="Arial"/>
              </a:rPr>
              <a:t> повтору одного </a:t>
            </a:r>
            <a:r>
              <a:rPr lang="ru-RU" sz="1173" b="0" i="0" u="none" strike="noStrike" cap="none" dirty="0" err="1">
                <a:solidFill>
                  <a:schemeClr val="dk1"/>
                </a:solidFill>
                <a:latin typeface="e-Ukraine UltraLight" panose="00000300000000000000" pitchFamily="50" charset="0"/>
                <a:ea typeface="Arial"/>
                <a:cs typeface="Arial"/>
                <a:sym typeface="Arial"/>
              </a:rPr>
              <a:t>кольору</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понад</a:t>
            </a:r>
            <a:r>
              <a:rPr lang="ru-RU" sz="1173" b="0" i="0" u="none" strike="noStrike" cap="none" dirty="0">
                <a:solidFill>
                  <a:schemeClr val="dk1"/>
                </a:solidFill>
                <a:latin typeface="e-Ukraine UltraLight" panose="00000300000000000000" pitchFamily="50" charset="0"/>
                <a:ea typeface="Arial"/>
                <a:cs typeface="Arial"/>
                <a:sym typeface="Arial"/>
              </a:rPr>
              <a:t> </a:t>
            </a:r>
            <a:r>
              <a:rPr lang="en-US" sz="1173" b="0" i="0" u="none" strike="noStrike" cap="none" dirty="0">
                <a:solidFill>
                  <a:schemeClr val="dk1"/>
                </a:solidFill>
                <a:latin typeface="e-Ukraine UltraLight" panose="00000300000000000000" pitchFamily="50" charset="0"/>
                <a:ea typeface="Arial"/>
                <a:cs typeface="Arial"/>
                <a:sym typeface="Arial"/>
              </a:rPr>
              <a:t>3 </a:t>
            </a:r>
            <a:r>
              <a:rPr lang="uk-UA" sz="1173" b="0" i="0" u="none" strike="noStrike" cap="none" dirty="0">
                <a:solidFill>
                  <a:schemeClr val="dk1"/>
                </a:solidFill>
                <a:latin typeface="e-Ukraine UltraLight" panose="00000300000000000000" pitchFamily="50" charset="0"/>
                <a:ea typeface="Arial"/>
                <a:cs typeface="Arial"/>
                <a:sym typeface="Arial"/>
              </a:rPr>
              <a:t>рази </a:t>
            </a:r>
            <a:r>
              <a:rPr lang="ru-RU" sz="1173" b="0" i="0" u="none" strike="noStrike" cap="none" dirty="0" err="1">
                <a:solidFill>
                  <a:schemeClr val="dk1"/>
                </a:solidFill>
                <a:latin typeface="e-Ukraine UltraLight" panose="00000300000000000000" pitchFamily="50" charset="0"/>
                <a:ea typeface="Arial"/>
                <a:cs typeface="Arial"/>
                <a:sym typeface="Arial"/>
              </a:rPr>
              <a:t>поспіль</a:t>
            </a:r>
            <a:r>
              <a:rPr lang="ru-RU" sz="1173" b="0" i="0" u="none" strike="noStrike" cap="none" dirty="0">
                <a:solidFill>
                  <a:schemeClr val="dk1"/>
                </a:solidFill>
                <a:latin typeface="e-Ukraine UltraLight" panose="00000300000000000000" pitchFamily="50" charset="0"/>
                <a:ea typeface="Arial"/>
                <a:cs typeface="Arial"/>
                <a:sym typeface="Arial"/>
              </a:rPr>
              <a:t> </a:t>
            </a:r>
            <a:r>
              <a:rPr lang="uk-UA" sz="1173" b="0" i="0" u="none" strike="noStrike" cap="none" noProof="0" dirty="0">
                <a:solidFill>
                  <a:schemeClr val="tx1"/>
                </a:solidFill>
                <a:latin typeface="e-Ukraine UltraLight" panose="00000300000000000000" pitchFamily="50" charset="0"/>
                <a:ea typeface="Arial"/>
                <a:cs typeface="Arial"/>
                <a:sym typeface="Arial"/>
              </a:rPr>
              <a:t>у публікаціях</a:t>
            </a:r>
            <a:r>
              <a:rPr lang="ru-RU" sz="1173" b="0" i="0" u="none" strike="noStrike" cap="none" dirty="0">
                <a:solidFill>
                  <a:schemeClr val="dk1"/>
                </a:solidFill>
                <a:latin typeface="e-Ukraine UltraLight" panose="00000300000000000000" pitchFamily="50" charset="0"/>
                <a:ea typeface="Arial"/>
                <a:cs typeface="Arial"/>
                <a:sym typeface="Arial"/>
              </a:rPr>
              <a:t>.</a:t>
            </a:r>
          </a:p>
          <a:p>
            <a:pPr marL="0" marR="0" lvl="0" indent="0" algn="l" rtl="0">
              <a:lnSpc>
                <a:spcPct val="110000"/>
              </a:lnSpc>
              <a:spcBef>
                <a:spcPts val="0"/>
              </a:spcBef>
              <a:spcAft>
                <a:spcPts val="1280"/>
              </a:spcAft>
              <a:buClr>
                <a:srgbClr val="000000"/>
              </a:buClr>
              <a:buSzPts val="1400"/>
              <a:buFont typeface="Arial"/>
              <a:buNone/>
            </a:pPr>
            <a:r>
              <a:rPr lang="ru-RU" sz="1173" b="0" i="0" u="none" strike="noStrike" cap="none" dirty="0" err="1">
                <a:solidFill>
                  <a:schemeClr val="dk1"/>
                </a:solidFill>
                <a:latin typeface="e-Ukraine UltraLight" panose="00000300000000000000" pitchFamily="50" charset="0"/>
                <a:ea typeface="Arial"/>
                <a:cs typeface="Arial"/>
                <a:sym typeface="Arial"/>
              </a:rPr>
              <a:t>Аналогічне</a:t>
            </a:r>
            <a:r>
              <a:rPr lang="ru-RU" sz="1173" b="0" i="0" u="none" strike="noStrike" cap="none" dirty="0">
                <a:solidFill>
                  <a:schemeClr val="dk1"/>
                </a:solidFill>
                <a:latin typeface="e-Ukraine UltraLight" panose="00000300000000000000" pitchFamily="50" charset="0"/>
                <a:ea typeface="Arial"/>
                <a:cs typeface="Arial"/>
                <a:sym typeface="Arial"/>
              </a:rPr>
              <a:t> правило </a:t>
            </a:r>
            <a:r>
              <a:rPr lang="ru-RU" sz="1173" b="0" i="0" u="none" strike="noStrike" cap="none" dirty="0" err="1">
                <a:solidFill>
                  <a:schemeClr val="dk1"/>
                </a:solidFill>
                <a:latin typeface="e-Ukraine UltraLight" panose="00000300000000000000" pitchFamily="50" charset="0"/>
                <a:ea typeface="Arial"/>
                <a:cs typeface="Arial"/>
                <a:sym typeface="Arial"/>
              </a:rPr>
              <a:t>щодо</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уникання</a:t>
            </a:r>
            <a:r>
              <a:rPr lang="ru-RU" sz="1173" b="0" i="0" u="none" strike="noStrike" cap="none" dirty="0">
                <a:solidFill>
                  <a:schemeClr val="dk1"/>
                </a:solidFill>
                <a:latin typeface="e-Ukraine UltraLight" panose="00000300000000000000" pitchFamily="50" charset="0"/>
                <a:ea typeface="Arial"/>
                <a:cs typeface="Arial"/>
                <a:sym typeface="Arial"/>
              </a:rPr>
              <a:t> повтору </a:t>
            </a:r>
            <a:r>
              <a:rPr lang="ru-RU" sz="1173" b="0" i="0" u="none" strike="noStrike" cap="none" dirty="0" err="1">
                <a:solidFill>
                  <a:schemeClr val="dk1"/>
                </a:solidFill>
                <a:latin typeface="e-Ukraine UltraLight" panose="00000300000000000000" pitchFamily="50" charset="0"/>
                <a:ea typeface="Arial"/>
                <a:cs typeface="Arial"/>
                <a:sym typeface="Arial"/>
              </a:rPr>
              <a:t>понад</a:t>
            </a:r>
            <a:r>
              <a:rPr lang="ru-RU" sz="1173" b="0" i="0" u="none" strike="noStrike" cap="none" dirty="0">
                <a:solidFill>
                  <a:schemeClr val="dk1"/>
                </a:solidFill>
                <a:latin typeface="e-Ukraine UltraLight" panose="00000300000000000000" pitchFamily="50" charset="0"/>
                <a:ea typeface="Arial"/>
                <a:cs typeface="Arial"/>
                <a:sym typeface="Arial"/>
              </a:rPr>
              <a:t> 3 рази </a:t>
            </a:r>
            <a:r>
              <a:rPr lang="ru-RU" sz="1173" b="0" i="0" u="none" strike="noStrike" cap="none" dirty="0" err="1">
                <a:solidFill>
                  <a:schemeClr val="dk1"/>
                </a:solidFill>
                <a:latin typeface="e-Ukraine UltraLight" panose="00000300000000000000" pitchFamily="50" charset="0"/>
                <a:ea typeface="Arial"/>
                <a:cs typeface="Arial"/>
                <a:sym typeface="Arial"/>
              </a:rPr>
              <a:t>поспіль</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застосовується</a:t>
            </a:r>
            <a:r>
              <a:rPr lang="ru-RU" sz="1173" b="0" i="0" u="none" strike="noStrike" cap="none" dirty="0">
                <a:solidFill>
                  <a:schemeClr val="dk1"/>
                </a:solidFill>
                <a:latin typeface="e-Ukraine UltraLight" panose="00000300000000000000" pitchFamily="50" charset="0"/>
                <a:ea typeface="Arial"/>
                <a:cs typeface="Arial"/>
                <a:sym typeface="Arial"/>
              </a:rPr>
              <a:t> і </a:t>
            </a:r>
            <a:r>
              <a:rPr lang="ru-RU" sz="1173" b="0" i="0" u="none" strike="noStrike" cap="none" dirty="0" err="1">
                <a:solidFill>
                  <a:schemeClr val="dk1"/>
                </a:solidFill>
                <a:latin typeface="e-Ukraine UltraLight" panose="00000300000000000000" pitchFamily="50" charset="0"/>
                <a:ea typeface="Arial"/>
                <a:cs typeface="Arial"/>
                <a:sym typeface="Arial"/>
              </a:rPr>
              <a:t>щодо</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кольорового</a:t>
            </a:r>
            <a:r>
              <a:rPr lang="ru-RU" sz="1173" b="0" i="0" u="none" strike="noStrike" cap="none" dirty="0">
                <a:solidFill>
                  <a:schemeClr val="dk1"/>
                </a:solidFill>
                <a:latin typeface="e-Ukraine UltraLight" panose="00000300000000000000" pitchFamily="50" charset="0"/>
                <a:ea typeface="Arial"/>
                <a:cs typeface="Arial"/>
                <a:sym typeface="Arial"/>
              </a:rPr>
              <a:t> </a:t>
            </a:r>
            <a:r>
              <a:rPr lang="ru-RU" sz="1173" b="0" i="0" u="none" strike="noStrike" cap="none" dirty="0" err="1">
                <a:solidFill>
                  <a:schemeClr val="dk1"/>
                </a:solidFill>
                <a:latin typeface="e-Ukraine UltraLight" panose="00000300000000000000" pitchFamily="50" charset="0"/>
                <a:ea typeface="Arial"/>
                <a:cs typeface="Arial"/>
                <a:sym typeface="Arial"/>
              </a:rPr>
              <a:t>тла</a:t>
            </a:r>
            <a:r>
              <a:rPr lang="ru-RU" sz="1173" b="0" i="0" u="none" strike="noStrike" cap="none" dirty="0">
                <a:solidFill>
                  <a:schemeClr val="dk1"/>
                </a:solidFill>
                <a:latin typeface="e-Ukraine UltraLight" panose="00000300000000000000" pitchFamily="50" charset="0"/>
                <a:ea typeface="Arial"/>
                <a:cs typeface="Arial"/>
                <a:sym typeface="Arial"/>
              </a:rPr>
              <a:t>.</a:t>
            </a:r>
          </a:p>
          <a:p>
            <a:pPr marL="0" marR="0" lvl="0" indent="0" algn="l" rtl="0">
              <a:lnSpc>
                <a:spcPct val="120000"/>
              </a:lnSpc>
              <a:spcBef>
                <a:spcPts val="0"/>
              </a:spcBef>
              <a:spcAft>
                <a:spcPts val="720"/>
              </a:spcAft>
              <a:buClr>
                <a:srgbClr val="000000"/>
              </a:buClr>
              <a:buSzPts val="1400"/>
              <a:buFont typeface="Arial"/>
              <a:buNone/>
            </a:pPr>
            <a:r>
              <a:rPr lang="uk-UA" sz="1173" b="0" i="0" u="none" strike="noStrike" cap="none" dirty="0">
                <a:solidFill>
                  <a:schemeClr val="lt1"/>
                </a:solidFill>
                <a:highlight>
                  <a:srgbClr val="009BDC"/>
                </a:highlight>
                <a:latin typeface="e-Ukraine UltraLight" panose="00000300000000000000" pitchFamily="50" charset="0"/>
                <a:ea typeface="Arial"/>
                <a:cs typeface="Arial"/>
                <a:sym typeface="Arial"/>
              </a:rPr>
              <a:t>4. Фотографія.</a:t>
            </a:r>
          </a:p>
          <a:p>
            <a:pPr marL="0" marR="0" lvl="0" indent="0" algn="l" rtl="0">
              <a:lnSpc>
                <a:spcPct val="120000"/>
              </a:lnSpc>
              <a:spcBef>
                <a:spcPts val="0"/>
              </a:spcBef>
              <a:spcAft>
                <a:spcPts val="720"/>
              </a:spcAft>
              <a:buClr>
                <a:srgbClr val="000000"/>
              </a:buClr>
              <a:buSzPts val="1400"/>
              <a:buFont typeface="Arial"/>
              <a:buNone/>
            </a:pPr>
            <a:r>
              <a:rPr lang="uk-UA" sz="1173" b="0" i="0" u="none" strike="noStrike" cap="none" dirty="0">
                <a:solidFill>
                  <a:schemeClr val="tx1"/>
                </a:solidFill>
                <a:latin typeface="e-Ukraine UltraLight" panose="00000300000000000000" pitchFamily="50" charset="0"/>
                <a:ea typeface="Arial"/>
                <a:cs typeface="Arial"/>
                <a:sym typeface="Arial"/>
              </a:rPr>
              <a:t>У шаблоні представлена низка базових фотографій до основних </a:t>
            </a:r>
            <a:r>
              <a:rPr lang="uk-UA" sz="1173" b="0" i="0" u="none" strike="noStrike" cap="none" noProof="0" dirty="0" err="1">
                <a:solidFill>
                  <a:schemeClr val="tx1"/>
                </a:solidFill>
                <a:latin typeface="e-Ukraine UltraLight" panose="00000300000000000000" pitchFamily="50" charset="0"/>
                <a:ea typeface="Arial"/>
                <a:cs typeface="Arial"/>
                <a:sym typeface="Arial"/>
              </a:rPr>
              <a:t>тематик</a:t>
            </a:r>
            <a:r>
              <a:rPr lang="uk-UA" sz="1173" b="0" i="0" u="none" strike="noStrike" cap="none" noProof="0" dirty="0">
                <a:solidFill>
                  <a:schemeClr val="tx1"/>
                </a:solidFill>
                <a:latin typeface="e-Ukraine UltraLight" panose="00000300000000000000" pitchFamily="50" charset="0"/>
                <a:ea typeface="Arial"/>
                <a:cs typeface="Arial"/>
                <a:sym typeface="Arial"/>
              </a:rPr>
              <a:t> </a:t>
            </a:r>
            <a:r>
              <a:rPr lang="uk-UA" sz="1173" b="0" i="0" u="none" strike="noStrike" cap="none" dirty="0">
                <a:solidFill>
                  <a:schemeClr val="tx1"/>
                </a:solidFill>
                <a:latin typeface="e-Ukraine UltraLight" panose="00000300000000000000" pitchFamily="50" charset="0"/>
                <a:ea typeface="Arial"/>
                <a:cs typeface="Arial"/>
                <a:sym typeface="Arial"/>
              </a:rPr>
              <a:t>новин, які можуть бути використані для </a:t>
            </a:r>
            <a:r>
              <a:rPr lang="uk-UA" sz="1173" b="0" i="0" u="none" strike="noStrike" cap="none" noProof="0" dirty="0">
                <a:solidFill>
                  <a:schemeClr val="tx1"/>
                </a:solidFill>
                <a:latin typeface="e-Ukraine UltraLight" panose="00000300000000000000" pitchFamily="50" charset="0"/>
                <a:ea typeface="Arial"/>
                <a:cs typeface="Arial"/>
                <a:sym typeface="Arial"/>
              </a:rPr>
              <a:t>публікації</a:t>
            </a:r>
            <a:r>
              <a:rPr lang="uk-UA" sz="1173" b="0" i="0" u="none" strike="noStrike" cap="none" dirty="0">
                <a:solidFill>
                  <a:schemeClr val="tx1"/>
                </a:solidFill>
                <a:latin typeface="e-Ukraine UltraLight" panose="00000300000000000000" pitchFamily="50" charset="0"/>
                <a:ea typeface="Arial"/>
                <a:cs typeface="Arial"/>
                <a:sym typeface="Arial"/>
              </a:rPr>
              <a:t>. Проте слід віддавати перевагу унікальним фотографіям під конкретну новину.</a:t>
            </a:r>
          </a:p>
          <a:p>
            <a:pPr marL="0" marR="0" lvl="0" indent="0" algn="l" defTabSz="274329" rtl="0" eaLnBrk="1" fontAlgn="auto" latinLnBrk="0" hangingPunct="1">
              <a:lnSpc>
                <a:spcPct val="110000"/>
              </a:lnSpc>
              <a:spcBef>
                <a:spcPts val="0"/>
              </a:spcBef>
              <a:spcAft>
                <a:spcPts val="720"/>
              </a:spcAft>
              <a:buClr>
                <a:srgbClr val="000000"/>
              </a:buClr>
              <a:buSzPts val="1400"/>
              <a:buFont typeface="Arial"/>
              <a:buNone/>
              <a:tabLst/>
              <a:defRPr/>
            </a:pPr>
            <a:r>
              <a:rPr lang="uk-UA" sz="1173" b="0" i="0" u="none" strike="noStrike" cap="none" dirty="0">
                <a:solidFill>
                  <a:schemeClr val="tx1"/>
                </a:solidFill>
                <a:highlight>
                  <a:srgbClr val="FABE28"/>
                </a:highlight>
                <a:latin typeface="e-Ukraine UltraLight" panose="00000300000000000000" pitchFamily="50" charset="0"/>
                <a:ea typeface="Arial"/>
                <a:cs typeface="Arial"/>
                <a:sym typeface="Arial"/>
              </a:rPr>
              <a:t>Для заміни фотографії </a:t>
            </a:r>
            <a:r>
              <a:rPr lang="uk-UA" sz="1173" b="0" i="0" u="none" strike="noStrike" cap="none" dirty="0">
                <a:solidFill>
                  <a:schemeClr val="dk1"/>
                </a:solidFill>
                <a:latin typeface="e-Ukraine UltraLight" panose="00000300000000000000" pitchFamily="50" charset="0"/>
                <a:ea typeface="Arial"/>
                <a:cs typeface="Arial"/>
                <a:sym typeface="Arial"/>
              </a:rPr>
              <a:t>необхідно </a:t>
            </a:r>
            <a:r>
              <a:rPr lang="uk-UA" sz="1173" b="0" i="0" u="none" strike="noStrike" cap="none" dirty="0" err="1">
                <a:solidFill>
                  <a:schemeClr val="dk1"/>
                </a:solidFill>
                <a:latin typeface="e-Ukraine UltraLight" panose="00000300000000000000" pitchFamily="50" charset="0"/>
                <a:ea typeface="Arial"/>
                <a:cs typeface="Arial"/>
                <a:sym typeface="Arial"/>
              </a:rPr>
              <a:t>клікнути</a:t>
            </a:r>
            <a:r>
              <a:rPr lang="uk-UA" sz="1173" b="0" i="0" u="none" strike="noStrike" cap="none" dirty="0">
                <a:solidFill>
                  <a:schemeClr val="dk1"/>
                </a:solidFill>
                <a:latin typeface="e-Ukraine UltraLight" panose="00000300000000000000" pitchFamily="50" charset="0"/>
                <a:ea typeface="Arial"/>
                <a:cs typeface="Arial"/>
                <a:sym typeface="Arial"/>
              </a:rPr>
              <a:t> на фото та натиснути клавішу </a:t>
            </a:r>
            <a:r>
              <a:rPr lang="en-US" sz="1173" b="0" i="0" u="none" strike="noStrike" cap="none" dirty="0">
                <a:solidFill>
                  <a:schemeClr val="dk1"/>
                </a:solidFill>
                <a:highlight>
                  <a:srgbClr val="FFC000"/>
                </a:highlight>
                <a:latin typeface="e-Ukraine UltraLight" panose="00000300000000000000" pitchFamily="50" charset="0"/>
                <a:ea typeface="Arial"/>
                <a:cs typeface="Arial"/>
                <a:sym typeface="Arial"/>
              </a:rPr>
              <a:t>DELETE</a:t>
            </a:r>
            <a:r>
              <a:rPr lang="en-US" sz="1173" b="0" i="0" u="none" strike="noStrike" cap="none" dirty="0">
                <a:solidFill>
                  <a:schemeClr val="dk1"/>
                </a:solidFill>
                <a:latin typeface="e-Ukraine UltraLight" panose="00000300000000000000" pitchFamily="50" charset="0"/>
                <a:ea typeface="Arial"/>
                <a:cs typeface="Arial"/>
                <a:sym typeface="Arial"/>
              </a:rPr>
              <a:t>. </a:t>
            </a:r>
            <a:r>
              <a:rPr lang="uk-UA" sz="1173" b="0" i="0" u="none" strike="noStrike" cap="none" dirty="0">
                <a:solidFill>
                  <a:schemeClr val="dk1"/>
                </a:solidFill>
                <a:latin typeface="e-Ukraine UltraLight" panose="00000300000000000000" pitchFamily="50" charset="0"/>
                <a:ea typeface="Arial"/>
                <a:cs typeface="Arial"/>
                <a:sym typeface="Arial"/>
              </a:rPr>
              <a:t>Після цього </a:t>
            </a:r>
            <a:r>
              <a:rPr lang="uk-UA" sz="1173" b="0" i="0" u="none" strike="noStrike" cap="none" dirty="0" err="1">
                <a:solidFill>
                  <a:schemeClr val="dk1"/>
                </a:solidFill>
                <a:latin typeface="e-Ukraine UltraLight" panose="00000300000000000000" pitchFamily="50" charset="0"/>
                <a:ea typeface="Arial"/>
                <a:cs typeface="Arial"/>
                <a:sym typeface="Arial"/>
              </a:rPr>
              <a:t>клікнути</a:t>
            </a:r>
            <a:r>
              <a:rPr lang="uk-UA" sz="1173" b="0" i="0" u="none" strike="noStrike" cap="none" dirty="0">
                <a:solidFill>
                  <a:schemeClr val="dk1"/>
                </a:solidFill>
                <a:latin typeface="e-Ukraine UltraLight" panose="00000300000000000000" pitchFamily="50" charset="0"/>
                <a:ea typeface="Arial"/>
                <a:cs typeface="Arial"/>
                <a:sym typeface="Arial"/>
              </a:rPr>
              <a:t> на кнопці посередині рамки для розміщення нового фото (кнопка з’явиться після вилучення попереднього фото), яка відкриє файловий менеджер для вибору нового фото.</a:t>
            </a:r>
          </a:p>
          <a:p>
            <a:pPr marL="0" marR="0" lvl="0" indent="0" algn="l" defTabSz="274329" rtl="0" eaLnBrk="1" fontAlgn="auto" latinLnBrk="0" hangingPunct="1">
              <a:lnSpc>
                <a:spcPct val="110000"/>
              </a:lnSpc>
              <a:spcBef>
                <a:spcPts val="0"/>
              </a:spcBef>
              <a:spcAft>
                <a:spcPts val="720"/>
              </a:spcAft>
              <a:buClr>
                <a:srgbClr val="000000"/>
              </a:buClr>
              <a:buSzPts val="1400"/>
              <a:buFont typeface="Arial"/>
              <a:buNone/>
              <a:tabLst/>
              <a:defRPr/>
            </a:pPr>
            <a:r>
              <a:rPr lang="uk-UA" sz="1173" b="0" i="0" u="none" strike="noStrike" cap="none" dirty="0">
                <a:solidFill>
                  <a:schemeClr val="dk1"/>
                </a:solidFill>
                <a:highlight>
                  <a:srgbClr val="FABE28"/>
                </a:highlight>
                <a:latin typeface="e-Ukraine UltraLight" panose="00000300000000000000" pitchFamily="50" charset="0"/>
                <a:ea typeface="Arial"/>
                <a:cs typeface="Arial"/>
                <a:sym typeface="Arial"/>
              </a:rPr>
              <a:t>НЕ МОЖНА</a:t>
            </a:r>
            <a:r>
              <a:rPr lang="uk-UA" sz="1173" b="0" i="0" u="none" strike="noStrike" cap="none" dirty="0">
                <a:solidFill>
                  <a:schemeClr val="dk1"/>
                </a:solidFill>
                <a:latin typeface="e-Ukraine UltraLight" panose="00000300000000000000" pitchFamily="50" charset="0"/>
                <a:ea typeface="Arial"/>
                <a:cs typeface="Arial"/>
                <a:sym typeface="Arial"/>
              </a:rPr>
              <a:t> заміняти фото через </a:t>
            </a:r>
            <a:r>
              <a:rPr lang="en-US" sz="1173" b="0" i="0" u="none" strike="noStrike" cap="none" dirty="0">
                <a:solidFill>
                  <a:schemeClr val="dk1"/>
                </a:solidFill>
                <a:latin typeface="e-Ukraine UltraLight" panose="00000300000000000000" pitchFamily="50" charset="0"/>
                <a:ea typeface="Arial"/>
                <a:cs typeface="Arial"/>
                <a:sym typeface="Arial"/>
              </a:rPr>
              <a:t>Change Picture </a:t>
            </a:r>
            <a:r>
              <a:rPr lang="uk-UA" sz="1173" b="0" i="0" u="none" strike="noStrike" cap="none" dirty="0">
                <a:solidFill>
                  <a:schemeClr val="dk1"/>
                </a:solidFill>
                <a:latin typeface="e-Ukraine UltraLight" panose="00000300000000000000" pitchFamily="50" charset="0"/>
                <a:ea typeface="Arial"/>
                <a:cs typeface="Arial"/>
                <a:sym typeface="Arial"/>
              </a:rPr>
              <a:t>в контекстному меню, оскільки така заміна не здійснює автоматичну обрізку і масштабування фотографії.</a:t>
            </a:r>
          </a:p>
          <a:p>
            <a:pPr marL="0" marR="0" lvl="0" indent="0" algn="l" defTabSz="274329" rtl="0" eaLnBrk="1" fontAlgn="auto" latinLnBrk="0" hangingPunct="1">
              <a:lnSpc>
                <a:spcPct val="120000"/>
              </a:lnSpc>
              <a:spcBef>
                <a:spcPts val="0"/>
              </a:spcBef>
              <a:spcAft>
                <a:spcPts val="720"/>
              </a:spcAft>
              <a:buClr>
                <a:srgbClr val="000000"/>
              </a:buClr>
              <a:buSzPts val="1400"/>
              <a:buFont typeface="Arial"/>
              <a:buNone/>
              <a:tabLst/>
              <a:defRPr/>
            </a:pPr>
            <a:r>
              <a:rPr lang="uk-UA" sz="1173" b="0" i="0" u="none" strike="noStrike" cap="none" dirty="0">
                <a:solidFill>
                  <a:schemeClr val="dk1"/>
                </a:solidFill>
                <a:highlight>
                  <a:srgbClr val="FABE28"/>
                </a:highlight>
                <a:latin typeface="e-Ukraine UltraLight" panose="00000300000000000000" pitchFamily="50" charset="0"/>
                <a:ea typeface="Arial"/>
                <a:cs typeface="Arial"/>
                <a:sym typeface="Arial"/>
              </a:rPr>
              <a:t>Зверніть увагу! </a:t>
            </a:r>
            <a:r>
              <a:rPr lang="uk-UA" sz="1173" b="0" i="0" u="none" strike="noStrike" cap="none" dirty="0">
                <a:solidFill>
                  <a:schemeClr val="dk1"/>
                </a:solidFill>
                <a:latin typeface="e-Ukraine UltraLight" panose="00000300000000000000" pitchFamily="50" charset="0"/>
                <a:ea typeface="Arial"/>
                <a:cs typeface="Arial"/>
                <a:sym typeface="Arial"/>
              </a:rPr>
              <a:t>Після заміни нове фото буде автоматично переміщено на передній план. Необхідно його перенести на тло (найнижчий шар). Для перенесення елементу на один шар нижче можна використовувати комбінацію клавіш </a:t>
            </a:r>
            <a:r>
              <a:rPr lang="en-US" sz="1173" b="0" i="0" u="none" strike="noStrike" cap="none" dirty="0">
                <a:solidFill>
                  <a:schemeClr val="dk1"/>
                </a:solidFill>
                <a:highlight>
                  <a:srgbClr val="FABE28"/>
                </a:highlight>
                <a:latin typeface="e-Ukraine UltraLight" panose="00000300000000000000" pitchFamily="50" charset="0"/>
                <a:ea typeface="Arial"/>
                <a:cs typeface="Arial"/>
                <a:sym typeface="Arial"/>
              </a:rPr>
              <a:t>CTRL+SHIFT+[ </a:t>
            </a:r>
            <a:r>
              <a:rPr lang="en-US" sz="1173" b="0" i="0" u="none" strike="noStrike" cap="none" dirty="0">
                <a:solidFill>
                  <a:schemeClr val="dk1"/>
                </a:solidFill>
                <a:latin typeface="e-Ukraine UltraLight" panose="00000300000000000000" pitchFamily="50" charset="0"/>
                <a:ea typeface="Arial"/>
                <a:cs typeface="Arial"/>
                <a:sym typeface="Arial"/>
              </a:rPr>
              <a:t>(</a:t>
            </a:r>
            <a:r>
              <a:rPr lang="uk-UA" sz="1173" b="0" i="0" u="none" strike="noStrike" cap="none" dirty="0">
                <a:solidFill>
                  <a:schemeClr val="dk1"/>
                </a:solidFill>
                <a:latin typeface="e-Ukraine UltraLight" panose="00000300000000000000" pitchFamily="50" charset="0"/>
                <a:ea typeface="Arial"/>
                <a:cs typeface="Arial"/>
                <a:sym typeface="Arial"/>
              </a:rPr>
              <a:t>в деяких випадках необхідно натиснути комбінацію кілька разів для перенесення фотографії на найнижчий шар),</a:t>
            </a:r>
            <a:r>
              <a:rPr lang="uk-UA" sz="1173" b="0" i="0" u="none" strike="noStrike" cap="none" dirty="0">
                <a:solidFill>
                  <a:schemeClr val="lt1"/>
                </a:solidFill>
                <a:latin typeface="e-Ukraine UltraLight" panose="00000300000000000000" pitchFamily="50" charset="0"/>
                <a:ea typeface="Arial"/>
                <a:cs typeface="Arial"/>
                <a:sym typeface="Arial"/>
              </a:rPr>
              <a:t> </a:t>
            </a:r>
            <a:r>
              <a:rPr lang="uk-UA" sz="1173" b="0" i="0" u="none" strike="noStrike" cap="none" dirty="0">
                <a:solidFill>
                  <a:schemeClr val="dk1"/>
                </a:solidFill>
                <a:latin typeface="e-Ukraine UltraLight" panose="00000300000000000000" pitchFamily="50" charset="0"/>
                <a:ea typeface="Arial"/>
                <a:cs typeface="Arial"/>
                <a:sym typeface="Arial"/>
              </a:rPr>
              <a:t>вище - </a:t>
            </a:r>
            <a:r>
              <a:rPr lang="en-US" sz="1173" b="0" i="0" u="none" strike="noStrike" cap="none" dirty="0">
                <a:solidFill>
                  <a:schemeClr val="dk1"/>
                </a:solidFill>
                <a:highlight>
                  <a:srgbClr val="FABE28"/>
                </a:highlight>
                <a:latin typeface="e-Ukraine UltraLight" panose="00000300000000000000" pitchFamily="50" charset="0"/>
                <a:ea typeface="Arial"/>
                <a:cs typeface="Arial"/>
                <a:sym typeface="Arial"/>
              </a:rPr>
              <a:t>CTRL+SHIFT+]</a:t>
            </a:r>
            <a:r>
              <a:rPr lang="en-US" sz="1173" b="0" i="0" u="none" strike="noStrike" cap="none" dirty="0">
                <a:solidFill>
                  <a:schemeClr val="dk1"/>
                </a:solidFill>
                <a:latin typeface="e-Ukraine UltraLight" panose="00000300000000000000" pitchFamily="50" charset="0"/>
                <a:ea typeface="Arial"/>
                <a:cs typeface="Arial"/>
                <a:sym typeface="Arial"/>
              </a:rPr>
              <a:t>. </a:t>
            </a:r>
            <a:r>
              <a:rPr lang="uk-UA" sz="1173" b="0" i="0" u="none" strike="noStrike" cap="none" dirty="0">
                <a:solidFill>
                  <a:schemeClr val="dk1"/>
                </a:solidFill>
                <a:latin typeface="e-Ukraine UltraLight" panose="00000300000000000000" pitchFamily="50" charset="0"/>
                <a:ea typeface="Arial"/>
                <a:cs typeface="Arial"/>
                <a:sym typeface="Arial"/>
              </a:rPr>
              <a:t>Або можна використовувати контекстне меню (права кнопка миші на об’єкті – </a:t>
            </a:r>
            <a:r>
              <a:rPr lang="en-US" sz="1173" b="0" i="0" u="none" strike="noStrike" cap="none" dirty="0">
                <a:solidFill>
                  <a:schemeClr val="dk1"/>
                </a:solidFill>
                <a:latin typeface="e-Ukraine UltraLight" panose="00000300000000000000" pitchFamily="50" charset="0"/>
                <a:ea typeface="Arial"/>
                <a:cs typeface="Arial"/>
                <a:sym typeface="Arial"/>
              </a:rPr>
              <a:t>Send to Back).</a:t>
            </a:r>
            <a:br>
              <a:rPr lang="en-US" sz="1173" b="0" i="0" u="none" strike="noStrike" cap="none" dirty="0">
                <a:solidFill>
                  <a:schemeClr val="dk1"/>
                </a:solidFill>
                <a:latin typeface="e-Ukraine UltraLight" panose="00000300000000000000" pitchFamily="50" charset="0"/>
                <a:ea typeface="Arial"/>
                <a:cs typeface="Arial"/>
                <a:sym typeface="Arial"/>
              </a:rPr>
            </a:br>
            <a:r>
              <a:rPr lang="en-US" sz="1173" b="0" i="0" u="none" strike="noStrike" cap="none" dirty="0">
                <a:solidFill>
                  <a:schemeClr val="dk1"/>
                </a:solidFill>
                <a:latin typeface="e-Ukraine UltraLight" panose="00000300000000000000" pitchFamily="50" charset="0"/>
                <a:ea typeface="Arial"/>
                <a:cs typeface="Arial"/>
                <a:sym typeface="Arial"/>
              </a:rPr>
              <a:t/>
            </a:r>
            <a:br>
              <a:rPr lang="en-US" sz="1173" b="0" i="0" u="none" strike="noStrike" cap="none" dirty="0">
                <a:solidFill>
                  <a:schemeClr val="dk1"/>
                </a:solidFill>
                <a:latin typeface="e-Ukraine UltraLight" panose="00000300000000000000" pitchFamily="50" charset="0"/>
                <a:ea typeface="Arial"/>
                <a:cs typeface="Arial"/>
                <a:sym typeface="Arial"/>
              </a:rPr>
            </a:br>
            <a:r>
              <a:rPr lang="uk-UA" sz="1173" b="0" i="0" u="none" strike="noStrike" cap="none" dirty="0">
                <a:solidFill>
                  <a:schemeClr val="dk1"/>
                </a:solidFill>
                <a:highlight>
                  <a:srgbClr val="FABE28"/>
                </a:highlight>
                <a:latin typeface="e-Ukraine UltraLight" panose="00000300000000000000" pitchFamily="50" charset="0"/>
                <a:ea typeface="Arial"/>
                <a:cs typeface="Arial"/>
                <a:sym typeface="Arial"/>
              </a:rPr>
              <a:t>Зверніть увагу! </a:t>
            </a:r>
            <a:r>
              <a:rPr lang="uk-UA" sz="1173" b="0" i="0" u="none" strike="noStrike" cap="none" dirty="0">
                <a:solidFill>
                  <a:schemeClr val="dk1"/>
                </a:solidFill>
                <a:latin typeface="e-Ukraine UltraLight" panose="00000300000000000000" pitchFamily="50" charset="0"/>
                <a:ea typeface="Arial"/>
                <a:cs typeface="Arial"/>
                <a:sym typeface="Arial"/>
              </a:rPr>
              <a:t>Після заміни фото відбувається автоматична його обрізка. У випадку, якщо автоматична обрізка не є вдалою (обрізано особу, </a:t>
            </a:r>
            <a:r>
              <a:rPr lang="uk-UA" sz="1173" b="0" i="0" u="none" strike="noStrike" cap="none" noProof="0" dirty="0">
                <a:solidFill>
                  <a:schemeClr val="tx1"/>
                </a:solidFill>
                <a:latin typeface="e-Ukraine UltraLight" panose="00000300000000000000" pitchFamily="50" charset="0"/>
                <a:ea typeface="Arial"/>
                <a:cs typeface="Arial"/>
                <a:sym typeface="Arial"/>
              </a:rPr>
              <a:t>елементи шаблону перекривають на фотографії особу</a:t>
            </a:r>
            <a:r>
              <a:rPr lang="uk-UA" sz="1173" b="0" i="0" u="none" strike="noStrike" cap="none" dirty="0">
                <a:solidFill>
                  <a:schemeClr val="dk1"/>
                </a:solidFill>
                <a:latin typeface="e-Ukraine UltraLight" panose="00000300000000000000" pitchFamily="50" charset="0"/>
                <a:ea typeface="Arial"/>
                <a:cs typeface="Arial"/>
                <a:sym typeface="Arial"/>
              </a:rPr>
              <a:t>), слід її виправити вручну. Для відкриття налаштування обрізки слід обрати обрізку в контекстному меню для фото (права кнопка миші на об’єкті – </a:t>
            </a:r>
            <a:r>
              <a:rPr lang="en-US" sz="1173" b="0" i="0" u="none" strike="noStrike" cap="none" dirty="0">
                <a:solidFill>
                  <a:schemeClr val="dk1"/>
                </a:solidFill>
                <a:latin typeface="e-Ukraine UltraLight" panose="00000300000000000000" pitchFamily="50" charset="0"/>
                <a:ea typeface="Arial"/>
                <a:cs typeface="Arial"/>
                <a:sym typeface="Arial"/>
              </a:rPr>
              <a:t>Crop).</a:t>
            </a:r>
            <a:endParaRPr lang="uk-UA" sz="1173" b="0" i="0" u="none" strike="noStrike" cap="none" dirty="0">
              <a:solidFill>
                <a:schemeClr val="dk1"/>
              </a:solidFill>
              <a:latin typeface="e-Ukraine UltraLight" panose="00000300000000000000" pitchFamily="50" charset="0"/>
              <a:ea typeface="Arial"/>
              <a:cs typeface="Arial"/>
              <a:sym typeface="Arial"/>
            </a:endParaRPr>
          </a:p>
          <a:p>
            <a:pPr marL="0" marR="0" lvl="0" indent="0" algn="l" rtl="0">
              <a:lnSpc>
                <a:spcPct val="110000"/>
              </a:lnSpc>
              <a:spcBef>
                <a:spcPts val="0"/>
              </a:spcBef>
              <a:spcAft>
                <a:spcPts val="720"/>
              </a:spcAft>
              <a:buClr>
                <a:schemeClr val="dk1"/>
              </a:buClr>
              <a:buSzPts val="1400"/>
              <a:buFont typeface="Arial"/>
              <a:buNone/>
            </a:pPr>
            <a:endParaRPr lang="uk-UA" sz="1173" b="0" i="0" u="none" strike="noStrike" cap="none" dirty="0">
              <a:solidFill>
                <a:schemeClr val="dk1"/>
              </a:solidFill>
              <a:latin typeface="e-Ukraine UltraLight" panose="00000300000000000000" pitchFamily="50" charset="0"/>
              <a:ea typeface="Arial"/>
              <a:cs typeface="Arial"/>
              <a:sym typeface="Arial"/>
            </a:endParaRPr>
          </a:p>
          <a:p>
            <a:pPr marL="0" marR="0" lvl="0" indent="0" algn="l" defTabSz="274329" rtl="0" eaLnBrk="1" fontAlgn="auto" latinLnBrk="0" hangingPunct="1">
              <a:lnSpc>
                <a:spcPct val="120000"/>
              </a:lnSpc>
              <a:spcBef>
                <a:spcPts val="0"/>
              </a:spcBef>
              <a:spcAft>
                <a:spcPts val="720"/>
              </a:spcAft>
              <a:buClr>
                <a:srgbClr val="000000"/>
              </a:buClr>
              <a:buSzPts val="1400"/>
              <a:buFont typeface="Arial"/>
              <a:buNone/>
              <a:tabLst/>
              <a:defRPr/>
            </a:pPr>
            <a:endParaRPr lang="uk-UA" sz="1173" b="0" i="0" u="none" strike="noStrike" cap="none" dirty="0">
              <a:solidFill>
                <a:schemeClr val="dk1"/>
              </a:solidFill>
              <a:latin typeface="e-Ukraine UltraLight" panose="00000300000000000000" pitchFamily="50" charset="0"/>
              <a:ea typeface="Arial"/>
              <a:cs typeface="Arial"/>
              <a:sym typeface="Arial"/>
            </a:endParaRPr>
          </a:p>
        </p:txBody>
      </p:sp>
      <p:pic>
        <p:nvPicPr>
          <p:cNvPr id="8" name="Graphic 7">
            <a:extLst>
              <a:ext uri="{FF2B5EF4-FFF2-40B4-BE49-F238E27FC236}">
                <a16:creationId xmlns:a16="http://schemas.microsoft.com/office/drawing/2014/main" id="{FB6E6191-BF21-416C-8809-C17892A3AAD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827517" y="3462934"/>
            <a:ext cx="1473708" cy="2157740"/>
          </a:xfrm>
          <a:prstGeom prst="rect">
            <a:avLst/>
          </a:prstGeom>
        </p:spPr>
      </p:pic>
      <p:pic>
        <p:nvPicPr>
          <p:cNvPr id="9" name="Graphic 8">
            <a:extLst>
              <a:ext uri="{FF2B5EF4-FFF2-40B4-BE49-F238E27FC236}">
                <a16:creationId xmlns:a16="http://schemas.microsoft.com/office/drawing/2014/main" id="{00D28E6B-D906-46FE-8267-F7DBA593276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1865697" y="1624276"/>
            <a:ext cx="810043" cy="1185581"/>
          </a:xfrm>
          <a:prstGeom prst="rect">
            <a:avLst/>
          </a:prstGeom>
        </p:spPr>
      </p:pic>
      <p:pic>
        <p:nvPicPr>
          <p:cNvPr id="10" name="Graphic 9">
            <a:extLst>
              <a:ext uri="{FF2B5EF4-FFF2-40B4-BE49-F238E27FC236}">
                <a16:creationId xmlns:a16="http://schemas.microsoft.com/office/drawing/2014/main" id="{336B1848-1F97-4A13-85F7-0A68066156CD}"/>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019410" y="975537"/>
            <a:ext cx="846287" cy="1241530"/>
          </a:xfrm>
          <a:prstGeom prst="rect">
            <a:avLst/>
          </a:prstGeom>
        </p:spPr>
      </p:pic>
      <p:sp>
        <p:nvSpPr>
          <p:cNvPr id="11" name="Rectangle 10">
            <a:extLst>
              <a:ext uri="{FF2B5EF4-FFF2-40B4-BE49-F238E27FC236}">
                <a16:creationId xmlns:a16="http://schemas.microsoft.com/office/drawing/2014/main" id="{22B9182C-0E57-4A9B-9196-75DF83F5F9E9}"/>
              </a:ext>
            </a:extLst>
          </p:cNvPr>
          <p:cNvSpPr/>
          <p:nvPr userDrawn="1"/>
        </p:nvSpPr>
        <p:spPr>
          <a:xfrm>
            <a:off x="12206779" y="108375"/>
            <a:ext cx="1435527" cy="54029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spTree>
    <p:extLst>
      <p:ext uri="{BB962C8B-B14F-4D97-AF65-F5344CB8AC3E}">
        <p14:creationId xmlns:p14="http://schemas.microsoft.com/office/powerpoint/2010/main" val="311935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Інструкція 3">
    <p:spTree>
      <p:nvGrpSpPr>
        <p:cNvPr id="1" name=""/>
        <p:cNvGrpSpPr/>
        <p:nvPr/>
      </p:nvGrpSpPr>
      <p:grpSpPr>
        <a:xfrm>
          <a:off x="0" y="0"/>
          <a:ext cx="0" cy="0"/>
          <a:chOff x="0" y="0"/>
          <a:chExt cx="0" cy="0"/>
        </a:xfrm>
      </p:grpSpPr>
      <p:sp>
        <p:nvSpPr>
          <p:cNvPr id="6" name="Google Shape;15;p3">
            <a:extLst>
              <a:ext uri="{FF2B5EF4-FFF2-40B4-BE49-F238E27FC236}">
                <a16:creationId xmlns:a16="http://schemas.microsoft.com/office/drawing/2014/main" id="{57BA623B-09C4-4580-831E-EED36C435908}"/>
              </a:ext>
            </a:extLst>
          </p:cNvPr>
          <p:cNvSpPr txBox="1"/>
          <p:nvPr userDrawn="1"/>
        </p:nvSpPr>
        <p:spPr>
          <a:xfrm>
            <a:off x="833090" y="266595"/>
            <a:ext cx="10525823" cy="6591405"/>
          </a:xfrm>
          <a:prstGeom prst="rect">
            <a:avLst/>
          </a:prstGeom>
          <a:noFill/>
          <a:ln>
            <a:noFill/>
          </a:ln>
        </p:spPr>
        <p:txBody>
          <a:bodyPr spcFirstLastPara="1" wrap="square" lIns="54855" tIns="27420" rIns="54855" bIns="27420" anchor="t" anchorCtr="0">
            <a:noAutofit/>
          </a:bodyPr>
          <a:lstStyle/>
          <a:p>
            <a:pPr marL="0" marR="0" lvl="0" indent="0" algn="l" rtl="0">
              <a:lnSpc>
                <a:spcPct val="120000"/>
              </a:lnSpc>
              <a:spcBef>
                <a:spcPts val="0"/>
              </a:spcBef>
              <a:spcAft>
                <a:spcPts val="720"/>
              </a:spcAft>
              <a:buClr>
                <a:srgbClr val="000000"/>
              </a:buClr>
              <a:buSzPts val="1400"/>
              <a:buFont typeface="Arial"/>
              <a:buNone/>
            </a:pPr>
            <a:r>
              <a:rPr lang="en-US" sz="1120" b="0" i="0" u="none" strike="noStrike" cap="none" dirty="0">
                <a:solidFill>
                  <a:schemeClr val="lt1"/>
                </a:solidFill>
                <a:highlight>
                  <a:srgbClr val="009BDC"/>
                </a:highlight>
                <a:latin typeface="e-Ukraine UltraLight" panose="00000300000000000000" pitchFamily="50" charset="0"/>
                <a:ea typeface="Arial"/>
                <a:cs typeface="Arial"/>
                <a:sym typeface="Arial"/>
              </a:rPr>
              <a:t>5. </a:t>
            </a:r>
            <a:r>
              <a:rPr lang="uk-UA" sz="1120" b="0" i="0" u="none" strike="noStrike" cap="none" dirty="0" err="1">
                <a:solidFill>
                  <a:schemeClr val="lt1"/>
                </a:solidFill>
                <a:highlight>
                  <a:srgbClr val="009BDC"/>
                </a:highlight>
                <a:latin typeface="e-Ukraine UltraLight" panose="00000300000000000000" pitchFamily="50" charset="0"/>
                <a:ea typeface="Arial"/>
                <a:cs typeface="Arial"/>
                <a:sym typeface="Arial"/>
              </a:rPr>
              <a:t>Фотостоки</a:t>
            </a:r>
            <a:r>
              <a:rPr lang="uk-UA" sz="1120" b="0" i="0" u="none" strike="noStrike" cap="none" dirty="0">
                <a:solidFill>
                  <a:schemeClr val="lt1"/>
                </a:solidFill>
                <a:highlight>
                  <a:srgbClr val="009BDC"/>
                </a:highlight>
                <a:latin typeface="e-Ukraine UltraLight" panose="00000300000000000000" pitchFamily="50" charset="0"/>
                <a:ea typeface="Arial"/>
                <a:cs typeface="Arial"/>
                <a:sym typeface="Arial"/>
              </a:rPr>
              <a:t>. </a:t>
            </a:r>
          </a:p>
          <a:p>
            <a:pPr marL="0" marR="0" lvl="0" indent="0" algn="l" rtl="0">
              <a:lnSpc>
                <a:spcPct val="120000"/>
              </a:lnSpc>
              <a:spcBef>
                <a:spcPts val="0"/>
              </a:spcBef>
              <a:spcAft>
                <a:spcPts val="720"/>
              </a:spcAft>
              <a:buClr>
                <a:srgbClr val="000000"/>
              </a:buClr>
              <a:buSzPts val="1400"/>
              <a:buFont typeface="Arial"/>
              <a:buNone/>
            </a:pPr>
            <a:r>
              <a:rPr lang="uk-UA" sz="1120" b="0" i="0" u="none" strike="noStrike" cap="none" dirty="0">
                <a:solidFill>
                  <a:schemeClr val="dk1"/>
                </a:solidFill>
                <a:latin typeface="e-Ukraine UltraLight" panose="00000300000000000000" pitchFamily="50" charset="0"/>
                <a:ea typeface="Arial"/>
                <a:cs typeface="Arial"/>
                <a:sym typeface="Arial"/>
              </a:rPr>
              <a:t>Для пошуку фото рекомендується використовувати наступні безкоштовні </a:t>
            </a:r>
            <a:r>
              <a:rPr lang="uk-UA" sz="1120" b="0" i="0" u="none" strike="noStrike" cap="none" dirty="0" err="1">
                <a:solidFill>
                  <a:schemeClr val="dk1"/>
                </a:solidFill>
                <a:latin typeface="e-Ukraine UltraLight" panose="00000300000000000000" pitchFamily="50" charset="0"/>
                <a:ea typeface="Arial"/>
                <a:cs typeface="Arial"/>
                <a:sym typeface="Arial"/>
              </a:rPr>
              <a:t>фотостоки</a:t>
            </a:r>
            <a:r>
              <a:rPr lang="uk-UA" sz="1120" b="0" i="0" u="none" strike="noStrike" cap="none" dirty="0">
                <a:solidFill>
                  <a:schemeClr val="dk1"/>
                </a:solidFill>
                <a:latin typeface="e-Ukraine UltraLight" panose="00000300000000000000" pitchFamily="50" charset="0"/>
                <a:ea typeface="Arial"/>
                <a:cs typeface="Arial"/>
                <a:sym typeface="Arial"/>
              </a:rPr>
              <a:t>, що не вимагають атрибуції (позначення автора):</a:t>
            </a:r>
          </a:p>
          <a:p>
            <a:pPr marL="0" marR="0" lvl="0" indent="0" algn="l" rtl="0">
              <a:lnSpc>
                <a:spcPct val="120000"/>
              </a:lnSpc>
              <a:spcBef>
                <a:spcPts val="0"/>
              </a:spcBef>
              <a:spcAft>
                <a:spcPts val="720"/>
              </a:spcAft>
              <a:buClr>
                <a:srgbClr val="000000"/>
              </a:buClr>
              <a:buSzPts val="1400"/>
              <a:buFont typeface="Arial"/>
              <a:buNone/>
            </a:pPr>
            <a:endParaRPr lang="uk-UA" sz="1120" b="0" i="0" u="none" strike="noStrike" cap="none" dirty="0">
              <a:solidFill>
                <a:schemeClr val="dk1"/>
              </a:solidFill>
              <a:latin typeface="e-Ukraine UltraLight" panose="00000300000000000000" pitchFamily="50" charset="0"/>
              <a:ea typeface="Arial"/>
              <a:cs typeface="Arial"/>
              <a:sym typeface="Arial"/>
            </a:endParaRPr>
          </a:p>
          <a:p>
            <a:pPr marL="0" marR="0" lvl="0" indent="0" algn="l" rtl="0">
              <a:lnSpc>
                <a:spcPct val="120000"/>
              </a:lnSpc>
              <a:spcBef>
                <a:spcPts val="0"/>
              </a:spcBef>
              <a:spcAft>
                <a:spcPts val="720"/>
              </a:spcAft>
              <a:buClr>
                <a:srgbClr val="000000"/>
              </a:buClr>
              <a:buSzPts val="1400"/>
              <a:buFont typeface="Arial"/>
              <a:buNone/>
            </a:pPr>
            <a:endParaRPr lang="uk-UA" sz="1120" b="0" i="0" u="none" strike="noStrike" cap="none" dirty="0">
              <a:solidFill>
                <a:schemeClr val="dk1"/>
              </a:solidFill>
              <a:latin typeface="e-Ukraine UltraLight" panose="00000300000000000000" pitchFamily="50" charset="0"/>
              <a:ea typeface="Arial"/>
              <a:cs typeface="Arial"/>
              <a:sym typeface="Arial"/>
            </a:endParaRPr>
          </a:p>
          <a:p>
            <a:pPr marL="0" marR="0" lvl="0" indent="0" algn="l" rtl="0">
              <a:lnSpc>
                <a:spcPct val="120000"/>
              </a:lnSpc>
              <a:spcBef>
                <a:spcPts val="0"/>
              </a:spcBef>
              <a:spcAft>
                <a:spcPts val="720"/>
              </a:spcAft>
              <a:buClr>
                <a:srgbClr val="000000"/>
              </a:buClr>
              <a:buSzPts val="1400"/>
              <a:buFont typeface="Arial"/>
              <a:buNone/>
            </a:pPr>
            <a:r>
              <a:rPr lang="uk-UA" sz="1120" b="0" i="0" u="none" strike="noStrike" cap="none" dirty="0">
                <a:solidFill>
                  <a:schemeClr val="dk1"/>
                </a:solidFill>
                <a:highlight>
                  <a:srgbClr val="FABE28"/>
                </a:highlight>
                <a:latin typeface="e-Ukraine UltraLight" panose="00000300000000000000" pitchFamily="50" charset="0"/>
                <a:ea typeface="Arial"/>
                <a:cs typeface="Arial"/>
                <a:sym typeface="Arial"/>
              </a:rPr>
              <a:t>Зверніть увагу!</a:t>
            </a:r>
            <a:r>
              <a:rPr lang="uk-UA" sz="1120" b="0" i="0" u="none" strike="noStrike" cap="none" dirty="0">
                <a:solidFill>
                  <a:schemeClr val="dk1"/>
                </a:solidFill>
                <a:latin typeface="e-Ukraine UltraLight" panose="00000300000000000000" pitchFamily="50" charset="0"/>
                <a:ea typeface="Arial"/>
                <a:cs typeface="Arial"/>
                <a:sym typeface="Arial"/>
              </a:rPr>
              <a:t> </a:t>
            </a:r>
            <a:r>
              <a:rPr lang="ru-RU" sz="1120" b="0" i="0" u="none" strike="noStrike" cap="none" dirty="0" err="1">
                <a:solidFill>
                  <a:schemeClr val="dk1"/>
                </a:solidFill>
                <a:latin typeface="e-Ukraine UltraLight" panose="00000300000000000000" pitchFamily="50" charset="0"/>
                <a:ea typeface="Arial"/>
                <a:cs typeface="Arial"/>
                <a:sym typeface="Arial"/>
              </a:rPr>
              <a:t>Можливим</a:t>
            </a:r>
            <a:r>
              <a:rPr lang="ru-RU" sz="1120" b="0" i="0" u="none" strike="noStrike" cap="none" dirty="0">
                <a:solidFill>
                  <a:schemeClr val="dk1"/>
                </a:solidFill>
                <a:latin typeface="e-Ukraine UltraLight" panose="00000300000000000000" pitchFamily="50" charset="0"/>
                <a:ea typeface="Arial"/>
                <a:cs typeface="Arial"/>
                <a:sym typeface="Arial"/>
              </a:rPr>
              <a:t> є </a:t>
            </a:r>
            <a:r>
              <a:rPr lang="ru-RU" sz="1120" b="0" i="0" u="none" strike="noStrike" cap="none" dirty="0" err="1">
                <a:solidFill>
                  <a:schemeClr val="dk1"/>
                </a:solidFill>
                <a:latin typeface="e-Ukraine UltraLight" panose="00000300000000000000" pitchFamily="50" charset="0"/>
                <a:ea typeface="Arial"/>
                <a:cs typeface="Arial"/>
                <a:sym typeface="Arial"/>
              </a:rPr>
              <a:t>використання</a:t>
            </a:r>
            <a:r>
              <a:rPr lang="ru-RU" sz="1120" b="0" i="0" u="none" strike="noStrike" cap="none" dirty="0">
                <a:solidFill>
                  <a:schemeClr val="dk1"/>
                </a:solidFill>
                <a:latin typeface="e-Ukraine UltraLight" panose="00000300000000000000" pitchFamily="50" charset="0"/>
                <a:ea typeface="Arial"/>
                <a:cs typeface="Arial"/>
                <a:sym typeface="Arial"/>
              </a:rPr>
              <a:t> фото з </a:t>
            </a:r>
            <a:r>
              <a:rPr lang="ru-RU" sz="1120" b="0" i="0" u="none" strike="noStrike" cap="none" dirty="0" err="1">
                <a:solidFill>
                  <a:schemeClr val="dk1"/>
                </a:solidFill>
                <a:latin typeface="e-Ukraine UltraLight" panose="00000300000000000000" pitchFamily="50" charset="0"/>
                <a:ea typeface="Arial"/>
                <a:cs typeface="Arial"/>
                <a:sym typeface="Arial"/>
              </a:rPr>
              <a:t>інших</a:t>
            </a:r>
            <a:r>
              <a:rPr lang="ru-RU" sz="1120" b="0" i="0" u="none" strike="noStrike" cap="none" dirty="0">
                <a:solidFill>
                  <a:schemeClr val="dk1"/>
                </a:solidFill>
                <a:latin typeface="e-Ukraine UltraLight" panose="00000300000000000000" pitchFamily="50" charset="0"/>
                <a:ea typeface="Arial"/>
                <a:cs typeface="Arial"/>
                <a:sym typeface="Arial"/>
              </a:rPr>
              <a:t> </a:t>
            </a:r>
            <a:r>
              <a:rPr lang="ru-RU" sz="1120" b="0" i="0" u="none" strike="noStrike" cap="none" dirty="0" err="1">
                <a:solidFill>
                  <a:schemeClr val="dk1"/>
                </a:solidFill>
                <a:latin typeface="e-Ukraine UltraLight" panose="00000300000000000000" pitchFamily="50" charset="0"/>
                <a:ea typeface="Arial"/>
                <a:cs typeface="Arial"/>
                <a:sym typeface="Arial"/>
              </a:rPr>
              <a:t>джерел</a:t>
            </a:r>
            <a:r>
              <a:rPr lang="uk-UA" sz="1120" b="0" i="0" u="none" strike="noStrike" cap="none" dirty="0">
                <a:solidFill>
                  <a:schemeClr val="dk1"/>
                </a:solidFill>
                <a:latin typeface="e-Ukraine UltraLight" panose="00000300000000000000" pitchFamily="50" charset="0"/>
                <a:ea typeface="Arial"/>
                <a:cs typeface="Arial"/>
                <a:sym typeface="Arial"/>
              </a:rPr>
              <a:t>, проте слід бути уважним із ліцензуванням. Використані фото мають не лише бути або ліцензованими, або вільними для використання, але і не потребувати атрибуції.</a:t>
            </a:r>
          </a:p>
        </p:txBody>
      </p:sp>
      <p:pic>
        <p:nvPicPr>
          <p:cNvPr id="10" name="Graphic 9">
            <a:extLst>
              <a:ext uri="{FF2B5EF4-FFF2-40B4-BE49-F238E27FC236}">
                <a16:creationId xmlns:a16="http://schemas.microsoft.com/office/drawing/2014/main" id="{04009309-25B3-4C9E-B8B4-23451A0D63C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89121" y="2997158"/>
            <a:ext cx="2450012" cy="3594247"/>
          </a:xfrm>
          <a:prstGeom prst="rect">
            <a:avLst/>
          </a:prstGeom>
        </p:spPr>
      </p:pic>
      <p:pic>
        <p:nvPicPr>
          <p:cNvPr id="11" name="Graphic 10">
            <a:extLst>
              <a:ext uri="{FF2B5EF4-FFF2-40B4-BE49-F238E27FC236}">
                <a16:creationId xmlns:a16="http://schemas.microsoft.com/office/drawing/2014/main" id="{B921439B-A5E5-4B56-8B47-33D60CC058B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23649" y="2858391"/>
            <a:ext cx="2121225" cy="2365043"/>
          </a:xfrm>
          <a:prstGeom prst="rect">
            <a:avLst/>
          </a:prstGeom>
        </p:spPr>
      </p:pic>
      <p:sp>
        <p:nvSpPr>
          <p:cNvPr id="12" name="Rectangle 11">
            <a:extLst>
              <a:ext uri="{FF2B5EF4-FFF2-40B4-BE49-F238E27FC236}">
                <a16:creationId xmlns:a16="http://schemas.microsoft.com/office/drawing/2014/main" id="{FC34BEF6-BAE6-4E29-84ED-1882A9C82D61}"/>
              </a:ext>
            </a:extLst>
          </p:cNvPr>
          <p:cNvSpPr/>
          <p:nvPr userDrawn="1"/>
        </p:nvSpPr>
        <p:spPr>
          <a:xfrm>
            <a:off x="12206779" y="1496292"/>
            <a:ext cx="715186" cy="40150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spTree>
    <p:extLst>
      <p:ext uri="{BB962C8B-B14F-4D97-AF65-F5344CB8AC3E}">
        <p14:creationId xmlns:p14="http://schemas.microsoft.com/office/powerpoint/2010/main" val="214504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Інструкція 4">
    <p:spTree>
      <p:nvGrpSpPr>
        <p:cNvPr id="1" name=""/>
        <p:cNvGrpSpPr/>
        <p:nvPr/>
      </p:nvGrpSpPr>
      <p:grpSpPr>
        <a:xfrm>
          <a:off x="0" y="0"/>
          <a:ext cx="0" cy="0"/>
          <a:chOff x="0" y="0"/>
          <a:chExt cx="0" cy="0"/>
        </a:xfrm>
      </p:grpSpPr>
      <p:sp>
        <p:nvSpPr>
          <p:cNvPr id="7" name="Google Shape;15;p3">
            <a:extLst>
              <a:ext uri="{FF2B5EF4-FFF2-40B4-BE49-F238E27FC236}">
                <a16:creationId xmlns:a16="http://schemas.microsoft.com/office/drawing/2014/main" id="{9A19551E-B7FF-478E-9E60-25EB51512748}"/>
              </a:ext>
            </a:extLst>
          </p:cNvPr>
          <p:cNvSpPr txBox="1"/>
          <p:nvPr userDrawn="1"/>
        </p:nvSpPr>
        <p:spPr>
          <a:xfrm>
            <a:off x="833090" y="266595"/>
            <a:ext cx="3535680" cy="6632045"/>
          </a:xfrm>
          <a:prstGeom prst="rect">
            <a:avLst/>
          </a:prstGeom>
          <a:noFill/>
          <a:ln>
            <a:noFill/>
          </a:ln>
        </p:spPr>
        <p:txBody>
          <a:bodyPr spcFirstLastPara="1" wrap="square" lIns="54855" tIns="27420" rIns="54855" bIns="27420" anchor="t" anchorCtr="0">
            <a:noAutofit/>
          </a:bodyPr>
          <a:lstStyle/>
          <a:p>
            <a:pPr marL="0" marR="0" lvl="0" indent="0" algn="l" defTabSz="487695" rtl="0" eaLnBrk="1" fontAlgn="auto" latinLnBrk="0" hangingPunct="1">
              <a:lnSpc>
                <a:spcPct val="110000"/>
              </a:lnSpc>
              <a:spcBef>
                <a:spcPts val="0"/>
              </a:spcBef>
              <a:spcAft>
                <a:spcPts val="1280"/>
              </a:spcAft>
              <a:buClr>
                <a:srgbClr val="000000"/>
              </a:buClr>
              <a:buSzPts val="1400"/>
              <a:buFont typeface="Arial"/>
              <a:buNone/>
              <a:tabLst/>
              <a:defRPr/>
            </a:pPr>
            <a:r>
              <a:rPr lang="uk-UA" sz="1173" b="0" i="0" u="none" strike="noStrike" cap="none" dirty="0">
                <a:solidFill>
                  <a:schemeClr val="bg1"/>
                </a:solidFill>
                <a:highlight>
                  <a:srgbClr val="009BDC"/>
                </a:highlight>
                <a:latin typeface="e-Ukraine UltraLight" panose="00000300000000000000" pitchFamily="50" charset="0"/>
                <a:ea typeface="Arial"/>
                <a:cs typeface="Arial"/>
                <a:sym typeface="Arial"/>
              </a:rPr>
              <a:t>6. Збереження зображення.</a:t>
            </a:r>
            <a:r>
              <a:rPr lang="uk-UA" sz="1173" b="0" i="0" u="none" strike="noStrike" cap="none" dirty="0">
                <a:solidFill>
                  <a:schemeClr val="bg1"/>
                </a:solidFill>
                <a:latin typeface="e-Ukraine UltraLight" panose="00000300000000000000" pitchFamily="50" charset="0"/>
                <a:ea typeface="Arial"/>
                <a:cs typeface="Arial"/>
                <a:sym typeface="Arial"/>
              </a:rPr>
              <a:t> </a:t>
            </a:r>
            <a:r>
              <a:rPr lang="uk-UA" sz="1173" b="0" i="0" u="none" strike="noStrike" cap="none" dirty="0">
                <a:solidFill>
                  <a:schemeClr val="tx1"/>
                </a:solidFill>
                <a:latin typeface="e-Ukraine UltraLight" panose="00000300000000000000" pitchFamily="50" charset="0"/>
                <a:ea typeface="Arial"/>
                <a:cs typeface="Arial"/>
                <a:sym typeface="Arial"/>
              </a:rPr>
              <a:t>Після заміни необхідного тексту та фотографії зображення для публікації слід зберігати у форматі </a:t>
            </a:r>
            <a:r>
              <a:rPr lang="en-US" sz="1173" b="0" i="0" u="none" strike="noStrike" cap="none" dirty="0">
                <a:solidFill>
                  <a:schemeClr val="tx1"/>
                </a:solidFill>
                <a:latin typeface="e-Ukraine UltraLight" panose="00000300000000000000" pitchFamily="50" charset="0"/>
                <a:ea typeface="Arial"/>
                <a:cs typeface="Arial"/>
                <a:sym typeface="Arial"/>
              </a:rPr>
              <a:t>PNG.</a:t>
            </a:r>
            <a:r>
              <a:rPr lang="uk-UA" sz="1173" b="0" i="0" u="none" strike="noStrike" cap="none" dirty="0">
                <a:solidFill>
                  <a:schemeClr val="tx1"/>
                </a:solidFill>
                <a:latin typeface="e-Ukraine UltraLight" panose="00000300000000000000" pitchFamily="50" charset="0"/>
                <a:ea typeface="Arial"/>
                <a:cs typeface="Arial"/>
                <a:sym typeface="Arial"/>
              </a:rPr>
              <a:t> Для цього потрібно виконати наступні дії:</a:t>
            </a: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a:tabLst/>
              <a:defRPr/>
            </a:pPr>
            <a:r>
              <a:rPr lang="en-US" sz="1173" b="0" i="0" u="none" strike="noStrike" cap="none" dirty="0">
                <a:solidFill>
                  <a:schemeClr val="tx1"/>
                </a:solidFill>
                <a:latin typeface="e-Ukraine UltraLight" panose="00000300000000000000" pitchFamily="50" charset="0"/>
                <a:ea typeface="Arial"/>
                <a:cs typeface="Arial"/>
                <a:sym typeface="Arial"/>
              </a:rPr>
              <a:t>File</a:t>
            </a:r>
            <a:r>
              <a:rPr lang="uk-UA" sz="1173" b="0" i="0" u="none" strike="noStrike" cap="none" dirty="0">
                <a:solidFill>
                  <a:schemeClr val="tx1"/>
                </a:solidFill>
                <a:latin typeface="e-Ukraine UltraLight" panose="00000300000000000000" pitchFamily="50" charset="0"/>
                <a:ea typeface="Arial"/>
                <a:cs typeface="Arial"/>
                <a:sym typeface="Arial"/>
              </a:rPr>
              <a:t> / Файл</a:t>
            </a:r>
            <a:endParaRPr lang="en-US" sz="1173" b="0" i="0" u="none" strike="noStrike" cap="none" dirty="0">
              <a:solidFill>
                <a:schemeClr val="tx1"/>
              </a:solidFill>
              <a:latin typeface="e-Ukraine UltraLight" panose="00000300000000000000" pitchFamily="50" charset="0"/>
              <a:ea typeface="Arial"/>
              <a:cs typeface="Arial"/>
              <a:sym typeface="Arial"/>
            </a:endParaRP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a:tabLst/>
              <a:defRPr/>
            </a:pPr>
            <a:r>
              <a:rPr lang="en-US" sz="1173" b="0" i="0" u="none" strike="noStrike" cap="none" dirty="0">
                <a:solidFill>
                  <a:schemeClr val="tx1"/>
                </a:solidFill>
                <a:latin typeface="e-Ukraine UltraLight" panose="00000300000000000000" pitchFamily="50" charset="0"/>
                <a:ea typeface="Arial"/>
                <a:cs typeface="Arial"/>
                <a:sym typeface="Arial"/>
              </a:rPr>
              <a:t>Save As</a:t>
            </a:r>
            <a:r>
              <a:rPr lang="uk-UA" sz="1173" b="0" i="0" u="none" strike="noStrike" cap="none" dirty="0">
                <a:solidFill>
                  <a:schemeClr val="tx1"/>
                </a:solidFill>
                <a:latin typeface="e-Ukraine UltraLight" panose="00000300000000000000" pitchFamily="50" charset="0"/>
                <a:ea typeface="Arial"/>
                <a:cs typeface="Arial"/>
                <a:sym typeface="Arial"/>
              </a:rPr>
              <a:t> / Зберегти як</a:t>
            </a:r>
            <a:endParaRPr lang="en-US" sz="1173" b="0" i="0" u="none" strike="noStrike" cap="none" dirty="0">
              <a:solidFill>
                <a:schemeClr val="tx1"/>
              </a:solidFill>
              <a:latin typeface="e-Ukraine UltraLight" panose="00000300000000000000" pitchFamily="50" charset="0"/>
              <a:ea typeface="Arial"/>
              <a:cs typeface="Arial"/>
              <a:sym typeface="Arial"/>
            </a:endParaRP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a:tabLst/>
              <a:defRPr/>
            </a:pPr>
            <a:r>
              <a:rPr lang="uk-UA" sz="1173" b="0" i="0" u="none" strike="noStrike" cap="none" dirty="0">
                <a:solidFill>
                  <a:schemeClr val="tx1"/>
                </a:solidFill>
                <a:latin typeface="e-Ukraine UltraLight" panose="00000300000000000000" pitchFamily="50" charset="0"/>
                <a:ea typeface="Arial"/>
                <a:cs typeface="Arial"/>
                <a:sym typeface="Arial"/>
              </a:rPr>
              <a:t>Обрати папку, в яку буде збережено кінцеве зображення</a:t>
            </a: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a:tabLst/>
              <a:defRPr/>
            </a:pPr>
            <a:r>
              <a:rPr lang="uk-UA" sz="1173" b="0" i="0" u="none" strike="noStrike" cap="none" dirty="0">
                <a:solidFill>
                  <a:schemeClr val="tx1"/>
                </a:solidFill>
                <a:latin typeface="e-Ukraine UltraLight" panose="00000300000000000000" pitchFamily="50" charset="0"/>
                <a:ea typeface="Arial"/>
                <a:cs typeface="Arial"/>
                <a:sym typeface="Arial"/>
              </a:rPr>
              <a:t>При натисканні на </a:t>
            </a:r>
            <a:r>
              <a:rPr lang="ru-RU" sz="1173" b="0" i="0" u="none" strike="noStrike" cap="none" dirty="0">
                <a:solidFill>
                  <a:schemeClr val="tx1"/>
                </a:solidFill>
                <a:latin typeface="e-Ukraine UltraLight" panose="00000300000000000000" pitchFamily="50" charset="0"/>
                <a:ea typeface="Arial"/>
                <a:cs typeface="Arial"/>
                <a:sym typeface="Arial"/>
              </a:rPr>
              <a:t>поле </a:t>
            </a:r>
            <a:r>
              <a:rPr lang="uk-UA" sz="1173" b="0" i="0" u="none" strike="noStrike" cap="none" dirty="0">
                <a:solidFill>
                  <a:schemeClr val="tx1"/>
                </a:solidFill>
                <a:latin typeface="e-Ukraine UltraLight" panose="00000300000000000000" pitchFamily="50" charset="0"/>
                <a:ea typeface="Arial"/>
                <a:cs typeface="Arial"/>
                <a:sym typeface="Arial"/>
              </a:rPr>
              <a:t>із написом </a:t>
            </a:r>
            <a:r>
              <a:rPr lang="en-US" sz="1173" b="0" i="0" u="none" strike="noStrike" cap="none" dirty="0">
                <a:solidFill>
                  <a:schemeClr val="tx1"/>
                </a:solidFill>
                <a:latin typeface="e-Ukraine UltraLight" panose="00000300000000000000" pitchFamily="50" charset="0"/>
                <a:ea typeface="Arial"/>
                <a:cs typeface="Arial"/>
                <a:sym typeface="Arial"/>
              </a:rPr>
              <a:t>PowerPoint Presentation (</a:t>
            </a:r>
            <a:r>
              <a:rPr lang="uk-UA" sz="1173" b="0" i="0" u="none" strike="noStrike" cap="none" dirty="0">
                <a:solidFill>
                  <a:schemeClr val="tx1"/>
                </a:solidFill>
                <a:latin typeface="e-Ukraine UltraLight" panose="00000300000000000000" pitchFamily="50" charset="0"/>
                <a:ea typeface="Arial"/>
                <a:cs typeface="Arial"/>
                <a:sym typeface="Arial"/>
              </a:rPr>
              <a:t>виділено на </a:t>
            </a:r>
            <a:r>
              <a:rPr lang="uk-UA" sz="1173" b="0" i="0" u="none" strike="noStrike" cap="none" dirty="0" err="1">
                <a:solidFill>
                  <a:schemeClr val="tx1"/>
                </a:solidFill>
                <a:latin typeface="e-Ukraine UltraLight" panose="00000300000000000000" pitchFamily="50" charset="0"/>
                <a:ea typeface="Arial"/>
                <a:cs typeface="Arial"/>
                <a:sym typeface="Arial"/>
              </a:rPr>
              <a:t>скриншоті</a:t>
            </a:r>
            <a:r>
              <a:rPr lang="uk-UA" sz="1173" b="0" i="0" u="none" strike="noStrike" cap="none" dirty="0">
                <a:solidFill>
                  <a:schemeClr val="tx1"/>
                </a:solidFill>
                <a:latin typeface="e-Ukraine UltraLight" panose="00000300000000000000" pitchFamily="50" charset="0"/>
                <a:ea typeface="Arial"/>
                <a:cs typeface="Arial"/>
                <a:sym typeface="Arial"/>
              </a:rPr>
              <a:t> 1 червоним) випаде список із іншими </a:t>
            </a:r>
            <a:r>
              <a:rPr lang="ru-RU" sz="1173" b="0" i="0" u="none" strike="noStrike" cap="none" dirty="0">
                <a:solidFill>
                  <a:schemeClr val="tx1"/>
                </a:solidFill>
                <a:latin typeface="e-Ukraine UltraLight" panose="00000300000000000000" pitchFamily="50" charset="0"/>
                <a:ea typeface="Arial"/>
                <a:cs typeface="Arial"/>
                <a:sym typeface="Arial"/>
              </a:rPr>
              <a:t>форматами</a:t>
            </a:r>
            <a:r>
              <a:rPr lang="uk-UA" sz="1173" b="0" i="0" u="none" strike="noStrike" cap="none" dirty="0">
                <a:solidFill>
                  <a:schemeClr val="tx1"/>
                </a:solidFill>
                <a:latin typeface="e-Ukraine UltraLight" panose="00000300000000000000" pitchFamily="50" charset="0"/>
                <a:ea typeface="Arial"/>
                <a:cs typeface="Arial"/>
                <a:sym typeface="Arial"/>
              </a:rPr>
              <a:t> файлів</a:t>
            </a: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a:tabLst/>
              <a:defRPr/>
            </a:pPr>
            <a:r>
              <a:rPr lang="uk-UA" sz="1173" b="0" i="0" u="none" strike="noStrike" cap="none" dirty="0">
                <a:solidFill>
                  <a:schemeClr val="tx1"/>
                </a:solidFill>
                <a:latin typeface="e-Ukraine UltraLight" panose="00000300000000000000" pitchFamily="50" charset="0"/>
                <a:ea typeface="Arial"/>
                <a:cs typeface="Arial"/>
                <a:sym typeface="Arial"/>
              </a:rPr>
              <a:t>В цьому списку слід обрати формат </a:t>
            </a:r>
            <a:r>
              <a:rPr lang="en-US" sz="1173" b="0" i="0" u="none" strike="noStrike" cap="none" dirty="0">
                <a:solidFill>
                  <a:schemeClr val="tx1"/>
                </a:solidFill>
                <a:latin typeface="e-Ukraine UltraLight" panose="00000300000000000000" pitchFamily="50" charset="0"/>
                <a:ea typeface="Arial"/>
                <a:cs typeface="Arial"/>
                <a:sym typeface="Arial"/>
              </a:rPr>
              <a:t>PNG (</a:t>
            </a:r>
            <a:r>
              <a:rPr lang="uk-UA" sz="1173" b="0" i="0" u="none" strike="noStrike" cap="none" dirty="0">
                <a:solidFill>
                  <a:schemeClr val="tx1"/>
                </a:solidFill>
                <a:latin typeface="e-Ukraine UltraLight" panose="00000300000000000000" pitchFamily="50" charset="0"/>
                <a:ea typeface="Arial"/>
                <a:cs typeface="Arial"/>
                <a:sym typeface="Arial"/>
              </a:rPr>
              <a:t>Малюнок у форматі </a:t>
            </a:r>
            <a:r>
              <a:rPr lang="en-US" sz="1173" b="0" i="0" u="none" strike="noStrike" cap="none" dirty="0">
                <a:solidFill>
                  <a:schemeClr val="tx1"/>
                </a:solidFill>
                <a:latin typeface="e-Ukraine UltraLight" panose="00000300000000000000" pitchFamily="50" charset="0"/>
                <a:ea typeface="Arial"/>
                <a:cs typeface="Arial"/>
                <a:sym typeface="Arial"/>
              </a:rPr>
              <a:t>PNG</a:t>
            </a:r>
            <a:r>
              <a:rPr lang="uk-UA" sz="1173" b="0" i="0" u="none" strike="noStrike" cap="none" dirty="0">
                <a:solidFill>
                  <a:schemeClr val="tx1"/>
                </a:solidFill>
                <a:latin typeface="e-Ukraine UltraLight" panose="00000300000000000000" pitchFamily="50" charset="0"/>
                <a:ea typeface="Arial"/>
                <a:cs typeface="Arial"/>
                <a:sym typeface="Arial"/>
              </a:rPr>
              <a:t>), як це зображено на </a:t>
            </a:r>
            <a:r>
              <a:rPr lang="uk-UA" sz="1173" b="0" i="0" u="none" strike="noStrike" cap="none" dirty="0" err="1">
                <a:solidFill>
                  <a:schemeClr val="tx1"/>
                </a:solidFill>
                <a:latin typeface="e-Ukraine UltraLight" panose="00000300000000000000" pitchFamily="50" charset="0"/>
                <a:ea typeface="Arial"/>
                <a:cs typeface="Arial"/>
                <a:sym typeface="Arial"/>
              </a:rPr>
              <a:t>скриншоті</a:t>
            </a:r>
            <a:r>
              <a:rPr lang="uk-UA" sz="1173" b="0" i="0" u="none" strike="noStrike" cap="none" dirty="0">
                <a:solidFill>
                  <a:schemeClr val="tx1"/>
                </a:solidFill>
                <a:latin typeface="e-Ukraine UltraLight" panose="00000300000000000000" pitchFamily="50" charset="0"/>
                <a:ea typeface="Arial"/>
                <a:cs typeface="Arial"/>
                <a:sym typeface="Arial"/>
              </a:rPr>
              <a:t> 2</a:t>
            </a: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startAt="6"/>
              <a:tabLst/>
              <a:defRPr/>
            </a:pPr>
            <a:r>
              <a:rPr lang="en-US" sz="1173" b="0" i="0" u="none" strike="noStrike" cap="none" dirty="0">
                <a:solidFill>
                  <a:schemeClr val="tx1"/>
                </a:solidFill>
                <a:latin typeface="e-Ukraine UltraLight" panose="00000300000000000000" pitchFamily="50" charset="0"/>
                <a:ea typeface="Arial"/>
                <a:cs typeface="Arial"/>
                <a:sym typeface="Arial"/>
              </a:rPr>
              <a:t>Save</a:t>
            </a:r>
            <a:r>
              <a:rPr lang="uk-UA" sz="1173" b="0" i="0" u="none" strike="noStrike" cap="none" dirty="0">
                <a:solidFill>
                  <a:schemeClr val="tx1"/>
                </a:solidFill>
                <a:latin typeface="e-Ukraine UltraLight" panose="00000300000000000000" pitchFamily="50" charset="0"/>
                <a:ea typeface="Arial"/>
                <a:cs typeface="Arial"/>
                <a:sym typeface="Arial"/>
              </a:rPr>
              <a:t> / Зберегти</a:t>
            </a: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startAt="6"/>
              <a:tabLst/>
              <a:defRPr/>
            </a:pPr>
            <a:r>
              <a:rPr lang="uk-UA" sz="1173" b="0" i="0" u="none" strike="noStrike" cap="none" dirty="0">
                <a:solidFill>
                  <a:schemeClr val="tx1"/>
                </a:solidFill>
                <a:latin typeface="e-Ukraine UltraLight" panose="00000300000000000000" pitchFamily="50" charset="0"/>
                <a:ea typeface="Arial"/>
                <a:cs typeface="Arial"/>
                <a:sym typeface="Arial"/>
              </a:rPr>
              <a:t>Після натискання кнопки </a:t>
            </a:r>
            <a:r>
              <a:rPr lang="en-US" sz="1173" b="0" i="0" u="none" strike="noStrike" cap="none" dirty="0">
                <a:solidFill>
                  <a:schemeClr val="tx1"/>
                </a:solidFill>
                <a:latin typeface="e-Ukraine UltraLight" panose="00000300000000000000" pitchFamily="50" charset="0"/>
                <a:ea typeface="Arial"/>
                <a:cs typeface="Arial"/>
                <a:sym typeface="Arial"/>
              </a:rPr>
              <a:t>Save</a:t>
            </a:r>
            <a:r>
              <a:rPr lang="uk-UA" sz="1173" b="0" i="0" u="none" strike="noStrike" cap="none" dirty="0">
                <a:solidFill>
                  <a:schemeClr val="tx1"/>
                </a:solidFill>
                <a:latin typeface="e-Ukraine UltraLight" panose="00000300000000000000" pitchFamily="50" charset="0"/>
                <a:ea typeface="Arial"/>
                <a:cs typeface="Arial"/>
                <a:sym typeface="Arial"/>
              </a:rPr>
              <a:t> / Зберегти</a:t>
            </a:r>
            <a:r>
              <a:rPr lang="en-US" sz="1173" b="0" i="0" u="none" strike="noStrike" cap="none" dirty="0">
                <a:solidFill>
                  <a:schemeClr val="tx1"/>
                </a:solidFill>
                <a:latin typeface="e-Ukraine UltraLight" panose="00000300000000000000" pitchFamily="50" charset="0"/>
                <a:ea typeface="Arial"/>
                <a:cs typeface="Arial"/>
                <a:sym typeface="Arial"/>
              </a:rPr>
              <a:t> – </a:t>
            </a:r>
            <a:r>
              <a:rPr lang="uk-UA" sz="1173" b="0" i="0" u="none" strike="noStrike" cap="none" dirty="0">
                <a:solidFill>
                  <a:schemeClr val="tx1"/>
                </a:solidFill>
                <a:latin typeface="e-Ukraine UltraLight" panose="00000300000000000000" pitchFamily="50" charset="0"/>
                <a:ea typeface="Arial"/>
                <a:cs typeface="Arial"/>
                <a:sym typeface="Arial"/>
              </a:rPr>
              <a:t>з’явиться вікно, відображене на </a:t>
            </a:r>
            <a:r>
              <a:rPr lang="uk-UA" sz="1173" b="0" i="0" u="none" strike="noStrike" cap="none" dirty="0" err="1">
                <a:solidFill>
                  <a:schemeClr val="tx1"/>
                </a:solidFill>
                <a:latin typeface="e-Ukraine UltraLight" panose="00000300000000000000" pitchFamily="50" charset="0"/>
                <a:ea typeface="Arial"/>
                <a:cs typeface="Arial"/>
                <a:sym typeface="Arial"/>
              </a:rPr>
              <a:t>скриншоті</a:t>
            </a:r>
            <a:r>
              <a:rPr lang="uk-UA" sz="1173" b="0" i="0" u="none" strike="noStrike" cap="none" dirty="0">
                <a:solidFill>
                  <a:schemeClr val="tx1"/>
                </a:solidFill>
                <a:latin typeface="e-Ukraine UltraLight" panose="00000300000000000000" pitchFamily="50" charset="0"/>
                <a:ea typeface="Arial"/>
                <a:cs typeface="Arial"/>
                <a:sym typeface="Arial"/>
              </a:rPr>
              <a:t> 3, в якому слід обрати кнопку </a:t>
            </a:r>
            <a:r>
              <a:rPr lang="en-US" sz="1173" b="0" i="0" u="none" strike="noStrike" cap="none" dirty="0">
                <a:solidFill>
                  <a:schemeClr val="tx1"/>
                </a:solidFill>
                <a:latin typeface="e-Ukraine UltraLight" panose="00000300000000000000" pitchFamily="50" charset="0"/>
                <a:ea typeface="Arial"/>
                <a:cs typeface="Arial"/>
                <a:sym typeface="Arial"/>
              </a:rPr>
              <a:t>Just This One / </a:t>
            </a:r>
            <a:r>
              <a:rPr lang="uk-UA" sz="1173" b="0" i="0" u="none" strike="noStrike" cap="none" dirty="0">
                <a:solidFill>
                  <a:schemeClr val="tx1"/>
                </a:solidFill>
                <a:latin typeface="e-Ukraine UltraLight" panose="00000300000000000000" pitchFamily="50" charset="0"/>
                <a:ea typeface="Arial"/>
                <a:cs typeface="Arial"/>
                <a:sym typeface="Arial"/>
              </a:rPr>
              <a:t>Лише поточний</a:t>
            </a:r>
          </a:p>
          <a:p>
            <a:pPr marL="365771" marR="0" lvl="0" indent="-365771" algn="l" defTabSz="487695" rtl="0" eaLnBrk="1" fontAlgn="auto" latinLnBrk="0" hangingPunct="1">
              <a:lnSpc>
                <a:spcPct val="110000"/>
              </a:lnSpc>
              <a:spcBef>
                <a:spcPts val="0"/>
              </a:spcBef>
              <a:spcAft>
                <a:spcPts val="1280"/>
              </a:spcAft>
              <a:buClr>
                <a:srgbClr val="000000"/>
              </a:buClr>
              <a:buSzPts val="1400"/>
              <a:buFont typeface="+mj-lt"/>
              <a:buAutoNum type="arabicPeriod"/>
              <a:tabLst/>
              <a:defRPr/>
            </a:pPr>
            <a:endParaRPr lang="uk-UA" sz="1173" b="0" i="0" u="none" strike="noStrike" cap="none" dirty="0">
              <a:solidFill>
                <a:schemeClr val="tx1"/>
              </a:solidFill>
              <a:latin typeface="e-Ukraine UltraLight" panose="00000300000000000000" pitchFamily="50" charset="0"/>
              <a:ea typeface="Arial"/>
              <a:cs typeface="Arial"/>
              <a:sym typeface="Arial"/>
            </a:endParaRPr>
          </a:p>
        </p:txBody>
      </p:sp>
      <p:pic>
        <p:nvPicPr>
          <p:cNvPr id="8" name="Graphic 7">
            <a:extLst>
              <a:ext uri="{FF2B5EF4-FFF2-40B4-BE49-F238E27FC236}">
                <a16:creationId xmlns:a16="http://schemas.microsoft.com/office/drawing/2014/main" id="{D3875160-FD48-4257-9ABF-22DFA1CA9B1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2185" y="5560052"/>
            <a:ext cx="1473708" cy="2157740"/>
          </a:xfrm>
          <a:prstGeom prst="rect">
            <a:avLst/>
          </a:prstGeom>
        </p:spPr>
      </p:pic>
      <p:pic>
        <p:nvPicPr>
          <p:cNvPr id="9" name="Graphic 8">
            <a:extLst>
              <a:ext uri="{FF2B5EF4-FFF2-40B4-BE49-F238E27FC236}">
                <a16:creationId xmlns:a16="http://schemas.microsoft.com/office/drawing/2014/main" id="{4A8FBC27-2BAA-498B-B8DE-79D03A6D4DE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372748" y="6305850"/>
            <a:ext cx="810043" cy="1185581"/>
          </a:xfrm>
          <a:prstGeom prst="rect">
            <a:avLst/>
          </a:prstGeom>
        </p:spPr>
      </p:pic>
      <p:pic>
        <p:nvPicPr>
          <p:cNvPr id="13" name="Graphic 12">
            <a:extLst>
              <a:ext uri="{FF2B5EF4-FFF2-40B4-BE49-F238E27FC236}">
                <a16:creationId xmlns:a16="http://schemas.microsoft.com/office/drawing/2014/main" id="{4C5BF795-17FE-402F-9603-FE66ACB0321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770029" y="2345401"/>
            <a:ext cx="1218657" cy="1787809"/>
          </a:xfrm>
          <a:prstGeom prst="rect">
            <a:avLst/>
          </a:prstGeom>
        </p:spPr>
      </p:pic>
      <p:sp>
        <p:nvSpPr>
          <p:cNvPr id="14" name="Rectangle 13">
            <a:extLst>
              <a:ext uri="{FF2B5EF4-FFF2-40B4-BE49-F238E27FC236}">
                <a16:creationId xmlns:a16="http://schemas.microsoft.com/office/drawing/2014/main" id="{BB025231-AB37-421F-8255-49B31B47DAA2}"/>
              </a:ext>
            </a:extLst>
          </p:cNvPr>
          <p:cNvSpPr/>
          <p:nvPr userDrawn="1"/>
        </p:nvSpPr>
        <p:spPr>
          <a:xfrm>
            <a:off x="12206779" y="1496292"/>
            <a:ext cx="830368" cy="40150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pic>
        <p:nvPicPr>
          <p:cNvPr id="15" name="Picture 14">
            <a:extLst>
              <a:ext uri="{FF2B5EF4-FFF2-40B4-BE49-F238E27FC236}">
                <a16:creationId xmlns:a16="http://schemas.microsoft.com/office/drawing/2014/main" id="{3327168B-CB6E-46CD-B6C9-ECE83045795C}"/>
              </a:ext>
            </a:extLst>
          </p:cNvPr>
          <p:cNvPicPr>
            <a:picLocks noChangeAspect="1"/>
          </p:cNvPicPr>
          <p:nvPr userDrawn="1"/>
        </p:nvPicPr>
        <p:blipFill>
          <a:blip r:embed="rId8"/>
          <a:stretch>
            <a:fillRect/>
          </a:stretch>
        </p:blipFill>
        <p:spPr>
          <a:xfrm>
            <a:off x="4814836" y="311790"/>
            <a:ext cx="3172241" cy="4329926"/>
          </a:xfrm>
          <a:prstGeom prst="rect">
            <a:avLst/>
          </a:prstGeom>
        </p:spPr>
      </p:pic>
      <p:pic>
        <p:nvPicPr>
          <p:cNvPr id="16" name="Picture 15">
            <a:extLst>
              <a:ext uri="{FF2B5EF4-FFF2-40B4-BE49-F238E27FC236}">
                <a16:creationId xmlns:a16="http://schemas.microsoft.com/office/drawing/2014/main" id="{790A5D46-BB37-4AA5-B988-A1892BB5B7E9}"/>
              </a:ext>
            </a:extLst>
          </p:cNvPr>
          <p:cNvPicPr>
            <a:picLocks noChangeAspect="1"/>
          </p:cNvPicPr>
          <p:nvPr userDrawn="1"/>
        </p:nvPicPr>
        <p:blipFill>
          <a:blip r:embed="rId9"/>
          <a:stretch>
            <a:fillRect/>
          </a:stretch>
        </p:blipFill>
        <p:spPr>
          <a:xfrm>
            <a:off x="8549327" y="348253"/>
            <a:ext cx="3172241" cy="4293463"/>
          </a:xfrm>
          <a:prstGeom prst="rect">
            <a:avLst/>
          </a:prstGeom>
        </p:spPr>
      </p:pic>
      <p:sp>
        <p:nvSpPr>
          <p:cNvPr id="17" name="Google Shape;15;p3">
            <a:extLst>
              <a:ext uri="{FF2B5EF4-FFF2-40B4-BE49-F238E27FC236}">
                <a16:creationId xmlns:a16="http://schemas.microsoft.com/office/drawing/2014/main" id="{2DEE617F-ECC1-49B3-B7FB-844F847F2C5D}"/>
              </a:ext>
            </a:extLst>
          </p:cNvPr>
          <p:cNvSpPr txBox="1"/>
          <p:nvPr userDrawn="1"/>
        </p:nvSpPr>
        <p:spPr>
          <a:xfrm>
            <a:off x="4445856" y="311790"/>
            <a:ext cx="446262" cy="426186"/>
          </a:xfrm>
          <a:prstGeom prst="rect">
            <a:avLst/>
          </a:prstGeom>
          <a:noFill/>
          <a:ln>
            <a:noFill/>
          </a:ln>
        </p:spPr>
        <p:txBody>
          <a:bodyPr spcFirstLastPara="1" wrap="square" lIns="97520" tIns="48747" rIns="97520" bIns="48747" anchor="t" anchorCtr="0">
            <a:noAutofit/>
          </a:bodyPr>
          <a:lstStyle/>
          <a:p>
            <a:pPr marL="0" marR="0" lvl="0" indent="0" algn="l" defTabSz="487695" rtl="0" eaLnBrk="1" fontAlgn="auto" latinLnBrk="0" hangingPunct="1">
              <a:lnSpc>
                <a:spcPct val="110000"/>
              </a:lnSpc>
              <a:spcBef>
                <a:spcPts val="0"/>
              </a:spcBef>
              <a:spcAft>
                <a:spcPts val="1280"/>
              </a:spcAft>
              <a:buClr>
                <a:srgbClr val="000000"/>
              </a:buClr>
              <a:buSzPts val="1400"/>
              <a:buFont typeface="Arial"/>
              <a:buNone/>
              <a:tabLst/>
              <a:defRPr/>
            </a:pPr>
            <a:r>
              <a:rPr lang="uk-UA" sz="1707" b="0" i="0" u="none" strike="noStrike" cap="none" dirty="0">
                <a:solidFill>
                  <a:schemeClr val="bg1"/>
                </a:solidFill>
                <a:highlight>
                  <a:srgbClr val="009BDC"/>
                </a:highlight>
                <a:latin typeface="e-Ukraine UltraLight" panose="00000300000000000000" pitchFamily="50" charset="0"/>
                <a:ea typeface="Arial"/>
                <a:cs typeface="Arial"/>
                <a:sym typeface="Arial"/>
              </a:rPr>
              <a:t>1</a:t>
            </a:r>
            <a:endParaRPr lang="uk-UA" sz="1707" b="0" i="0" u="none" strike="noStrike" cap="none" dirty="0">
              <a:solidFill>
                <a:schemeClr val="tx1"/>
              </a:solidFill>
              <a:latin typeface="e-Ukraine UltraLight" panose="00000300000000000000" pitchFamily="50" charset="0"/>
              <a:ea typeface="Arial"/>
              <a:cs typeface="Arial"/>
              <a:sym typeface="Arial"/>
            </a:endParaRPr>
          </a:p>
        </p:txBody>
      </p:sp>
      <p:sp>
        <p:nvSpPr>
          <p:cNvPr id="18" name="Google Shape;15;p3">
            <a:extLst>
              <a:ext uri="{FF2B5EF4-FFF2-40B4-BE49-F238E27FC236}">
                <a16:creationId xmlns:a16="http://schemas.microsoft.com/office/drawing/2014/main" id="{16198D35-89CB-4195-8479-1A45755A0F7C}"/>
              </a:ext>
            </a:extLst>
          </p:cNvPr>
          <p:cNvSpPr txBox="1"/>
          <p:nvPr userDrawn="1"/>
        </p:nvSpPr>
        <p:spPr>
          <a:xfrm>
            <a:off x="8172751" y="311790"/>
            <a:ext cx="310275" cy="426186"/>
          </a:xfrm>
          <a:prstGeom prst="rect">
            <a:avLst/>
          </a:prstGeom>
          <a:noFill/>
          <a:ln>
            <a:noFill/>
          </a:ln>
        </p:spPr>
        <p:txBody>
          <a:bodyPr spcFirstLastPara="1" wrap="square" lIns="97520" tIns="48747" rIns="97520" bIns="48747" anchor="t" anchorCtr="0">
            <a:noAutofit/>
          </a:bodyPr>
          <a:lstStyle/>
          <a:p>
            <a:pPr marL="0" marR="0" lvl="0" indent="0" algn="l" defTabSz="487695" rtl="0" eaLnBrk="1" fontAlgn="auto" latinLnBrk="0" hangingPunct="1">
              <a:lnSpc>
                <a:spcPct val="110000"/>
              </a:lnSpc>
              <a:spcBef>
                <a:spcPts val="0"/>
              </a:spcBef>
              <a:spcAft>
                <a:spcPts val="1280"/>
              </a:spcAft>
              <a:buClr>
                <a:srgbClr val="000000"/>
              </a:buClr>
              <a:buSzPts val="1400"/>
              <a:buFont typeface="Arial"/>
              <a:buNone/>
              <a:tabLst/>
              <a:defRPr/>
            </a:pPr>
            <a:r>
              <a:rPr lang="uk-UA" sz="1707" b="0" i="0" u="none" strike="noStrike" cap="none" dirty="0">
                <a:solidFill>
                  <a:schemeClr val="bg1"/>
                </a:solidFill>
                <a:highlight>
                  <a:srgbClr val="009BDC"/>
                </a:highlight>
                <a:latin typeface="e-Ukraine UltraLight" panose="00000300000000000000" pitchFamily="50" charset="0"/>
                <a:ea typeface="Arial"/>
                <a:cs typeface="Arial"/>
                <a:sym typeface="Arial"/>
              </a:rPr>
              <a:t>2</a:t>
            </a:r>
            <a:endParaRPr lang="uk-UA" sz="1707" b="0" i="0" u="none" strike="noStrike" cap="none" dirty="0">
              <a:solidFill>
                <a:schemeClr val="tx1"/>
              </a:solidFill>
              <a:latin typeface="e-Ukraine UltraLight" panose="00000300000000000000" pitchFamily="50" charset="0"/>
              <a:ea typeface="Arial"/>
              <a:cs typeface="Arial"/>
              <a:sym typeface="Arial"/>
            </a:endParaRPr>
          </a:p>
        </p:txBody>
      </p:sp>
      <p:pic>
        <p:nvPicPr>
          <p:cNvPr id="19" name="Picture 18">
            <a:extLst>
              <a:ext uri="{FF2B5EF4-FFF2-40B4-BE49-F238E27FC236}">
                <a16:creationId xmlns:a16="http://schemas.microsoft.com/office/drawing/2014/main" id="{A456BC6C-B607-4941-B960-359EE8271779}"/>
              </a:ext>
            </a:extLst>
          </p:cNvPr>
          <p:cNvPicPr>
            <a:picLocks noChangeAspect="1"/>
          </p:cNvPicPr>
          <p:nvPr userDrawn="1"/>
        </p:nvPicPr>
        <p:blipFill>
          <a:blip r:embed="rId10"/>
          <a:stretch>
            <a:fillRect/>
          </a:stretch>
        </p:blipFill>
        <p:spPr>
          <a:xfrm>
            <a:off x="4892118" y="5119823"/>
            <a:ext cx="4236720" cy="1168400"/>
          </a:xfrm>
          <a:prstGeom prst="rect">
            <a:avLst/>
          </a:prstGeom>
        </p:spPr>
      </p:pic>
      <p:sp>
        <p:nvSpPr>
          <p:cNvPr id="20" name="Google Shape;15;p3">
            <a:extLst>
              <a:ext uri="{FF2B5EF4-FFF2-40B4-BE49-F238E27FC236}">
                <a16:creationId xmlns:a16="http://schemas.microsoft.com/office/drawing/2014/main" id="{14979B9F-474E-4E36-B7FD-490AB6000E65}"/>
              </a:ext>
            </a:extLst>
          </p:cNvPr>
          <p:cNvSpPr txBox="1"/>
          <p:nvPr userDrawn="1"/>
        </p:nvSpPr>
        <p:spPr>
          <a:xfrm>
            <a:off x="4394728" y="5085039"/>
            <a:ext cx="345823" cy="475013"/>
          </a:xfrm>
          <a:prstGeom prst="rect">
            <a:avLst/>
          </a:prstGeom>
          <a:noFill/>
          <a:ln>
            <a:noFill/>
          </a:ln>
        </p:spPr>
        <p:txBody>
          <a:bodyPr spcFirstLastPara="1" wrap="square" lIns="97520" tIns="48747" rIns="97520" bIns="48747" anchor="t" anchorCtr="0">
            <a:noAutofit/>
          </a:bodyPr>
          <a:lstStyle/>
          <a:p>
            <a:pPr marL="0" marR="0" lvl="0" indent="0" algn="l" defTabSz="487695" rtl="0" eaLnBrk="1" fontAlgn="auto" latinLnBrk="0" hangingPunct="1">
              <a:lnSpc>
                <a:spcPct val="110000"/>
              </a:lnSpc>
              <a:spcBef>
                <a:spcPts val="0"/>
              </a:spcBef>
              <a:spcAft>
                <a:spcPts val="1280"/>
              </a:spcAft>
              <a:buClr>
                <a:srgbClr val="000000"/>
              </a:buClr>
              <a:buSzPts val="1400"/>
              <a:buFont typeface="Arial"/>
              <a:buNone/>
              <a:tabLst/>
              <a:defRPr/>
            </a:pPr>
            <a:r>
              <a:rPr lang="uk-UA" sz="1707" b="0" i="0" u="none" strike="noStrike" cap="none" dirty="0">
                <a:solidFill>
                  <a:schemeClr val="bg1"/>
                </a:solidFill>
                <a:highlight>
                  <a:srgbClr val="009BDC"/>
                </a:highlight>
                <a:latin typeface="e-Ukraine UltraLight" panose="00000300000000000000" pitchFamily="50" charset="0"/>
                <a:ea typeface="Arial"/>
                <a:cs typeface="Arial"/>
                <a:sym typeface="Arial"/>
              </a:rPr>
              <a:t>3</a:t>
            </a:r>
            <a:endParaRPr lang="uk-UA" sz="1707" b="0" i="0" u="none" strike="noStrike" cap="none" dirty="0">
              <a:solidFill>
                <a:schemeClr val="tx1"/>
              </a:solidFill>
              <a:latin typeface="e-Ukraine UltraLight" panose="00000300000000000000" pitchFamily="50" charset="0"/>
              <a:ea typeface="Arial"/>
              <a:cs typeface="Arial"/>
              <a:sym typeface="Arial"/>
            </a:endParaRPr>
          </a:p>
        </p:txBody>
      </p:sp>
      <p:sp>
        <p:nvSpPr>
          <p:cNvPr id="21" name="Rectangle 20">
            <a:extLst>
              <a:ext uri="{FF2B5EF4-FFF2-40B4-BE49-F238E27FC236}">
                <a16:creationId xmlns:a16="http://schemas.microsoft.com/office/drawing/2014/main" id="{613B878B-76AB-4C82-905C-01BBDC6CE1B8}"/>
              </a:ext>
            </a:extLst>
          </p:cNvPr>
          <p:cNvSpPr/>
          <p:nvPr userDrawn="1"/>
        </p:nvSpPr>
        <p:spPr>
          <a:xfrm>
            <a:off x="5475100" y="586393"/>
            <a:ext cx="2545129" cy="157506"/>
          </a:xfrm>
          <a:prstGeom prst="rect">
            <a:avLst/>
          </a:prstGeom>
          <a:noFill/>
          <a:ln w="19050">
            <a:solidFill>
              <a:srgbClr val="E55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20"/>
          </a:p>
        </p:txBody>
      </p:sp>
      <p:sp>
        <p:nvSpPr>
          <p:cNvPr id="22" name="Rectangle 21">
            <a:extLst>
              <a:ext uri="{FF2B5EF4-FFF2-40B4-BE49-F238E27FC236}">
                <a16:creationId xmlns:a16="http://schemas.microsoft.com/office/drawing/2014/main" id="{5705FEF0-BF55-4A37-9E9B-90629871D923}"/>
              </a:ext>
            </a:extLst>
          </p:cNvPr>
          <p:cNvSpPr/>
          <p:nvPr userDrawn="1"/>
        </p:nvSpPr>
        <p:spPr>
          <a:xfrm rot="5400000">
            <a:off x="5735395" y="2297871"/>
            <a:ext cx="830368" cy="995062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81"/>
          </a:p>
        </p:txBody>
      </p:sp>
      <p:sp>
        <p:nvSpPr>
          <p:cNvPr id="23" name="Rectangle 22">
            <a:extLst>
              <a:ext uri="{FF2B5EF4-FFF2-40B4-BE49-F238E27FC236}">
                <a16:creationId xmlns:a16="http://schemas.microsoft.com/office/drawing/2014/main" id="{E19C2170-C0FF-4CF7-9D16-96DE572667D8}"/>
              </a:ext>
            </a:extLst>
          </p:cNvPr>
          <p:cNvSpPr/>
          <p:nvPr userDrawn="1"/>
        </p:nvSpPr>
        <p:spPr>
          <a:xfrm>
            <a:off x="6392880" y="5924921"/>
            <a:ext cx="1235194" cy="363302"/>
          </a:xfrm>
          <a:prstGeom prst="rect">
            <a:avLst/>
          </a:prstGeom>
          <a:noFill/>
          <a:ln w="19050">
            <a:solidFill>
              <a:srgbClr val="E55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20"/>
          </a:p>
        </p:txBody>
      </p:sp>
      <p:sp>
        <p:nvSpPr>
          <p:cNvPr id="24" name="Rectangle 23">
            <a:extLst>
              <a:ext uri="{FF2B5EF4-FFF2-40B4-BE49-F238E27FC236}">
                <a16:creationId xmlns:a16="http://schemas.microsoft.com/office/drawing/2014/main" id="{FDCA6EC8-FE81-4D19-9987-20E6564452A8}"/>
              </a:ext>
            </a:extLst>
          </p:cNvPr>
          <p:cNvSpPr/>
          <p:nvPr userDrawn="1"/>
        </p:nvSpPr>
        <p:spPr>
          <a:xfrm>
            <a:off x="9182632" y="3365487"/>
            <a:ext cx="2545129" cy="157506"/>
          </a:xfrm>
          <a:prstGeom prst="rect">
            <a:avLst/>
          </a:prstGeom>
          <a:noFill/>
          <a:ln w="19050">
            <a:solidFill>
              <a:srgbClr val="E55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20"/>
          </a:p>
        </p:txBody>
      </p:sp>
    </p:spTree>
    <p:extLst>
      <p:ext uri="{BB962C8B-B14F-4D97-AF65-F5344CB8AC3E}">
        <p14:creationId xmlns:p14="http://schemas.microsoft.com/office/powerpoint/2010/main" val="204415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Блакитний 1">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5E5AD8E7-F02C-4875-88A6-32E7C10A058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18788" y="616866"/>
            <a:ext cx="1025103" cy="1516734"/>
          </a:xfrm>
          <a:prstGeom prst="rect">
            <a:avLst/>
          </a:prstGeom>
        </p:spPr>
      </p:pic>
      <p:sp>
        <p:nvSpPr>
          <p:cNvPr id="2" name="Title 1"/>
          <p:cNvSpPr>
            <a:spLocks noGrp="1"/>
          </p:cNvSpPr>
          <p:nvPr>
            <p:ph type="title" hasCustomPrompt="1"/>
          </p:nvPr>
        </p:nvSpPr>
        <p:spPr>
          <a:xfrm>
            <a:off x="1640840" y="2738735"/>
            <a:ext cx="4300730" cy="1380529"/>
          </a:xfrm>
        </p:spPr>
        <p:txBody>
          <a:bodyPr lIns="0" tIns="0" anchor="ctr">
            <a:noAutofit/>
          </a:bodyPr>
          <a:lstStyle>
            <a:lvl1pPr>
              <a:lnSpc>
                <a:spcPct val="100000"/>
              </a:lnSpc>
              <a:defRPr sz="2133">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9 рядків</a:t>
            </a:r>
            <a:endParaRPr lang="en-US" dirty="0"/>
          </a:p>
        </p:txBody>
      </p:sp>
      <p:sp>
        <p:nvSpPr>
          <p:cNvPr id="24" name="Picture Placeholder 23">
            <a:extLst>
              <a:ext uri="{FF2B5EF4-FFF2-40B4-BE49-F238E27FC236}">
                <a16:creationId xmlns:a16="http://schemas.microsoft.com/office/drawing/2014/main" id="{55C0E51F-49AA-4B0E-961A-91A966BF9F87}"/>
              </a:ext>
            </a:extLst>
          </p:cNvPr>
          <p:cNvSpPr>
            <a:spLocks noGrp="1"/>
          </p:cNvSpPr>
          <p:nvPr>
            <p:ph type="pic" sz="quarter" idx="10" hasCustomPrompt="1"/>
          </p:nvPr>
        </p:nvSpPr>
        <p:spPr>
          <a:xfrm>
            <a:off x="6234175" y="915280"/>
            <a:ext cx="5030400" cy="5030400"/>
          </a:xfrm>
        </p:spPr>
        <p:txBody>
          <a:bodyPr/>
          <a:lstStyle>
            <a:lvl1pPr marL="0" indent="0">
              <a:buNone/>
              <a:defRPr>
                <a:latin typeface="e-Ukraine Bold" panose="00000800000000000000" pitchFamily="50" charset="0"/>
              </a:defRPr>
            </a:lvl1pPr>
          </a:lstStyle>
          <a:p>
            <a:r>
              <a:rPr lang="uk-UA" dirty="0"/>
              <a:t>Фото для новини</a:t>
            </a:r>
          </a:p>
        </p:txBody>
      </p:sp>
      <p:pic>
        <p:nvPicPr>
          <p:cNvPr id="12" name="Graphic 11">
            <a:extLst>
              <a:ext uri="{FF2B5EF4-FFF2-40B4-BE49-F238E27FC236}">
                <a16:creationId xmlns:a16="http://schemas.microsoft.com/office/drawing/2014/main" id="{C289FB78-D9BB-4A07-B3BE-7CFD840F06CF}"/>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86529" y="805063"/>
            <a:ext cx="2542753" cy="701157"/>
          </a:xfrm>
          <a:prstGeom prst="rect">
            <a:avLst/>
          </a:prstGeom>
        </p:spPr>
      </p:pic>
      <p:pic>
        <p:nvPicPr>
          <p:cNvPr id="26" name="Graphic 25">
            <a:extLst>
              <a:ext uri="{FF2B5EF4-FFF2-40B4-BE49-F238E27FC236}">
                <a16:creationId xmlns:a16="http://schemas.microsoft.com/office/drawing/2014/main" id="{DAEE4A0E-78EE-4D3C-80FA-D410FDE84E6C}"/>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0559336" y="152709"/>
            <a:ext cx="344763" cy="517143"/>
          </a:xfrm>
          <a:prstGeom prst="rect">
            <a:avLst/>
          </a:prstGeom>
        </p:spPr>
      </p:pic>
      <p:pic>
        <p:nvPicPr>
          <p:cNvPr id="27" name="Graphic 26">
            <a:extLst>
              <a:ext uri="{FF2B5EF4-FFF2-40B4-BE49-F238E27FC236}">
                <a16:creationId xmlns:a16="http://schemas.microsoft.com/office/drawing/2014/main" id="{AD30E739-EF4E-42A3-BE16-777987F2FD26}"/>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1856010" y="4119264"/>
            <a:ext cx="671981" cy="1001115"/>
          </a:xfrm>
          <a:prstGeom prst="rect">
            <a:avLst/>
          </a:prstGeom>
        </p:spPr>
      </p:pic>
      <p:pic>
        <p:nvPicPr>
          <p:cNvPr id="28" name="Graphic 27">
            <a:extLst>
              <a:ext uri="{FF2B5EF4-FFF2-40B4-BE49-F238E27FC236}">
                <a16:creationId xmlns:a16="http://schemas.microsoft.com/office/drawing/2014/main" id="{94C9EDA0-A3BE-444C-9E4C-B43B54D91F38}"/>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098840" y="4868404"/>
            <a:ext cx="393372" cy="582190"/>
          </a:xfrm>
          <a:prstGeom prst="rect">
            <a:avLst/>
          </a:prstGeom>
        </p:spPr>
      </p:pic>
      <p:pic>
        <p:nvPicPr>
          <p:cNvPr id="29" name="Graphic 28">
            <a:extLst>
              <a:ext uri="{FF2B5EF4-FFF2-40B4-BE49-F238E27FC236}">
                <a16:creationId xmlns:a16="http://schemas.microsoft.com/office/drawing/2014/main" id="{C50050EA-9533-4115-8FF7-8D00443BF67B}"/>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216689" y="4662086"/>
            <a:ext cx="1056681" cy="1577015"/>
          </a:xfrm>
          <a:prstGeom prst="rect">
            <a:avLst/>
          </a:prstGeom>
        </p:spPr>
      </p:pic>
    </p:spTree>
    <p:extLst>
      <p:ext uri="{BB962C8B-B14F-4D97-AF65-F5344CB8AC3E}">
        <p14:creationId xmlns:p14="http://schemas.microsoft.com/office/powerpoint/2010/main" val="3709964988"/>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олотавий 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289FB78-D9BB-4A07-B3BE-7CFD840F06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86529" y="805063"/>
            <a:ext cx="2542753" cy="701157"/>
          </a:xfrm>
          <a:prstGeom prst="rect">
            <a:avLst/>
          </a:prstGeom>
        </p:spPr>
      </p:pic>
      <p:sp>
        <p:nvSpPr>
          <p:cNvPr id="5" name="Title 1">
            <a:extLst>
              <a:ext uri="{FF2B5EF4-FFF2-40B4-BE49-F238E27FC236}">
                <a16:creationId xmlns:a16="http://schemas.microsoft.com/office/drawing/2014/main" id="{A1981F67-D517-4B21-BD27-156AC2665595}"/>
              </a:ext>
            </a:extLst>
          </p:cNvPr>
          <p:cNvSpPr>
            <a:spLocks noGrp="1"/>
          </p:cNvSpPr>
          <p:nvPr>
            <p:ph type="title" hasCustomPrompt="1"/>
          </p:nvPr>
        </p:nvSpPr>
        <p:spPr>
          <a:xfrm>
            <a:off x="1640840" y="2738735"/>
            <a:ext cx="4300730" cy="1380529"/>
          </a:xfrm>
        </p:spPr>
        <p:txBody>
          <a:bodyPr lIns="0" tIns="0" anchor="ctr">
            <a:noAutofit/>
          </a:bodyPr>
          <a:lstStyle>
            <a:lvl1pPr>
              <a:lnSpc>
                <a:spcPct val="100000"/>
              </a:lnSpc>
              <a:defRPr sz="2133">
                <a:latin typeface="e-Ukraine Bold" panose="00000800000000000000" pitchFamily="50" charset="0"/>
              </a:defRPr>
            </a:lvl1pPr>
          </a:lstStyle>
          <a:p>
            <a:pPr lvl="0"/>
            <a:r>
              <a:rPr lang="uk-UA" dirty="0"/>
              <a:t>Текст новини має бути чітким і коротким</a:t>
            </a:r>
            <a:br>
              <a:rPr lang="uk-UA" dirty="0"/>
            </a:br>
            <a:r>
              <a:rPr lang="en-US" dirty="0"/>
              <a:t>e-Ukraine Bold </a:t>
            </a:r>
            <a:r>
              <a:rPr lang="uk-UA" dirty="0"/>
              <a:t>20</a:t>
            </a:r>
            <a:r>
              <a:rPr lang="en-US" dirty="0"/>
              <a:t> pt.</a:t>
            </a:r>
            <a:r>
              <a:rPr lang="uk-UA" dirty="0"/>
              <a:t/>
            </a:r>
            <a:br>
              <a:rPr lang="uk-UA" dirty="0"/>
            </a:br>
            <a:r>
              <a:rPr lang="uk-UA" dirty="0"/>
              <a:t>Мінімум 2 рядки</a:t>
            </a:r>
            <a:br>
              <a:rPr lang="uk-UA" dirty="0"/>
            </a:br>
            <a:r>
              <a:rPr lang="uk-UA" dirty="0"/>
              <a:t>Максимум 9 рядків</a:t>
            </a:r>
            <a:endParaRPr lang="en-US" dirty="0"/>
          </a:p>
        </p:txBody>
      </p:sp>
      <p:pic>
        <p:nvPicPr>
          <p:cNvPr id="7" name="Graphic 6">
            <a:extLst>
              <a:ext uri="{FF2B5EF4-FFF2-40B4-BE49-F238E27FC236}">
                <a16:creationId xmlns:a16="http://schemas.microsoft.com/office/drawing/2014/main" id="{302A571D-2540-44C1-959B-259DCCAE772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1551292" y="1"/>
            <a:ext cx="1184366" cy="1599777"/>
          </a:xfrm>
          <a:prstGeom prst="rect">
            <a:avLst/>
          </a:prstGeom>
        </p:spPr>
      </p:pic>
      <p:pic>
        <p:nvPicPr>
          <p:cNvPr id="8" name="Graphic 7">
            <a:extLst>
              <a:ext uri="{FF2B5EF4-FFF2-40B4-BE49-F238E27FC236}">
                <a16:creationId xmlns:a16="http://schemas.microsoft.com/office/drawing/2014/main" id="{141EF0C3-6784-4A69-A90A-E19101CEDF56}"/>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185866" y="1648410"/>
            <a:ext cx="533401" cy="812800"/>
          </a:xfrm>
          <a:prstGeom prst="rect">
            <a:avLst/>
          </a:prstGeom>
        </p:spPr>
      </p:pic>
      <p:pic>
        <p:nvPicPr>
          <p:cNvPr id="9" name="Graphic 8">
            <a:extLst>
              <a:ext uri="{FF2B5EF4-FFF2-40B4-BE49-F238E27FC236}">
                <a16:creationId xmlns:a16="http://schemas.microsoft.com/office/drawing/2014/main" id="{01461BFD-93CC-4E9C-A125-6C5C1FCB143D}"/>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1719267" y="5689602"/>
            <a:ext cx="611502" cy="911013"/>
          </a:xfrm>
          <a:prstGeom prst="rect">
            <a:avLst/>
          </a:prstGeom>
        </p:spPr>
      </p:pic>
      <p:pic>
        <p:nvPicPr>
          <p:cNvPr id="10" name="Graphic 9">
            <a:extLst>
              <a:ext uri="{FF2B5EF4-FFF2-40B4-BE49-F238E27FC236}">
                <a16:creationId xmlns:a16="http://schemas.microsoft.com/office/drawing/2014/main" id="{6CFA9319-5E95-4018-87E3-447519D08243}"/>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275879" y="5069329"/>
            <a:ext cx="962843" cy="1436970"/>
          </a:xfrm>
          <a:prstGeom prst="rect">
            <a:avLst/>
          </a:prstGeom>
        </p:spPr>
      </p:pic>
      <p:pic>
        <p:nvPicPr>
          <p:cNvPr id="11" name="Graphic 10">
            <a:extLst>
              <a:ext uri="{FF2B5EF4-FFF2-40B4-BE49-F238E27FC236}">
                <a16:creationId xmlns:a16="http://schemas.microsoft.com/office/drawing/2014/main" id="{EE2AD8FB-CBF0-4836-A81D-05AA5B71C52E}"/>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481893" y="4214091"/>
            <a:ext cx="674688" cy="855238"/>
          </a:xfrm>
          <a:prstGeom prst="rect">
            <a:avLst/>
          </a:prstGeom>
        </p:spPr>
      </p:pic>
      <p:sp>
        <p:nvSpPr>
          <p:cNvPr id="13" name="Picture Placeholder 23">
            <a:extLst>
              <a:ext uri="{FF2B5EF4-FFF2-40B4-BE49-F238E27FC236}">
                <a16:creationId xmlns:a16="http://schemas.microsoft.com/office/drawing/2014/main" id="{8BAF4D2B-D2F2-4BF0-955C-40091947EF81}"/>
              </a:ext>
            </a:extLst>
          </p:cNvPr>
          <p:cNvSpPr>
            <a:spLocks noGrp="1"/>
          </p:cNvSpPr>
          <p:nvPr>
            <p:ph type="pic" sz="quarter" idx="10" hasCustomPrompt="1"/>
          </p:nvPr>
        </p:nvSpPr>
        <p:spPr>
          <a:xfrm>
            <a:off x="6234175" y="915280"/>
            <a:ext cx="5030400" cy="5030400"/>
          </a:xfrm>
        </p:spPr>
        <p:txBody>
          <a:bodyPr/>
          <a:lstStyle>
            <a:lvl1pPr marL="0" indent="0">
              <a:buNone/>
              <a:defRPr>
                <a:latin typeface="e-Ukraine Bold" panose="00000800000000000000" pitchFamily="50" charset="0"/>
              </a:defRPr>
            </a:lvl1pPr>
          </a:lstStyle>
          <a:p>
            <a:r>
              <a:rPr lang="uk-UA" dirty="0"/>
              <a:t>Фото для новини</a:t>
            </a:r>
          </a:p>
        </p:txBody>
      </p:sp>
    </p:spTree>
    <p:extLst>
      <p:ext uri="{BB962C8B-B14F-4D97-AF65-F5344CB8AC3E}">
        <p14:creationId xmlns:p14="http://schemas.microsoft.com/office/powerpoint/2010/main" val="1874526063"/>
      </p:ext>
    </p:extLst>
  </p:cSld>
  <p:clrMapOvr>
    <a:masterClrMapping/>
  </p:clrMapOvr>
  <p:extLst mod="1">
    <p:ext uri="{DCECCB84-F9BA-43D5-87BE-67443E8EF086}">
      <p15:sldGuideLst xmlns:p15="http://schemas.microsoft.com/office/powerpoint/2012/main">
        <p15:guide id="1" orient="horz" pos="733">
          <p15:clr>
            <a:srgbClr val="FBAE40"/>
          </p15:clr>
        </p15:guide>
        <p15:guide id="2" pos="969">
          <p15:clr>
            <a:srgbClr val="FBAE40"/>
          </p15:clr>
        </p15:guide>
        <p15:guide id="3" orient="horz" pos="202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7E177-679F-41F0-B840-62C51194CE01}" type="datetimeFigureOut">
              <a:rPr lang="uk-UA" smtClean="0"/>
              <a:t>23.08.2023</a:t>
            </a:fld>
            <a:endParaRPr lang="uk-UA"/>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A3CB8-C53B-469C-8B51-5D72E1A16DA7}" type="slidenum">
              <a:rPr lang="uk-UA" smtClean="0"/>
              <a:t>‹№›</a:t>
            </a:fld>
            <a:endParaRPr lang="uk-UA"/>
          </a:p>
        </p:txBody>
      </p:sp>
    </p:spTree>
    <p:extLst>
      <p:ext uri="{BB962C8B-B14F-4D97-AF65-F5344CB8AC3E}">
        <p14:creationId xmlns:p14="http://schemas.microsoft.com/office/powerpoint/2010/main" val="37085954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3" r:id="rId35"/>
  </p:sldLayoutIdLst>
  <p:txStyles>
    <p:titleStyle>
      <a:lvl1pPr algn="l" defTabSz="9144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2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2" indent="-228608" algn="l" defTabSz="9144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6" indent="-228608" algn="l" defTabSz="9144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1"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65"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79"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93"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08"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22" indent="-228608" algn="l" defTabSz="91442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9" rtl="0" eaLnBrk="1" latinLnBrk="0" hangingPunct="1">
        <a:defRPr sz="1801" kern="1200">
          <a:solidFill>
            <a:schemeClr val="tx1"/>
          </a:solidFill>
          <a:latin typeface="+mn-lt"/>
          <a:ea typeface="+mn-ea"/>
          <a:cs typeface="+mn-cs"/>
        </a:defRPr>
      </a:lvl1pPr>
      <a:lvl2pPr marL="457214" algn="l" defTabSz="914429" rtl="0" eaLnBrk="1" latinLnBrk="0" hangingPunct="1">
        <a:defRPr sz="1801" kern="1200">
          <a:solidFill>
            <a:schemeClr val="tx1"/>
          </a:solidFill>
          <a:latin typeface="+mn-lt"/>
          <a:ea typeface="+mn-ea"/>
          <a:cs typeface="+mn-cs"/>
        </a:defRPr>
      </a:lvl2pPr>
      <a:lvl3pPr marL="914429" algn="l" defTabSz="914429" rtl="0" eaLnBrk="1" latinLnBrk="0" hangingPunct="1">
        <a:defRPr sz="1801" kern="1200">
          <a:solidFill>
            <a:schemeClr val="tx1"/>
          </a:solidFill>
          <a:latin typeface="+mn-lt"/>
          <a:ea typeface="+mn-ea"/>
          <a:cs typeface="+mn-cs"/>
        </a:defRPr>
      </a:lvl3pPr>
      <a:lvl4pPr marL="1371643" algn="l" defTabSz="914429" rtl="0" eaLnBrk="1" latinLnBrk="0" hangingPunct="1">
        <a:defRPr sz="1801" kern="1200">
          <a:solidFill>
            <a:schemeClr val="tx1"/>
          </a:solidFill>
          <a:latin typeface="+mn-lt"/>
          <a:ea typeface="+mn-ea"/>
          <a:cs typeface="+mn-cs"/>
        </a:defRPr>
      </a:lvl4pPr>
      <a:lvl5pPr marL="1828857" algn="l" defTabSz="914429" rtl="0" eaLnBrk="1" latinLnBrk="0" hangingPunct="1">
        <a:defRPr sz="1801" kern="1200">
          <a:solidFill>
            <a:schemeClr val="tx1"/>
          </a:solidFill>
          <a:latin typeface="+mn-lt"/>
          <a:ea typeface="+mn-ea"/>
          <a:cs typeface="+mn-cs"/>
        </a:defRPr>
      </a:lvl5pPr>
      <a:lvl6pPr marL="2286071" algn="l" defTabSz="914429" rtl="0" eaLnBrk="1" latinLnBrk="0" hangingPunct="1">
        <a:defRPr sz="1801" kern="1200">
          <a:solidFill>
            <a:schemeClr val="tx1"/>
          </a:solidFill>
          <a:latin typeface="+mn-lt"/>
          <a:ea typeface="+mn-ea"/>
          <a:cs typeface="+mn-cs"/>
        </a:defRPr>
      </a:lvl6pPr>
      <a:lvl7pPr marL="2743286" algn="l" defTabSz="914429" rtl="0" eaLnBrk="1" latinLnBrk="0" hangingPunct="1">
        <a:defRPr sz="1801" kern="1200">
          <a:solidFill>
            <a:schemeClr val="tx1"/>
          </a:solidFill>
          <a:latin typeface="+mn-lt"/>
          <a:ea typeface="+mn-ea"/>
          <a:cs typeface="+mn-cs"/>
        </a:defRPr>
      </a:lvl7pPr>
      <a:lvl8pPr marL="3200500" algn="l" defTabSz="914429" rtl="0" eaLnBrk="1" latinLnBrk="0" hangingPunct="1">
        <a:defRPr sz="1801" kern="1200">
          <a:solidFill>
            <a:schemeClr val="tx1"/>
          </a:solidFill>
          <a:latin typeface="+mn-lt"/>
          <a:ea typeface="+mn-ea"/>
          <a:cs typeface="+mn-cs"/>
        </a:defRPr>
      </a:lvl8pPr>
      <a:lvl9pPr marL="3657714" algn="l" defTabSz="91442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 Id="rId5" Type="http://schemas.openxmlformats.org/officeDocument/2006/relationships/image" Target="../media/image68.pn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6.png"/><Relationship Id="rId7" Type="http://schemas.openxmlformats.org/officeDocument/2006/relationships/diagramQuickStyle" Target="../diagrams/quickStyle2.xml"/><Relationship Id="rId2" Type="http://schemas.openxmlformats.org/officeDocument/2006/relationships/image" Target="../media/image75.png"/><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7.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8.png"/><Relationship Id="rId1" Type="http://schemas.openxmlformats.org/officeDocument/2006/relationships/slideLayout" Target="../slideLayouts/slideLayout9.xml"/><Relationship Id="rId5" Type="http://schemas.openxmlformats.org/officeDocument/2006/relationships/image" Target="../media/image80.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3.png"/><Relationship Id="rId7" Type="http://schemas.openxmlformats.org/officeDocument/2006/relationships/image" Target="../media/image84.png"/><Relationship Id="rId2" Type="http://schemas.openxmlformats.org/officeDocument/2006/relationships/image" Target="../media/image78.png"/><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89.jpeg"/></Relationships>
</file>

<file path=ppt/slides/_rels/slide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9.xml"/><Relationship Id="rId17" Type="http://schemas.openxmlformats.org/officeDocument/2006/relationships/image" Target="../media/image63.png"/><Relationship Id="rId2" Type="http://schemas.openxmlformats.org/officeDocument/2006/relationships/tags" Target="../tags/tag2.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6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15E954-F32C-4672-B897-762E4DCBA127}"/>
              </a:ext>
            </a:extLst>
          </p:cNvPr>
          <p:cNvSpPr>
            <a:spLocks noGrp="1"/>
          </p:cNvSpPr>
          <p:nvPr>
            <p:ph type="title"/>
          </p:nvPr>
        </p:nvSpPr>
        <p:spPr/>
        <p:txBody>
          <a:bodyPr/>
          <a:lstStyle/>
          <a:p>
            <a:r>
              <a:rPr lang="uk-UA" sz="4000" b="1" kern="0" dirty="0" smtClean="0">
                <a:latin typeface="+mn-lt"/>
              </a:rPr>
              <a:t>Механізм проведення національної сертифікації внутрішніх аудиторів</a:t>
            </a:r>
            <a:endParaRPr lang="uk-UA" sz="4000" b="1" kern="0" dirty="0">
              <a:latin typeface="+mn-lt"/>
            </a:endParaRPr>
          </a:p>
        </p:txBody>
      </p:sp>
    </p:spTree>
    <p:extLst>
      <p:ext uri="{BB962C8B-B14F-4D97-AF65-F5344CB8AC3E}">
        <p14:creationId xmlns:p14="http://schemas.microsoft.com/office/powerpoint/2010/main" val="1898457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stretch>
            <a:fillRect/>
          </a:stretch>
        </p:blipFill>
        <p:spPr>
          <a:xfrm>
            <a:off x="0" y="3997607"/>
            <a:ext cx="12193057" cy="2860393"/>
          </a:xfrm>
          <a:prstGeom prst="rect">
            <a:avLst/>
          </a:prstGeom>
        </p:spPr>
      </p:pic>
      <p:sp>
        <p:nvSpPr>
          <p:cNvPr id="2" name="Заголовок 1"/>
          <p:cNvSpPr>
            <a:spLocks noGrp="1"/>
          </p:cNvSpPr>
          <p:nvPr>
            <p:ph type="title"/>
          </p:nvPr>
        </p:nvSpPr>
        <p:spPr>
          <a:xfrm>
            <a:off x="3346026" y="181654"/>
            <a:ext cx="8239224" cy="1380529"/>
          </a:xfrm>
        </p:spPr>
        <p:txBody>
          <a:bodyPr/>
          <a:lstStyle/>
          <a:p>
            <a:pPr algn="ctr"/>
            <a:r>
              <a:rPr lang="ru-RU" sz="3200" b="1" dirty="0" err="1"/>
              <a:t>Організація</a:t>
            </a:r>
            <a:r>
              <a:rPr lang="ru-RU" sz="3200" b="1" dirty="0"/>
              <a:t> та </a:t>
            </a:r>
            <a:r>
              <a:rPr lang="ru-RU" sz="3200" b="1" dirty="0" err="1"/>
              <a:t>проведення</a:t>
            </a:r>
            <a:r>
              <a:rPr lang="ru-RU" sz="3200" b="1" dirty="0"/>
              <a:t> </a:t>
            </a:r>
            <a:r>
              <a:rPr lang="ru-RU" sz="3200" b="1" dirty="0" err="1"/>
              <a:t>навчання</a:t>
            </a:r>
            <a:r>
              <a:rPr lang="ru-RU" sz="3200" b="1" dirty="0"/>
              <a:t> за </a:t>
            </a:r>
            <a:r>
              <a:rPr lang="ru-RU" sz="3200" b="1" dirty="0" err="1"/>
              <a:t>програмою</a:t>
            </a:r>
            <a:r>
              <a:rPr lang="ru-RU" sz="3200" b="1" dirty="0"/>
              <a:t> </a:t>
            </a:r>
            <a:r>
              <a:rPr lang="ru-RU" sz="3200" b="1" dirty="0" err="1"/>
              <a:t>підготовки</a:t>
            </a:r>
            <a:r>
              <a:rPr lang="ru-RU" sz="3200" b="1" dirty="0"/>
              <a:t> до </a:t>
            </a:r>
            <a:r>
              <a:rPr lang="ru-RU" sz="3200" b="1" dirty="0" err="1"/>
              <a:t>сертифікації</a:t>
            </a:r>
            <a:endParaRPr lang="uk-UA" sz="3200" b="1" dirty="0"/>
          </a:p>
        </p:txBody>
      </p:sp>
      <p:sp>
        <p:nvSpPr>
          <p:cNvPr id="5" name="object 7"/>
          <p:cNvSpPr/>
          <p:nvPr/>
        </p:nvSpPr>
        <p:spPr>
          <a:xfrm>
            <a:off x="497073" y="1710088"/>
            <a:ext cx="3163744" cy="3023936"/>
          </a:xfrm>
          <a:custGeom>
            <a:avLst/>
            <a:gdLst/>
            <a:ahLst/>
            <a:cxnLst/>
            <a:rect l="l" t="t" r="r" b="b"/>
            <a:pathLst>
              <a:path w="2588895" h="2739390">
                <a:moveTo>
                  <a:pt x="0" y="0"/>
                </a:moveTo>
                <a:lnTo>
                  <a:pt x="2588514" y="0"/>
                </a:lnTo>
                <a:lnTo>
                  <a:pt x="2588514" y="2317115"/>
                </a:lnTo>
                <a:lnTo>
                  <a:pt x="0" y="2738805"/>
                </a:lnTo>
                <a:lnTo>
                  <a:pt x="0" y="0"/>
                </a:lnTo>
                <a:close/>
              </a:path>
            </a:pathLst>
          </a:custGeom>
          <a:ln w="25400">
            <a:solidFill>
              <a:srgbClr val="FFE600"/>
            </a:solidFill>
          </a:ln>
        </p:spPr>
        <p:txBody>
          <a:bodyPr wrap="square" lIns="0" tIns="0" rIns="0" bIns="0" rtlCol="0"/>
          <a:lstStyle/>
          <a:p>
            <a:endParaRPr dirty="0"/>
          </a:p>
        </p:txBody>
      </p:sp>
      <p:sp>
        <p:nvSpPr>
          <p:cNvPr id="6" name="object 15"/>
          <p:cNvSpPr/>
          <p:nvPr/>
        </p:nvSpPr>
        <p:spPr>
          <a:xfrm>
            <a:off x="4742497" y="1700463"/>
            <a:ext cx="2422577" cy="2950305"/>
          </a:xfrm>
          <a:custGeom>
            <a:avLst/>
            <a:gdLst/>
            <a:ahLst/>
            <a:cxnLst/>
            <a:rect l="l" t="t" r="r" b="b"/>
            <a:pathLst>
              <a:path w="2588260" h="2314575">
                <a:moveTo>
                  <a:pt x="0" y="0"/>
                </a:moveTo>
                <a:lnTo>
                  <a:pt x="2587752" y="0"/>
                </a:lnTo>
                <a:lnTo>
                  <a:pt x="2587752" y="1852295"/>
                </a:lnTo>
                <a:lnTo>
                  <a:pt x="5080" y="2314575"/>
                </a:lnTo>
                <a:lnTo>
                  <a:pt x="4964" y="2264258"/>
                </a:lnTo>
                <a:lnTo>
                  <a:pt x="4848" y="2213941"/>
                </a:lnTo>
                <a:lnTo>
                  <a:pt x="4733" y="2163624"/>
                </a:lnTo>
                <a:lnTo>
                  <a:pt x="4618" y="2113307"/>
                </a:lnTo>
                <a:lnTo>
                  <a:pt x="4504" y="2062990"/>
                </a:lnTo>
                <a:lnTo>
                  <a:pt x="4390" y="2012673"/>
                </a:lnTo>
                <a:lnTo>
                  <a:pt x="4276" y="1962357"/>
                </a:lnTo>
                <a:lnTo>
                  <a:pt x="4163" y="1912040"/>
                </a:lnTo>
                <a:lnTo>
                  <a:pt x="4050" y="1861723"/>
                </a:lnTo>
                <a:lnTo>
                  <a:pt x="3937" y="1811406"/>
                </a:lnTo>
                <a:lnTo>
                  <a:pt x="3824" y="1761089"/>
                </a:lnTo>
                <a:lnTo>
                  <a:pt x="3712" y="1710772"/>
                </a:lnTo>
                <a:lnTo>
                  <a:pt x="3600" y="1660455"/>
                </a:lnTo>
                <a:lnTo>
                  <a:pt x="3488" y="1610139"/>
                </a:lnTo>
                <a:lnTo>
                  <a:pt x="3376" y="1559822"/>
                </a:lnTo>
                <a:lnTo>
                  <a:pt x="3265" y="1509505"/>
                </a:lnTo>
                <a:lnTo>
                  <a:pt x="3154" y="1459188"/>
                </a:lnTo>
                <a:lnTo>
                  <a:pt x="3043" y="1408871"/>
                </a:lnTo>
                <a:lnTo>
                  <a:pt x="2932" y="1358554"/>
                </a:lnTo>
                <a:lnTo>
                  <a:pt x="2822" y="1308238"/>
                </a:lnTo>
                <a:lnTo>
                  <a:pt x="2712" y="1257921"/>
                </a:lnTo>
                <a:lnTo>
                  <a:pt x="2602" y="1207604"/>
                </a:lnTo>
                <a:lnTo>
                  <a:pt x="2492" y="1157287"/>
                </a:lnTo>
                <a:lnTo>
                  <a:pt x="2382" y="1106970"/>
                </a:lnTo>
                <a:lnTo>
                  <a:pt x="2273" y="1056653"/>
                </a:lnTo>
                <a:lnTo>
                  <a:pt x="2163" y="1006336"/>
                </a:lnTo>
                <a:lnTo>
                  <a:pt x="2054" y="956020"/>
                </a:lnTo>
                <a:lnTo>
                  <a:pt x="1945" y="905703"/>
                </a:lnTo>
                <a:lnTo>
                  <a:pt x="1836" y="855386"/>
                </a:lnTo>
                <a:lnTo>
                  <a:pt x="1728" y="805069"/>
                </a:lnTo>
                <a:lnTo>
                  <a:pt x="1619" y="754752"/>
                </a:lnTo>
                <a:lnTo>
                  <a:pt x="1511" y="704435"/>
                </a:lnTo>
                <a:lnTo>
                  <a:pt x="1402" y="654119"/>
                </a:lnTo>
                <a:lnTo>
                  <a:pt x="1294" y="603802"/>
                </a:lnTo>
                <a:lnTo>
                  <a:pt x="1186" y="553485"/>
                </a:lnTo>
                <a:lnTo>
                  <a:pt x="1078" y="503168"/>
                </a:lnTo>
                <a:lnTo>
                  <a:pt x="970" y="452851"/>
                </a:lnTo>
                <a:lnTo>
                  <a:pt x="862" y="402534"/>
                </a:lnTo>
                <a:lnTo>
                  <a:pt x="754" y="352217"/>
                </a:lnTo>
                <a:lnTo>
                  <a:pt x="646" y="301901"/>
                </a:lnTo>
                <a:lnTo>
                  <a:pt x="538" y="251584"/>
                </a:lnTo>
                <a:lnTo>
                  <a:pt x="430" y="201267"/>
                </a:lnTo>
                <a:lnTo>
                  <a:pt x="323" y="150950"/>
                </a:lnTo>
                <a:lnTo>
                  <a:pt x="215" y="100633"/>
                </a:lnTo>
                <a:lnTo>
                  <a:pt x="107" y="50316"/>
                </a:lnTo>
                <a:lnTo>
                  <a:pt x="0" y="0"/>
                </a:lnTo>
                <a:close/>
              </a:path>
            </a:pathLst>
          </a:custGeom>
          <a:ln w="25400">
            <a:solidFill>
              <a:srgbClr val="808080"/>
            </a:solidFill>
          </a:ln>
        </p:spPr>
        <p:txBody>
          <a:bodyPr wrap="square" lIns="0" tIns="0" rIns="0" bIns="0" rtlCol="0"/>
          <a:lstStyle/>
          <a:p>
            <a:endParaRPr dirty="0"/>
          </a:p>
        </p:txBody>
      </p:sp>
      <p:sp>
        <p:nvSpPr>
          <p:cNvPr id="7" name="object 7"/>
          <p:cNvSpPr/>
          <p:nvPr/>
        </p:nvSpPr>
        <p:spPr>
          <a:xfrm>
            <a:off x="8017844" y="1626831"/>
            <a:ext cx="4042611" cy="3407181"/>
          </a:xfrm>
          <a:custGeom>
            <a:avLst/>
            <a:gdLst/>
            <a:ahLst/>
            <a:cxnLst/>
            <a:rect l="l" t="t" r="r" b="b"/>
            <a:pathLst>
              <a:path w="2588895" h="2739390">
                <a:moveTo>
                  <a:pt x="0" y="0"/>
                </a:moveTo>
                <a:lnTo>
                  <a:pt x="2588514" y="0"/>
                </a:lnTo>
                <a:lnTo>
                  <a:pt x="2588514" y="2317115"/>
                </a:lnTo>
                <a:lnTo>
                  <a:pt x="0" y="2738805"/>
                </a:lnTo>
                <a:lnTo>
                  <a:pt x="0" y="0"/>
                </a:lnTo>
                <a:close/>
              </a:path>
            </a:pathLst>
          </a:custGeom>
          <a:ln w="25400">
            <a:solidFill>
              <a:srgbClr val="FFE600"/>
            </a:solidFill>
          </a:ln>
        </p:spPr>
        <p:txBody>
          <a:bodyPr wrap="square" lIns="0" tIns="0" rIns="0" bIns="0" rtlCol="0"/>
          <a:lstStyle/>
          <a:p>
            <a:endParaRPr dirty="0"/>
          </a:p>
        </p:txBody>
      </p:sp>
      <p:sp>
        <p:nvSpPr>
          <p:cNvPr id="8" name="Прямокутник 7"/>
          <p:cNvSpPr/>
          <p:nvPr/>
        </p:nvSpPr>
        <p:spPr>
          <a:xfrm>
            <a:off x="572472" y="2136284"/>
            <a:ext cx="2999219" cy="1815882"/>
          </a:xfrm>
          <a:prstGeom prst="rect">
            <a:avLst/>
          </a:prstGeom>
          <a:scene3d>
            <a:camera prst="orthographicFront">
              <a:rot lat="0" lon="21299999" rev="900000"/>
            </a:camera>
            <a:lightRig rig="threePt" dir="t"/>
          </a:scene3d>
        </p:spPr>
        <p:txBody>
          <a:bodyPr wrap="square">
            <a:spAutoFit/>
            <a:scene3d>
              <a:camera prst="isometricRightUp"/>
              <a:lightRig rig="threePt" dir="t"/>
            </a:scene3d>
          </a:bodyPr>
          <a:lstStyle/>
          <a:p>
            <a:r>
              <a:rPr lang="ru-RU" sz="1600" b="1" dirty="0" err="1" smtClean="0">
                <a:cs typeface="Times New Roman" panose="02020603050405020304" pitchFamily="18" charset="0"/>
              </a:rPr>
              <a:t>Організація</a:t>
            </a:r>
            <a:r>
              <a:rPr lang="ru-RU" sz="1600" b="1" dirty="0" smtClean="0">
                <a:cs typeface="Times New Roman" panose="02020603050405020304" pitchFamily="18" charset="0"/>
              </a:rPr>
              <a:t> та </a:t>
            </a:r>
            <a:r>
              <a:rPr lang="ru-RU" sz="1600" b="1" dirty="0" err="1">
                <a:cs typeface="Times New Roman" panose="02020603050405020304" pitchFamily="18" charset="0"/>
              </a:rPr>
              <a:t>проведення</a:t>
            </a:r>
            <a:r>
              <a:rPr lang="ru-RU" sz="1600" b="1" dirty="0">
                <a:cs typeface="Times New Roman" panose="02020603050405020304" pitchFamily="18" charset="0"/>
              </a:rPr>
              <a:t> </a:t>
            </a:r>
            <a:r>
              <a:rPr lang="ru-RU" sz="1600" b="1" dirty="0" err="1">
                <a:cs typeface="Times New Roman" panose="02020603050405020304" pitchFamily="18" charset="0"/>
              </a:rPr>
              <a:t>навчання</a:t>
            </a:r>
            <a:r>
              <a:rPr lang="ru-RU" sz="1600" b="1" dirty="0">
                <a:cs typeface="Times New Roman" panose="02020603050405020304" pitchFamily="18" charset="0"/>
              </a:rPr>
              <a:t> </a:t>
            </a:r>
            <a:r>
              <a:rPr lang="ru-RU" sz="1600" b="1" dirty="0" err="1" smtClean="0">
                <a:cs typeface="Times New Roman" panose="02020603050405020304" pitchFamily="18" charset="0"/>
              </a:rPr>
              <a:t>здійснюється</a:t>
            </a:r>
            <a:r>
              <a:rPr lang="ru-RU" sz="1600" b="1" dirty="0" smtClean="0">
                <a:cs typeface="Times New Roman" panose="02020603050405020304" pitchFamily="18" charset="0"/>
              </a:rPr>
              <a:t> </a:t>
            </a:r>
            <a:r>
              <a:rPr lang="ru-RU" sz="1600" b="1" dirty="0" err="1">
                <a:cs typeface="Times New Roman" panose="02020603050405020304" pitchFamily="18" charset="0"/>
              </a:rPr>
              <a:t>Мінфіном</a:t>
            </a:r>
            <a:r>
              <a:rPr lang="ru-RU" sz="1600" b="1" dirty="0">
                <a:cs typeface="Times New Roman" panose="02020603050405020304" pitchFamily="18" charset="0"/>
              </a:rPr>
              <a:t> на </a:t>
            </a:r>
            <a:r>
              <a:rPr lang="ru-RU" sz="1600" b="1" dirty="0" err="1">
                <a:cs typeface="Times New Roman" panose="02020603050405020304" pitchFamily="18" charset="0"/>
              </a:rPr>
              <a:t>безоплатній</a:t>
            </a:r>
            <a:r>
              <a:rPr lang="ru-RU" sz="1600" b="1" dirty="0">
                <a:cs typeface="Times New Roman" panose="02020603050405020304" pitchFamily="18" charset="0"/>
              </a:rPr>
              <a:t> </a:t>
            </a:r>
            <a:r>
              <a:rPr lang="ru-RU" sz="1600" b="1" dirty="0" err="1">
                <a:cs typeface="Times New Roman" panose="02020603050405020304" pitchFamily="18" charset="0"/>
              </a:rPr>
              <a:t>основі</a:t>
            </a:r>
            <a:r>
              <a:rPr lang="ru-RU" sz="1600" b="1" dirty="0">
                <a:cs typeface="Times New Roman" panose="02020603050405020304" pitchFamily="18" charset="0"/>
              </a:rPr>
              <a:t> та/</a:t>
            </a:r>
            <a:r>
              <a:rPr lang="ru-RU" sz="1600" b="1" dirty="0" err="1">
                <a:cs typeface="Times New Roman" panose="02020603050405020304" pitchFamily="18" charset="0"/>
              </a:rPr>
              <a:t>або</a:t>
            </a:r>
            <a:r>
              <a:rPr lang="ru-RU" sz="1600" b="1" dirty="0">
                <a:cs typeface="Times New Roman" panose="02020603050405020304" pitchFamily="18" charset="0"/>
              </a:rPr>
              <a:t> закладами освіти, </a:t>
            </a:r>
            <a:r>
              <a:rPr lang="ru-RU" sz="1600" b="1" dirty="0" err="1">
                <a:cs typeface="Times New Roman" panose="02020603050405020304" pitchFamily="18" charset="0"/>
              </a:rPr>
              <a:t>установами</a:t>
            </a:r>
            <a:r>
              <a:rPr lang="ru-RU" sz="1600" b="1" dirty="0">
                <a:cs typeface="Times New Roman" panose="02020603050405020304" pitchFamily="18" charset="0"/>
              </a:rPr>
              <a:t>, </a:t>
            </a:r>
            <a:r>
              <a:rPr lang="ru-RU" sz="1600" b="1" dirty="0" err="1">
                <a:cs typeface="Times New Roman" panose="02020603050405020304" pitchFamily="18" charset="0"/>
              </a:rPr>
              <a:t>організаціями</a:t>
            </a:r>
            <a:r>
              <a:rPr lang="ru-RU" sz="1600" b="1" dirty="0">
                <a:cs typeface="Times New Roman" panose="02020603050405020304" pitchFamily="18" charset="0"/>
              </a:rPr>
              <a:t>, </a:t>
            </a:r>
            <a:r>
              <a:rPr lang="ru-RU" sz="1600" b="1" dirty="0" err="1">
                <a:cs typeface="Times New Roman" panose="02020603050405020304" pitchFamily="18" charset="0"/>
              </a:rPr>
              <a:t>які</a:t>
            </a:r>
            <a:r>
              <a:rPr lang="ru-RU" sz="1600" b="1" dirty="0">
                <a:cs typeface="Times New Roman" panose="02020603050405020304" pitchFamily="18" charset="0"/>
              </a:rPr>
              <a:t> </a:t>
            </a:r>
            <a:r>
              <a:rPr lang="ru-RU" sz="1600" b="1" dirty="0" err="1">
                <a:cs typeface="Times New Roman" panose="02020603050405020304" pitchFamily="18" charset="0"/>
              </a:rPr>
              <a:t>мають</a:t>
            </a:r>
            <a:r>
              <a:rPr lang="ru-RU" sz="1600" b="1" dirty="0">
                <a:cs typeface="Times New Roman" panose="02020603050405020304" pitchFamily="18" charset="0"/>
              </a:rPr>
              <a:t> право </a:t>
            </a:r>
            <a:r>
              <a:rPr lang="ru-RU" sz="1600" b="1" dirty="0" err="1">
                <a:cs typeface="Times New Roman" panose="02020603050405020304" pitchFamily="18" charset="0"/>
              </a:rPr>
              <a:t>надавати</a:t>
            </a:r>
            <a:r>
              <a:rPr lang="ru-RU" sz="1600" b="1" dirty="0">
                <a:cs typeface="Times New Roman" panose="02020603050405020304" pitchFamily="18" charset="0"/>
              </a:rPr>
              <a:t> </a:t>
            </a:r>
            <a:r>
              <a:rPr lang="ru-RU" sz="1600" b="1" dirty="0" err="1">
                <a:cs typeface="Times New Roman" panose="02020603050405020304" pitchFamily="18" charset="0"/>
              </a:rPr>
              <a:t>відповідні</a:t>
            </a:r>
            <a:r>
              <a:rPr lang="ru-RU" sz="1600" b="1" dirty="0">
                <a:cs typeface="Times New Roman" panose="02020603050405020304" pitchFamily="18" charset="0"/>
              </a:rPr>
              <a:t> </a:t>
            </a:r>
            <a:r>
              <a:rPr lang="ru-RU" sz="1600" b="1" dirty="0" err="1" smtClean="0">
                <a:cs typeface="Times New Roman" panose="02020603050405020304" pitchFamily="18" charset="0"/>
              </a:rPr>
              <a:t>послуги</a:t>
            </a:r>
            <a:r>
              <a:rPr lang="ru-RU" sz="1600" b="1" dirty="0" smtClean="0">
                <a:cs typeface="Times New Roman" panose="02020603050405020304" pitchFamily="18" charset="0"/>
              </a:rPr>
              <a:t>.</a:t>
            </a:r>
            <a:endParaRPr lang="uk-UA" sz="1600" b="1" dirty="0"/>
          </a:p>
        </p:txBody>
      </p:sp>
      <p:sp>
        <p:nvSpPr>
          <p:cNvPr id="9" name="Прямокутник 8"/>
          <p:cNvSpPr/>
          <p:nvPr/>
        </p:nvSpPr>
        <p:spPr>
          <a:xfrm>
            <a:off x="8161251" y="2062559"/>
            <a:ext cx="3517409" cy="2677656"/>
          </a:xfrm>
          <a:prstGeom prst="rect">
            <a:avLst/>
          </a:prstGeom>
          <a:scene3d>
            <a:camera prst="orthographicFront">
              <a:rot lat="0" lon="21299999" rev="900000"/>
            </a:camera>
            <a:lightRig rig="threePt" dir="t"/>
          </a:scene3d>
        </p:spPr>
        <p:txBody>
          <a:bodyPr wrap="square">
            <a:spAutoFit/>
            <a:scene3d>
              <a:camera prst="isometricRightUp"/>
              <a:lightRig rig="threePt" dir="t"/>
            </a:scene3d>
          </a:bodyPr>
          <a:lstStyle/>
          <a:p>
            <a:r>
              <a:rPr lang="uk-UA" sz="1600" b="1" dirty="0" smtClean="0">
                <a:cs typeface="Times New Roman" panose="02020603050405020304" pitchFamily="18" charset="0"/>
              </a:rPr>
              <a:t> Готовність долучитися до навчання висловили 9 закладів вищої освіти </a:t>
            </a:r>
            <a:r>
              <a:rPr lang="uk-UA" sz="1200" b="1" dirty="0" smtClean="0">
                <a:cs typeface="Times New Roman" panose="02020603050405020304" pitchFamily="18" charset="0"/>
              </a:rPr>
              <a:t>(Київський національний </a:t>
            </a:r>
            <a:r>
              <a:rPr lang="uk-UA" sz="1200" b="1" dirty="0">
                <a:cs typeface="Times New Roman" panose="02020603050405020304" pitchFamily="18" charset="0"/>
              </a:rPr>
              <a:t>університет ім. Тараса Шевченка, Державний торговельно-економічний університет, Київський національний економічний університет ім. Вадима Гетьмана, Державний податковий університет, Волинський національний університет імені Лесі Українки, Ужгородський національний університет, Західноукраїнський національний університет, Сумський державний університет, Чернівецький національний університет імені Юрія </a:t>
            </a:r>
            <a:r>
              <a:rPr lang="uk-UA" sz="1200" b="1" dirty="0" err="1" smtClean="0">
                <a:cs typeface="Times New Roman" panose="02020603050405020304" pitchFamily="18" charset="0"/>
              </a:rPr>
              <a:t>Федьковича</a:t>
            </a:r>
            <a:r>
              <a:rPr lang="uk-UA" sz="1200" b="1" dirty="0" smtClean="0">
                <a:cs typeface="Times New Roman" panose="02020603050405020304" pitchFamily="18" charset="0"/>
              </a:rPr>
              <a:t>)</a:t>
            </a:r>
            <a:endParaRPr lang="uk-UA" sz="1200" b="1" dirty="0"/>
          </a:p>
        </p:txBody>
      </p:sp>
      <p:sp>
        <p:nvSpPr>
          <p:cNvPr id="10" name="Прямокутник 9"/>
          <p:cNvSpPr/>
          <p:nvPr/>
        </p:nvSpPr>
        <p:spPr>
          <a:xfrm>
            <a:off x="4825900" y="2450685"/>
            <a:ext cx="2639738" cy="1077218"/>
          </a:xfrm>
          <a:prstGeom prst="rect">
            <a:avLst/>
          </a:prstGeom>
          <a:scene3d>
            <a:camera prst="orthographicFront">
              <a:rot lat="0" lon="21299999" rev="900000"/>
            </a:camera>
            <a:lightRig rig="threePt" dir="t"/>
          </a:scene3d>
        </p:spPr>
        <p:txBody>
          <a:bodyPr wrap="square">
            <a:spAutoFit/>
            <a:scene3d>
              <a:camera prst="isometricRightUp"/>
              <a:lightRig rig="threePt" dir="t"/>
            </a:scene3d>
          </a:bodyPr>
          <a:lstStyle/>
          <a:p>
            <a:r>
              <a:rPr lang="uk-UA" sz="1600" b="1" dirty="0" smtClean="0">
                <a:cs typeface="Times New Roman" panose="02020603050405020304" pitchFamily="18" charset="0"/>
              </a:rPr>
              <a:t>Участь у навчанні за рекомендованою програмою підготовки є добровільною</a:t>
            </a:r>
            <a:endParaRPr lang="uk-UA" sz="1600" b="1" dirty="0"/>
          </a:p>
        </p:txBody>
      </p:sp>
      <p:grpSp>
        <p:nvGrpSpPr>
          <p:cNvPr id="11" name="Групувати 10"/>
          <p:cNvGrpSpPr/>
          <p:nvPr/>
        </p:nvGrpSpPr>
        <p:grpSpPr>
          <a:xfrm>
            <a:off x="4021390" y="2810910"/>
            <a:ext cx="486734" cy="655780"/>
            <a:chOff x="3022070" y="478724"/>
            <a:chExt cx="486734" cy="655780"/>
          </a:xfrm>
        </p:grpSpPr>
        <p:sp>
          <p:nvSpPr>
            <p:cNvPr id="12" name="Стрілка вправо 11"/>
            <p:cNvSpPr/>
            <p:nvPr/>
          </p:nvSpPr>
          <p:spPr>
            <a:xfrm rot="22428">
              <a:off x="3022070" y="478724"/>
              <a:ext cx="486734" cy="6557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Стрілка вправо 4"/>
            <p:cNvSpPr txBox="1"/>
            <p:nvPr/>
          </p:nvSpPr>
          <p:spPr>
            <a:xfrm rot="22428">
              <a:off x="3022072" y="609404"/>
              <a:ext cx="340714" cy="393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uk-UA" sz="2800" kern="1200" dirty="0"/>
            </a:p>
          </p:txBody>
        </p:sp>
      </p:grpSp>
      <p:grpSp>
        <p:nvGrpSpPr>
          <p:cNvPr id="14" name="Групувати 13"/>
          <p:cNvGrpSpPr/>
          <p:nvPr/>
        </p:nvGrpSpPr>
        <p:grpSpPr>
          <a:xfrm>
            <a:off x="7397313" y="2847725"/>
            <a:ext cx="486734" cy="655780"/>
            <a:chOff x="3022070" y="478724"/>
            <a:chExt cx="486734" cy="655780"/>
          </a:xfrm>
        </p:grpSpPr>
        <p:sp>
          <p:nvSpPr>
            <p:cNvPr id="15" name="Стрілка вправо 14"/>
            <p:cNvSpPr/>
            <p:nvPr/>
          </p:nvSpPr>
          <p:spPr>
            <a:xfrm rot="22428">
              <a:off x="3022070" y="478724"/>
              <a:ext cx="486734" cy="6557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Стрілка вправо 4"/>
            <p:cNvSpPr txBox="1"/>
            <p:nvPr/>
          </p:nvSpPr>
          <p:spPr>
            <a:xfrm rot="22428">
              <a:off x="3022072" y="609404"/>
              <a:ext cx="340714" cy="393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uk-UA" sz="2800" kern="1200" dirty="0"/>
            </a:p>
          </p:txBody>
        </p:sp>
      </p:grpSp>
      <p:sp>
        <p:nvSpPr>
          <p:cNvPr id="17" name="Freeform 44"/>
          <p:cNvSpPr>
            <a:spLocks noEditPoints="1"/>
          </p:cNvSpPr>
          <p:nvPr/>
        </p:nvSpPr>
        <p:spPr bwMode="auto">
          <a:xfrm>
            <a:off x="636515" y="1749146"/>
            <a:ext cx="518517" cy="517011"/>
          </a:xfrm>
          <a:custGeom>
            <a:avLst/>
            <a:gdLst>
              <a:gd name="T0" fmla="*/ 252 w 734"/>
              <a:gd name="T1" fmla="*/ 444 h 735"/>
              <a:gd name="T2" fmla="*/ 305 w 734"/>
              <a:gd name="T3" fmla="*/ 479 h 735"/>
              <a:gd name="T4" fmla="*/ 328 w 734"/>
              <a:gd name="T5" fmla="*/ 432 h 735"/>
              <a:gd name="T6" fmla="*/ 291 w 734"/>
              <a:gd name="T7" fmla="*/ 455 h 735"/>
              <a:gd name="T8" fmla="*/ 279 w 734"/>
              <a:gd name="T9" fmla="*/ 446 h 735"/>
              <a:gd name="T10" fmla="*/ 303 w 734"/>
              <a:gd name="T11" fmla="*/ 407 h 735"/>
              <a:gd name="T12" fmla="*/ 240 w 734"/>
              <a:gd name="T13" fmla="*/ 341 h 735"/>
              <a:gd name="T14" fmla="*/ 175 w 734"/>
              <a:gd name="T15" fmla="*/ 444 h 735"/>
              <a:gd name="T16" fmla="*/ 240 w 734"/>
              <a:gd name="T17" fmla="*/ 546 h 735"/>
              <a:gd name="T18" fmla="*/ 362 w 734"/>
              <a:gd name="T19" fmla="*/ 533 h 735"/>
              <a:gd name="T20" fmla="*/ 402 w 734"/>
              <a:gd name="T21" fmla="*/ 418 h 735"/>
              <a:gd name="T22" fmla="*/ 354 w 734"/>
              <a:gd name="T23" fmla="*/ 444 h 735"/>
              <a:gd name="T24" fmla="*/ 291 w 734"/>
              <a:gd name="T25" fmla="*/ 506 h 735"/>
              <a:gd name="T26" fmla="*/ 229 w 734"/>
              <a:gd name="T27" fmla="*/ 444 h 735"/>
              <a:gd name="T28" fmla="*/ 291 w 734"/>
              <a:gd name="T29" fmla="*/ 381 h 735"/>
              <a:gd name="T30" fmla="*/ 317 w 734"/>
              <a:gd name="T31" fmla="*/ 331 h 735"/>
              <a:gd name="T32" fmla="*/ 194 w 734"/>
              <a:gd name="T33" fmla="*/ 279 h 735"/>
              <a:gd name="T34" fmla="*/ 103 w 734"/>
              <a:gd name="T35" fmla="*/ 409 h 735"/>
              <a:gd name="T36" fmla="*/ 145 w 734"/>
              <a:gd name="T37" fmla="*/ 567 h 735"/>
              <a:gd name="T38" fmla="*/ 291 w 734"/>
              <a:gd name="T39" fmla="*/ 635 h 735"/>
              <a:gd name="T40" fmla="*/ 437 w 734"/>
              <a:gd name="T41" fmla="*/ 567 h 735"/>
              <a:gd name="T42" fmla="*/ 479 w 734"/>
              <a:gd name="T43" fmla="*/ 408 h 735"/>
              <a:gd name="T44" fmla="*/ 411 w 734"/>
              <a:gd name="T45" fmla="*/ 374 h 735"/>
              <a:gd name="T46" fmla="*/ 415 w 734"/>
              <a:gd name="T47" fmla="*/ 505 h 735"/>
              <a:gd name="T48" fmla="*/ 291 w 734"/>
              <a:gd name="T49" fmla="*/ 582 h 735"/>
              <a:gd name="T50" fmla="*/ 166 w 734"/>
              <a:gd name="T51" fmla="*/ 505 h 735"/>
              <a:gd name="T52" fmla="*/ 182 w 734"/>
              <a:gd name="T53" fmla="*/ 357 h 735"/>
              <a:gd name="T54" fmla="*/ 316 w 734"/>
              <a:gd name="T55" fmla="*/ 307 h 735"/>
              <a:gd name="T56" fmla="*/ 391 w 734"/>
              <a:gd name="T57" fmla="*/ 280 h 735"/>
              <a:gd name="T58" fmla="*/ 248 w 734"/>
              <a:gd name="T59" fmla="*/ 180 h 735"/>
              <a:gd name="T60" fmla="*/ 75 w 734"/>
              <a:gd name="T61" fmla="*/ 286 h 735"/>
              <a:gd name="T62" fmla="*/ 28 w 734"/>
              <a:gd name="T63" fmla="*/ 487 h 735"/>
              <a:gd name="T64" fmla="*/ 133 w 734"/>
              <a:gd name="T65" fmla="*/ 659 h 735"/>
              <a:gd name="T66" fmla="*/ 334 w 734"/>
              <a:gd name="T67" fmla="*/ 707 h 735"/>
              <a:gd name="T68" fmla="*/ 507 w 734"/>
              <a:gd name="T69" fmla="*/ 601 h 735"/>
              <a:gd name="T70" fmla="*/ 555 w 734"/>
              <a:gd name="T71" fmla="*/ 403 h 735"/>
              <a:gd name="T72" fmla="*/ 451 w 734"/>
              <a:gd name="T73" fmla="*/ 300 h 735"/>
              <a:gd name="T74" fmla="*/ 505 w 734"/>
              <a:gd name="T75" fmla="*/ 444 h 735"/>
              <a:gd name="T76" fmla="*/ 430 w 734"/>
              <a:gd name="T77" fmla="*/ 608 h 735"/>
              <a:gd name="T78" fmla="*/ 252 w 734"/>
              <a:gd name="T79" fmla="*/ 655 h 735"/>
              <a:gd name="T80" fmla="*/ 106 w 734"/>
              <a:gd name="T81" fmla="*/ 552 h 735"/>
              <a:gd name="T82" fmla="*/ 89 w 734"/>
              <a:gd name="T83" fmla="*/ 369 h 735"/>
              <a:gd name="T84" fmla="*/ 216 w 734"/>
              <a:gd name="T85" fmla="*/ 242 h 735"/>
              <a:gd name="T86" fmla="*/ 384 w 734"/>
              <a:gd name="T87" fmla="*/ 250 h 735"/>
              <a:gd name="T88" fmla="*/ 407 w 734"/>
              <a:gd name="T89" fmla="*/ 203 h 735"/>
              <a:gd name="T90" fmla="*/ 548 w 734"/>
              <a:gd name="T91" fmla="*/ 203 h 735"/>
              <a:gd name="T92" fmla="*/ 693 w 734"/>
              <a:gd name="T93" fmla="*/ 112 h 735"/>
              <a:gd name="T94" fmla="*/ 534 w 734"/>
              <a:gd name="T95" fmla="*/ 141 h 735"/>
              <a:gd name="T96" fmla="*/ 634 w 734"/>
              <a:gd name="T97" fmla="*/ 0 h 735"/>
              <a:gd name="T98" fmla="*/ 645 w 734"/>
              <a:gd name="T99" fmla="*/ 12 h 735"/>
              <a:gd name="T100" fmla="*/ 731 w 734"/>
              <a:gd name="T101" fmla="*/ 93 h 735"/>
              <a:gd name="T102" fmla="*/ 731 w 734"/>
              <a:gd name="T103" fmla="*/ 110 h 735"/>
              <a:gd name="T104" fmla="*/ 524 w 734"/>
              <a:gd name="T105" fmla="*/ 227 h 735"/>
              <a:gd name="T106" fmla="*/ 579 w 734"/>
              <a:gd name="T107" fmla="*/ 399 h 735"/>
              <a:gd name="T108" fmla="*/ 535 w 734"/>
              <a:gd name="T109" fmla="*/ 602 h 735"/>
              <a:gd name="T110" fmla="*/ 375 w 734"/>
              <a:gd name="T111" fmla="*/ 723 h 735"/>
              <a:gd name="T112" fmla="*/ 168 w 734"/>
              <a:gd name="T113" fmla="*/ 707 h 735"/>
              <a:gd name="T114" fmla="*/ 28 w 734"/>
              <a:gd name="T115" fmla="*/ 567 h 735"/>
              <a:gd name="T116" fmla="*/ 12 w 734"/>
              <a:gd name="T117" fmla="*/ 360 h 735"/>
              <a:gd name="T118" fmla="*/ 133 w 734"/>
              <a:gd name="T119" fmla="*/ 200 h 735"/>
              <a:gd name="T120" fmla="*/ 336 w 734"/>
              <a:gd name="T121" fmla="*/ 156 h 735"/>
              <a:gd name="T122" fmla="*/ 508 w 734"/>
              <a:gd name="T123" fmla="*/ 210 h 735"/>
              <a:gd name="T124" fmla="*/ 625 w 734"/>
              <a:gd name="T125" fmla="*/ 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4" h="735">
                <a:moveTo>
                  <a:pt x="291" y="404"/>
                </a:moveTo>
                <a:lnTo>
                  <a:pt x="276" y="408"/>
                </a:lnTo>
                <a:lnTo>
                  <a:pt x="263" y="416"/>
                </a:lnTo>
                <a:lnTo>
                  <a:pt x="255" y="428"/>
                </a:lnTo>
                <a:lnTo>
                  <a:pt x="252" y="444"/>
                </a:lnTo>
                <a:lnTo>
                  <a:pt x="255" y="459"/>
                </a:lnTo>
                <a:lnTo>
                  <a:pt x="263" y="471"/>
                </a:lnTo>
                <a:lnTo>
                  <a:pt x="276" y="479"/>
                </a:lnTo>
                <a:lnTo>
                  <a:pt x="291" y="483"/>
                </a:lnTo>
                <a:lnTo>
                  <a:pt x="305" y="479"/>
                </a:lnTo>
                <a:lnTo>
                  <a:pt x="318" y="471"/>
                </a:lnTo>
                <a:lnTo>
                  <a:pt x="327" y="459"/>
                </a:lnTo>
                <a:lnTo>
                  <a:pt x="330" y="444"/>
                </a:lnTo>
                <a:lnTo>
                  <a:pt x="329" y="438"/>
                </a:lnTo>
                <a:lnTo>
                  <a:pt x="328" y="432"/>
                </a:lnTo>
                <a:lnTo>
                  <a:pt x="326" y="426"/>
                </a:lnTo>
                <a:lnTo>
                  <a:pt x="300" y="452"/>
                </a:lnTo>
                <a:lnTo>
                  <a:pt x="297" y="454"/>
                </a:lnTo>
                <a:lnTo>
                  <a:pt x="294" y="455"/>
                </a:lnTo>
                <a:lnTo>
                  <a:pt x="291" y="455"/>
                </a:lnTo>
                <a:lnTo>
                  <a:pt x="288" y="455"/>
                </a:lnTo>
                <a:lnTo>
                  <a:pt x="285" y="454"/>
                </a:lnTo>
                <a:lnTo>
                  <a:pt x="283" y="452"/>
                </a:lnTo>
                <a:lnTo>
                  <a:pt x="281" y="449"/>
                </a:lnTo>
                <a:lnTo>
                  <a:pt x="279" y="446"/>
                </a:lnTo>
                <a:lnTo>
                  <a:pt x="279" y="442"/>
                </a:lnTo>
                <a:lnTo>
                  <a:pt x="281" y="439"/>
                </a:lnTo>
                <a:lnTo>
                  <a:pt x="283" y="435"/>
                </a:lnTo>
                <a:lnTo>
                  <a:pt x="309" y="409"/>
                </a:lnTo>
                <a:lnTo>
                  <a:pt x="303" y="407"/>
                </a:lnTo>
                <a:lnTo>
                  <a:pt x="297" y="406"/>
                </a:lnTo>
                <a:lnTo>
                  <a:pt x="291" y="404"/>
                </a:lnTo>
                <a:close/>
                <a:moveTo>
                  <a:pt x="291" y="329"/>
                </a:moveTo>
                <a:lnTo>
                  <a:pt x="264" y="331"/>
                </a:lnTo>
                <a:lnTo>
                  <a:pt x="240" y="341"/>
                </a:lnTo>
                <a:lnTo>
                  <a:pt x="219" y="354"/>
                </a:lnTo>
                <a:lnTo>
                  <a:pt x="201" y="371"/>
                </a:lnTo>
                <a:lnTo>
                  <a:pt x="187" y="393"/>
                </a:lnTo>
                <a:lnTo>
                  <a:pt x="179" y="418"/>
                </a:lnTo>
                <a:lnTo>
                  <a:pt x="175" y="444"/>
                </a:lnTo>
                <a:lnTo>
                  <a:pt x="179" y="470"/>
                </a:lnTo>
                <a:lnTo>
                  <a:pt x="187" y="494"/>
                </a:lnTo>
                <a:lnTo>
                  <a:pt x="201" y="516"/>
                </a:lnTo>
                <a:lnTo>
                  <a:pt x="219" y="533"/>
                </a:lnTo>
                <a:lnTo>
                  <a:pt x="240" y="546"/>
                </a:lnTo>
                <a:lnTo>
                  <a:pt x="264" y="556"/>
                </a:lnTo>
                <a:lnTo>
                  <a:pt x="291" y="558"/>
                </a:lnTo>
                <a:lnTo>
                  <a:pt x="317" y="556"/>
                </a:lnTo>
                <a:lnTo>
                  <a:pt x="341" y="546"/>
                </a:lnTo>
                <a:lnTo>
                  <a:pt x="362" y="533"/>
                </a:lnTo>
                <a:lnTo>
                  <a:pt x="381" y="516"/>
                </a:lnTo>
                <a:lnTo>
                  <a:pt x="394" y="494"/>
                </a:lnTo>
                <a:lnTo>
                  <a:pt x="402" y="470"/>
                </a:lnTo>
                <a:lnTo>
                  <a:pt x="406" y="444"/>
                </a:lnTo>
                <a:lnTo>
                  <a:pt x="402" y="418"/>
                </a:lnTo>
                <a:lnTo>
                  <a:pt x="394" y="393"/>
                </a:lnTo>
                <a:lnTo>
                  <a:pt x="380" y="371"/>
                </a:lnTo>
                <a:lnTo>
                  <a:pt x="343" y="408"/>
                </a:lnTo>
                <a:lnTo>
                  <a:pt x="350" y="425"/>
                </a:lnTo>
                <a:lnTo>
                  <a:pt x="354" y="444"/>
                </a:lnTo>
                <a:lnTo>
                  <a:pt x="350" y="464"/>
                </a:lnTo>
                <a:lnTo>
                  <a:pt x="341" y="480"/>
                </a:lnTo>
                <a:lnTo>
                  <a:pt x="328" y="494"/>
                </a:lnTo>
                <a:lnTo>
                  <a:pt x="310" y="503"/>
                </a:lnTo>
                <a:lnTo>
                  <a:pt x="291" y="506"/>
                </a:lnTo>
                <a:lnTo>
                  <a:pt x="271" y="503"/>
                </a:lnTo>
                <a:lnTo>
                  <a:pt x="253" y="494"/>
                </a:lnTo>
                <a:lnTo>
                  <a:pt x="240" y="480"/>
                </a:lnTo>
                <a:lnTo>
                  <a:pt x="231" y="464"/>
                </a:lnTo>
                <a:lnTo>
                  <a:pt x="229" y="444"/>
                </a:lnTo>
                <a:lnTo>
                  <a:pt x="231" y="423"/>
                </a:lnTo>
                <a:lnTo>
                  <a:pt x="240" y="407"/>
                </a:lnTo>
                <a:lnTo>
                  <a:pt x="253" y="393"/>
                </a:lnTo>
                <a:lnTo>
                  <a:pt x="271" y="384"/>
                </a:lnTo>
                <a:lnTo>
                  <a:pt x="291" y="381"/>
                </a:lnTo>
                <a:lnTo>
                  <a:pt x="309" y="383"/>
                </a:lnTo>
                <a:lnTo>
                  <a:pt x="326" y="391"/>
                </a:lnTo>
                <a:lnTo>
                  <a:pt x="363" y="355"/>
                </a:lnTo>
                <a:lnTo>
                  <a:pt x="342" y="341"/>
                </a:lnTo>
                <a:lnTo>
                  <a:pt x="317" y="331"/>
                </a:lnTo>
                <a:lnTo>
                  <a:pt x="291" y="329"/>
                </a:lnTo>
                <a:close/>
                <a:moveTo>
                  <a:pt x="291" y="252"/>
                </a:moveTo>
                <a:lnTo>
                  <a:pt x="257" y="255"/>
                </a:lnTo>
                <a:lnTo>
                  <a:pt x="224" y="265"/>
                </a:lnTo>
                <a:lnTo>
                  <a:pt x="194" y="279"/>
                </a:lnTo>
                <a:lnTo>
                  <a:pt x="168" y="298"/>
                </a:lnTo>
                <a:lnTo>
                  <a:pt x="145" y="321"/>
                </a:lnTo>
                <a:lnTo>
                  <a:pt x="126" y="348"/>
                </a:lnTo>
                <a:lnTo>
                  <a:pt x="111" y="377"/>
                </a:lnTo>
                <a:lnTo>
                  <a:pt x="103" y="409"/>
                </a:lnTo>
                <a:lnTo>
                  <a:pt x="100" y="444"/>
                </a:lnTo>
                <a:lnTo>
                  <a:pt x="103" y="478"/>
                </a:lnTo>
                <a:lnTo>
                  <a:pt x="111" y="510"/>
                </a:lnTo>
                <a:lnTo>
                  <a:pt x="126" y="541"/>
                </a:lnTo>
                <a:lnTo>
                  <a:pt x="145" y="567"/>
                </a:lnTo>
                <a:lnTo>
                  <a:pt x="168" y="590"/>
                </a:lnTo>
                <a:lnTo>
                  <a:pt x="194" y="609"/>
                </a:lnTo>
                <a:lnTo>
                  <a:pt x="224" y="623"/>
                </a:lnTo>
                <a:lnTo>
                  <a:pt x="257" y="632"/>
                </a:lnTo>
                <a:lnTo>
                  <a:pt x="291" y="635"/>
                </a:lnTo>
                <a:lnTo>
                  <a:pt x="326" y="632"/>
                </a:lnTo>
                <a:lnTo>
                  <a:pt x="358" y="623"/>
                </a:lnTo>
                <a:lnTo>
                  <a:pt x="387" y="609"/>
                </a:lnTo>
                <a:lnTo>
                  <a:pt x="414" y="590"/>
                </a:lnTo>
                <a:lnTo>
                  <a:pt x="437" y="567"/>
                </a:lnTo>
                <a:lnTo>
                  <a:pt x="456" y="541"/>
                </a:lnTo>
                <a:lnTo>
                  <a:pt x="470" y="510"/>
                </a:lnTo>
                <a:lnTo>
                  <a:pt x="479" y="478"/>
                </a:lnTo>
                <a:lnTo>
                  <a:pt x="482" y="444"/>
                </a:lnTo>
                <a:lnTo>
                  <a:pt x="479" y="408"/>
                </a:lnTo>
                <a:lnTo>
                  <a:pt x="469" y="375"/>
                </a:lnTo>
                <a:lnTo>
                  <a:pt x="454" y="344"/>
                </a:lnTo>
                <a:lnTo>
                  <a:pt x="434" y="317"/>
                </a:lnTo>
                <a:lnTo>
                  <a:pt x="397" y="355"/>
                </a:lnTo>
                <a:lnTo>
                  <a:pt x="411" y="374"/>
                </a:lnTo>
                <a:lnTo>
                  <a:pt x="421" y="395"/>
                </a:lnTo>
                <a:lnTo>
                  <a:pt x="427" y="419"/>
                </a:lnTo>
                <a:lnTo>
                  <a:pt x="430" y="444"/>
                </a:lnTo>
                <a:lnTo>
                  <a:pt x="426" y="475"/>
                </a:lnTo>
                <a:lnTo>
                  <a:pt x="415" y="505"/>
                </a:lnTo>
                <a:lnTo>
                  <a:pt x="399" y="530"/>
                </a:lnTo>
                <a:lnTo>
                  <a:pt x="378" y="552"/>
                </a:lnTo>
                <a:lnTo>
                  <a:pt x="352" y="568"/>
                </a:lnTo>
                <a:lnTo>
                  <a:pt x="323" y="578"/>
                </a:lnTo>
                <a:lnTo>
                  <a:pt x="291" y="582"/>
                </a:lnTo>
                <a:lnTo>
                  <a:pt x="259" y="578"/>
                </a:lnTo>
                <a:lnTo>
                  <a:pt x="230" y="568"/>
                </a:lnTo>
                <a:lnTo>
                  <a:pt x="204" y="552"/>
                </a:lnTo>
                <a:lnTo>
                  <a:pt x="182" y="530"/>
                </a:lnTo>
                <a:lnTo>
                  <a:pt x="166" y="505"/>
                </a:lnTo>
                <a:lnTo>
                  <a:pt x="155" y="475"/>
                </a:lnTo>
                <a:lnTo>
                  <a:pt x="152" y="444"/>
                </a:lnTo>
                <a:lnTo>
                  <a:pt x="155" y="412"/>
                </a:lnTo>
                <a:lnTo>
                  <a:pt x="166" y="383"/>
                </a:lnTo>
                <a:lnTo>
                  <a:pt x="182" y="357"/>
                </a:lnTo>
                <a:lnTo>
                  <a:pt x="204" y="336"/>
                </a:lnTo>
                <a:lnTo>
                  <a:pt x="230" y="319"/>
                </a:lnTo>
                <a:lnTo>
                  <a:pt x="259" y="309"/>
                </a:lnTo>
                <a:lnTo>
                  <a:pt x="291" y="305"/>
                </a:lnTo>
                <a:lnTo>
                  <a:pt x="316" y="307"/>
                </a:lnTo>
                <a:lnTo>
                  <a:pt x="340" y="313"/>
                </a:lnTo>
                <a:lnTo>
                  <a:pt x="361" y="324"/>
                </a:lnTo>
                <a:lnTo>
                  <a:pt x="380" y="337"/>
                </a:lnTo>
                <a:lnTo>
                  <a:pt x="418" y="300"/>
                </a:lnTo>
                <a:lnTo>
                  <a:pt x="391" y="280"/>
                </a:lnTo>
                <a:lnTo>
                  <a:pt x="360" y="265"/>
                </a:lnTo>
                <a:lnTo>
                  <a:pt x="327" y="255"/>
                </a:lnTo>
                <a:lnTo>
                  <a:pt x="291" y="252"/>
                </a:lnTo>
                <a:close/>
                <a:moveTo>
                  <a:pt x="291" y="176"/>
                </a:moveTo>
                <a:lnTo>
                  <a:pt x="248" y="180"/>
                </a:lnTo>
                <a:lnTo>
                  <a:pt x="206" y="190"/>
                </a:lnTo>
                <a:lnTo>
                  <a:pt x="168" y="206"/>
                </a:lnTo>
                <a:lnTo>
                  <a:pt x="133" y="228"/>
                </a:lnTo>
                <a:lnTo>
                  <a:pt x="102" y="254"/>
                </a:lnTo>
                <a:lnTo>
                  <a:pt x="75" y="286"/>
                </a:lnTo>
                <a:lnTo>
                  <a:pt x="54" y="321"/>
                </a:lnTo>
                <a:lnTo>
                  <a:pt x="37" y="360"/>
                </a:lnTo>
                <a:lnTo>
                  <a:pt x="28" y="400"/>
                </a:lnTo>
                <a:lnTo>
                  <a:pt x="24" y="444"/>
                </a:lnTo>
                <a:lnTo>
                  <a:pt x="28" y="487"/>
                </a:lnTo>
                <a:lnTo>
                  <a:pt x="37" y="528"/>
                </a:lnTo>
                <a:lnTo>
                  <a:pt x="54" y="567"/>
                </a:lnTo>
                <a:lnTo>
                  <a:pt x="75" y="601"/>
                </a:lnTo>
                <a:lnTo>
                  <a:pt x="102" y="633"/>
                </a:lnTo>
                <a:lnTo>
                  <a:pt x="133" y="659"/>
                </a:lnTo>
                <a:lnTo>
                  <a:pt x="168" y="681"/>
                </a:lnTo>
                <a:lnTo>
                  <a:pt x="206" y="697"/>
                </a:lnTo>
                <a:lnTo>
                  <a:pt x="248" y="707"/>
                </a:lnTo>
                <a:lnTo>
                  <a:pt x="291" y="711"/>
                </a:lnTo>
                <a:lnTo>
                  <a:pt x="334" y="707"/>
                </a:lnTo>
                <a:lnTo>
                  <a:pt x="375" y="697"/>
                </a:lnTo>
                <a:lnTo>
                  <a:pt x="413" y="681"/>
                </a:lnTo>
                <a:lnTo>
                  <a:pt x="449" y="659"/>
                </a:lnTo>
                <a:lnTo>
                  <a:pt x="479" y="633"/>
                </a:lnTo>
                <a:lnTo>
                  <a:pt x="507" y="601"/>
                </a:lnTo>
                <a:lnTo>
                  <a:pt x="528" y="567"/>
                </a:lnTo>
                <a:lnTo>
                  <a:pt x="544" y="528"/>
                </a:lnTo>
                <a:lnTo>
                  <a:pt x="555" y="487"/>
                </a:lnTo>
                <a:lnTo>
                  <a:pt x="559" y="444"/>
                </a:lnTo>
                <a:lnTo>
                  <a:pt x="555" y="403"/>
                </a:lnTo>
                <a:lnTo>
                  <a:pt x="546" y="364"/>
                </a:lnTo>
                <a:lnTo>
                  <a:pt x="531" y="328"/>
                </a:lnTo>
                <a:lnTo>
                  <a:pt x="512" y="293"/>
                </a:lnTo>
                <a:lnTo>
                  <a:pt x="488" y="264"/>
                </a:lnTo>
                <a:lnTo>
                  <a:pt x="451" y="300"/>
                </a:lnTo>
                <a:lnTo>
                  <a:pt x="470" y="324"/>
                </a:lnTo>
                <a:lnTo>
                  <a:pt x="485" y="351"/>
                </a:lnTo>
                <a:lnTo>
                  <a:pt x="496" y="381"/>
                </a:lnTo>
                <a:lnTo>
                  <a:pt x="503" y="412"/>
                </a:lnTo>
                <a:lnTo>
                  <a:pt x="505" y="444"/>
                </a:lnTo>
                <a:lnTo>
                  <a:pt x="502" y="483"/>
                </a:lnTo>
                <a:lnTo>
                  <a:pt x="492" y="518"/>
                </a:lnTo>
                <a:lnTo>
                  <a:pt x="477" y="552"/>
                </a:lnTo>
                <a:lnTo>
                  <a:pt x="456" y="582"/>
                </a:lnTo>
                <a:lnTo>
                  <a:pt x="430" y="608"/>
                </a:lnTo>
                <a:lnTo>
                  <a:pt x="399" y="629"/>
                </a:lnTo>
                <a:lnTo>
                  <a:pt x="366" y="645"/>
                </a:lnTo>
                <a:lnTo>
                  <a:pt x="329" y="655"/>
                </a:lnTo>
                <a:lnTo>
                  <a:pt x="291" y="659"/>
                </a:lnTo>
                <a:lnTo>
                  <a:pt x="252" y="655"/>
                </a:lnTo>
                <a:lnTo>
                  <a:pt x="216" y="645"/>
                </a:lnTo>
                <a:lnTo>
                  <a:pt x="182" y="629"/>
                </a:lnTo>
                <a:lnTo>
                  <a:pt x="153" y="608"/>
                </a:lnTo>
                <a:lnTo>
                  <a:pt x="127" y="582"/>
                </a:lnTo>
                <a:lnTo>
                  <a:pt x="106" y="552"/>
                </a:lnTo>
                <a:lnTo>
                  <a:pt x="89" y="518"/>
                </a:lnTo>
                <a:lnTo>
                  <a:pt x="80" y="483"/>
                </a:lnTo>
                <a:lnTo>
                  <a:pt x="76" y="444"/>
                </a:lnTo>
                <a:lnTo>
                  <a:pt x="80" y="404"/>
                </a:lnTo>
                <a:lnTo>
                  <a:pt x="89" y="369"/>
                </a:lnTo>
                <a:lnTo>
                  <a:pt x="106" y="335"/>
                </a:lnTo>
                <a:lnTo>
                  <a:pt x="127" y="305"/>
                </a:lnTo>
                <a:lnTo>
                  <a:pt x="153" y="279"/>
                </a:lnTo>
                <a:lnTo>
                  <a:pt x="182" y="258"/>
                </a:lnTo>
                <a:lnTo>
                  <a:pt x="216" y="242"/>
                </a:lnTo>
                <a:lnTo>
                  <a:pt x="252" y="232"/>
                </a:lnTo>
                <a:lnTo>
                  <a:pt x="291" y="228"/>
                </a:lnTo>
                <a:lnTo>
                  <a:pt x="323" y="231"/>
                </a:lnTo>
                <a:lnTo>
                  <a:pt x="354" y="238"/>
                </a:lnTo>
                <a:lnTo>
                  <a:pt x="384" y="250"/>
                </a:lnTo>
                <a:lnTo>
                  <a:pt x="410" y="265"/>
                </a:lnTo>
                <a:lnTo>
                  <a:pt x="434" y="284"/>
                </a:lnTo>
                <a:lnTo>
                  <a:pt x="471" y="246"/>
                </a:lnTo>
                <a:lnTo>
                  <a:pt x="440" y="222"/>
                </a:lnTo>
                <a:lnTo>
                  <a:pt x="407" y="203"/>
                </a:lnTo>
                <a:lnTo>
                  <a:pt x="371" y="188"/>
                </a:lnTo>
                <a:lnTo>
                  <a:pt x="331" y="180"/>
                </a:lnTo>
                <a:lnTo>
                  <a:pt x="291" y="176"/>
                </a:lnTo>
                <a:close/>
                <a:moveTo>
                  <a:pt x="639" y="112"/>
                </a:moveTo>
                <a:lnTo>
                  <a:pt x="548" y="203"/>
                </a:lnTo>
                <a:lnTo>
                  <a:pt x="576" y="203"/>
                </a:lnTo>
                <a:lnTo>
                  <a:pt x="593" y="201"/>
                </a:lnTo>
                <a:lnTo>
                  <a:pt x="608" y="195"/>
                </a:lnTo>
                <a:lnTo>
                  <a:pt x="622" y="184"/>
                </a:lnTo>
                <a:lnTo>
                  <a:pt x="693" y="112"/>
                </a:lnTo>
                <a:lnTo>
                  <a:pt x="639" y="112"/>
                </a:lnTo>
                <a:close/>
                <a:moveTo>
                  <a:pt x="621" y="41"/>
                </a:moveTo>
                <a:lnTo>
                  <a:pt x="550" y="112"/>
                </a:lnTo>
                <a:lnTo>
                  <a:pt x="540" y="125"/>
                </a:lnTo>
                <a:lnTo>
                  <a:pt x="534" y="141"/>
                </a:lnTo>
                <a:lnTo>
                  <a:pt x="531" y="158"/>
                </a:lnTo>
                <a:lnTo>
                  <a:pt x="531" y="187"/>
                </a:lnTo>
                <a:lnTo>
                  <a:pt x="621" y="96"/>
                </a:lnTo>
                <a:lnTo>
                  <a:pt x="621" y="41"/>
                </a:lnTo>
                <a:close/>
                <a:moveTo>
                  <a:pt x="634" y="0"/>
                </a:moveTo>
                <a:lnTo>
                  <a:pt x="638" y="1"/>
                </a:lnTo>
                <a:lnTo>
                  <a:pt x="641" y="3"/>
                </a:lnTo>
                <a:lnTo>
                  <a:pt x="644" y="6"/>
                </a:lnTo>
                <a:lnTo>
                  <a:pt x="645" y="8"/>
                </a:lnTo>
                <a:lnTo>
                  <a:pt x="645" y="12"/>
                </a:lnTo>
                <a:lnTo>
                  <a:pt x="645" y="89"/>
                </a:lnTo>
                <a:lnTo>
                  <a:pt x="722" y="89"/>
                </a:lnTo>
                <a:lnTo>
                  <a:pt x="725" y="90"/>
                </a:lnTo>
                <a:lnTo>
                  <a:pt x="729" y="91"/>
                </a:lnTo>
                <a:lnTo>
                  <a:pt x="731" y="93"/>
                </a:lnTo>
                <a:lnTo>
                  <a:pt x="734" y="97"/>
                </a:lnTo>
                <a:lnTo>
                  <a:pt x="734" y="99"/>
                </a:lnTo>
                <a:lnTo>
                  <a:pt x="734" y="103"/>
                </a:lnTo>
                <a:lnTo>
                  <a:pt x="732" y="106"/>
                </a:lnTo>
                <a:lnTo>
                  <a:pt x="731" y="110"/>
                </a:lnTo>
                <a:lnTo>
                  <a:pt x="639" y="201"/>
                </a:lnTo>
                <a:lnTo>
                  <a:pt x="620" y="215"/>
                </a:lnTo>
                <a:lnTo>
                  <a:pt x="600" y="223"/>
                </a:lnTo>
                <a:lnTo>
                  <a:pt x="576" y="227"/>
                </a:lnTo>
                <a:lnTo>
                  <a:pt x="524" y="227"/>
                </a:lnTo>
                <a:lnTo>
                  <a:pt x="505" y="246"/>
                </a:lnTo>
                <a:lnTo>
                  <a:pt x="531" y="279"/>
                </a:lnTo>
                <a:lnTo>
                  <a:pt x="553" y="317"/>
                </a:lnTo>
                <a:lnTo>
                  <a:pt x="568" y="356"/>
                </a:lnTo>
                <a:lnTo>
                  <a:pt x="579" y="399"/>
                </a:lnTo>
                <a:lnTo>
                  <a:pt x="582" y="444"/>
                </a:lnTo>
                <a:lnTo>
                  <a:pt x="579" y="486"/>
                </a:lnTo>
                <a:lnTo>
                  <a:pt x="569" y="528"/>
                </a:lnTo>
                <a:lnTo>
                  <a:pt x="555" y="567"/>
                </a:lnTo>
                <a:lnTo>
                  <a:pt x="535" y="602"/>
                </a:lnTo>
                <a:lnTo>
                  <a:pt x="510" y="634"/>
                </a:lnTo>
                <a:lnTo>
                  <a:pt x="482" y="664"/>
                </a:lnTo>
                <a:lnTo>
                  <a:pt x="450" y="687"/>
                </a:lnTo>
                <a:lnTo>
                  <a:pt x="413" y="707"/>
                </a:lnTo>
                <a:lnTo>
                  <a:pt x="375" y="723"/>
                </a:lnTo>
                <a:lnTo>
                  <a:pt x="334" y="731"/>
                </a:lnTo>
                <a:lnTo>
                  <a:pt x="291" y="735"/>
                </a:lnTo>
                <a:lnTo>
                  <a:pt x="248" y="731"/>
                </a:lnTo>
                <a:lnTo>
                  <a:pt x="207" y="723"/>
                </a:lnTo>
                <a:lnTo>
                  <a:pt x="168" y="707"/>
                </a:lnTo>
                <a:lnTo>
                  <a:pt x="133" y="687"/>
                </a:lnTo>
                <a:lnTo>
                  <a:pt x="100" y="664"/>
                </a:lnTo>
                <a:lnTo>
                  <a:pt x="71" y="634"/>
                </a:lnTo>
                <a:lnTo>
                  <a:pt x="46" y="602"/>
                </a:lnTo>
                <a:lnTo>
                  <a:pt x="28" y="567"/>
                </a:lnTo>
                <a:lnTo>
                  <a:pt x="12" y="528"/>
                </a:lnTo>
                <a:lnTo>
                  <a:pt x="3" y="486"/>
                </a:lnTo>
                <a:lnTo>
                  <a:pt x="0" y="444"/>
                </a:lnTo>
                <a:lnTo>
                  <a:pt x="3" y="401"/>
                </a:lnTo>
                <a:lnTo>
                  <a:pt x="12" y="360"/>
                </a:lnTo>
                <a:lnTo>
                  <a:pt x="28" y="321"/>
                </a:lnTo>
                <a:lnTo>
                  <a:pt x="46" y="285"/>
                </a:lnTo>
                <a:lnTo>
                  <a:pt x="71" y="253"/>
                </a:lnTo>
                <a:lnTo>
                  <a:pt x="100" y="223"/>
                </a:lnTo>
                <a:lnTo>
                  <a:pt x="133" y="200"/>
                </a:lnTo>
                <a:lnTo>
                  <a:pt x="168" y="180"/>
                </a:lnTo>
                <a:lnTo>
                  <a:pt x="207" y="164"/>
                </a:lnTo>
                <a:lnTo>
                  <a:pt x="248" y="156"/>
                </a:lnTo>
                <a:lnTo>
                  <a:pt x="291" y="153"/>
                </a:lnTo>
                <a:lnTo>
                  <a:pt x="336" y="156"/>
                </a:lnTo>
                <a:lnTo>
                  <a:pt x="378" y="166"/>
                </a:lnTo>
                <a:lnTo>
                  <a:pt x="418" y="182"/>
                </a:lnTo>
                <a:lnTo>
                  <a:pt x="454" y="203"/>
                </a:lnTo>
                <a:lnTo>
                  <a:pt x="488" y="229"/>
                </a:lnTo>
                <a:lnTo>
                  <a:pt x="508" y="210"/>
                </a:lnTo>
                <a:lnTo>
                  <a:pt x="508" y="158"/>
                </a:lnTo>
                <a:lnTo>
                  <a:pt x="510" y="135"/>
                </a:lnTo>
                <a:lnTo>
                  <a:pt x="520" y="113"/>
                </a:lnTo>
                <a:lnTo>
                  <a:pt x="534" y="96"/>
                </a:lnTo>
                <a:lnTo>
                  <a:pt x="625" y="3"/>
                </a:lnTo>
                <a:lnTo>
                  <a:pt x="628" y="1"/>
                </a:lnTo>
                <a:lnTo>
                  <a:pt x="631" y="0"/>
                </a:lnTo>
                <a:lnTo>
                  <a:pt x="634"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8" name="Freeform 44"/>
          <p:cNvSpPr>
            <a:spLocks noEditPoints="1"/>
          </p:cNvSpPr>
          <p:nvPr/>
        </p:nvSpPr>
        <p:spPr bwMode="auto">
          <a:xfrm>
            <a:off x="4989373" y="1737065"/>
            <a:ext cx="518517" cy="517011"/>
          </a:xfrm>
          <a:custGeom>
            <a:avLst/>
            <a:gdLst>
              <a:gd name="T0" fmla="*/ 252 w 734"/>
              <a:gd name="T1" fmla="*/ 444 h 735"/>
              <a:gd name="T2" fmla="*/ 305 w 734"/>
              <a:gd name="T3" fmla="*/ 479 h 735"/>
              <a:gd name="T4" fmla="*/ 328 w 734"/>
              <a:gd name="T5" fmla="*/ 432 h 735"/>
              <a:gd name="T6" fmla="*/ 291 w 734"/>
              <a:gd name="T7" fmla="*/ 455 h 735"/>
              <a:gd name="T8" fmla="*/ 279 w 734"/>
              <a:gd name="T9" fmla="*/ 446 h 735"/>
              <a:gd name="T10" fmla="*/ 303 w 734"/>
              <a:gd name="T11" fmla="*/ 407 h 735"/>
              <a:gd name="T12" fmla="*/ 240 w 734"/>
              <a:gd name="T13" fmla="*/ 341 h 735"/>
              <a:gd name="T14" fmla="*/ 175 w 734"/>
              <a:gd name="T15" fmla="*/ 444 h 735"/>
              <a:gd name="T16" fmla="*/ 240 w 734"/>
              <a:gd name="T17" fmla="*/ 546 h 735"/>
              <a:gd name="T18" fmla="*/ 362 w 734"/>
              <a:gd name="T19" fmla="*/ 533 h 735"/>
              <a:gd name="T20" fmla="*/ 402 w 734"/>
              <a:gd name="T21" fmla="*/ 418 h 735"/>
              <a:gd name="T22" fmla="*/ 354 w 734"/>
              <a:gd name="T23" fmla="*/ 444 h 735"/>
              <a:gd name="T24" fmla="*/ 291 w 734"/>
              <a:gd name="T25" fmla="*/ 506 h 735"/>
              <a:gd name="T26" fmla="*/ 229 w 734"/>
              <a:gd name="T27" fmla="*/ 444 h 735"/>
              <a:gd name="T28" fmla="*/ 291 w 734"/>
              <a:gd name="T29" fmla="*/ 381 h 735"/>
              <a:gd name="T30" fmla="*/ 317 w 734"/>
              <a:gd name="T31" fmla="*/ 331 h 735"/>
              <a:gd name="T32" fmla="*/ 194 w 734"/>
              <a:gd name="T33" fmla="*/ 279 h 735"/>
              <a:gd name="T34" fmla="*/ 103 w 734"/>
              <a:gd name="T35" fmla="*/ 409 h 735"/>
              <a:gd name="T36" fmla="*/ 145 w 734"/>
              <a:gd name="T37" fmla="*/ 567 h 735"/>
              <a:gd name="T38" fmla="*/ 291 w 734"/>
              <a:gd name="T39" fmla="*/ 635 h 735"/>
              <a:gd name="T40" fmla="*/ 437 w 734"/>
              <a:gd name="T41" fmla="*/ 567 h 735"/>
              <a:gd name="T42" fmla="*/ 479 w 734"/>
              <a:gd name="T43" fmla="*/ 408 h 735"/>
              <a:gd name="T44" fmla="*/ 411 w 734"/>
              <a:gd name="T45" fmla="*/ 374 h 735"/>
              <a:gd name="T46" fmla="*/ 415 w 734"/>
              <a:gd name="T47" fmla="*/ 505 h 735"/>
              <a:gd name="T48" fmla="*/ 291 w 734"/>
              <a:gd name="T49" fmla="*/ 582 h 735"/>
              <a:gd name="T50" fmla="*/ 166 w 734"/>
              <a:gd name="T51" fmla="*/ 505 h 735"/>
              <a:gd name="T52" fmla="*/ 182 w 734"/>
              <a:gd name="T53" fmla="*/ 357 h 735"/>
              <a:gd name="T54" fmla="*/ 316 w 734"/>
              <a:gd name="T55" fmla="*/ 307 h 735"/>
              <a:gd name="T56" fmla="*/ 391 w 734"/>
              <a:gd name="T57" fmla="*/ 280 h 735"/>
              <a:gd name="T58" fmla="*/ 248 w 734"/>
              <a:gd name="T59" fmla="*/ 180 h 735"/>
              <a:gd name="T60" fmla="*/ 75 w 734"/>
              <a:gd name="T61" fmla="*/ 286 h 735"/>
              <a:gd name="T62" fmla="*/ 28 w 734"/>
              <a:gd name="T63" fmla="*/ 487 h 735"/>
              <a:gd name="T64" fmla="*/ 133 w 734"/>
              <a:gd name="T65" fmla="*/ 659 h 735"/>
              <a:gd name="T66" fmla="*/ 334 w 734"/>
              <a:gd name="T67" fmla="*/ 707 h 735"/>
              <a:gd name="T68" fmla="*/ 507 w 734"/>
              <a:gd name="T69" fmla="*/ 601 h 735"/>
              <a:gd name="T70" fmla="*/ 555 w 734"/>
              <a:gd name="T71" fmla="*/ 403 h 735"/>
              <a:gd name="T72" fmla="*/ 451 w 734"/>
              <a:gd name="T73" fmla="*/ 300 h 735"/>
              <a:gd name="T74" fmla="*/ 505 w 734"/>
              <a:gd name="T75" fmla="*/ 444 h 735"/>
              <a:gd name="T76" fmla="*/ 430 w 734"/>
              <a:gd name="T77" fmla="*/ 608 h 735"/>
              <a:gd name="T78" fmla="*/ 252 w 734"/>
              <a:gd name="T79" fmla="*/ 655 h 735"/>
              <a:gd name="T80" fmla="*/ 106 w 734"/>
              <a:gd name="T81" fmla="*/ 552 h 735"/>
              <a:gd name="T82" fmla="*/ 89 w 734"/>
              <a:gd name="T83" fmla="*/ 369 h 735"/>
              <a:gd name="T84" fmla="*/ 216 w 734"/>
              <a:gd name="T85" fmla="*/ 242 h 735"/>
              <a:gd name="T86" fmla="*/ 384 w 734"/>
              <a:gd name="T87" fmla="*/ 250 h 735"/>
              <a:gd name="T88" fmla="*/ 407 w 734"/>
              <a:gd name="T89" fmla="*/ 203 h 735"/>
              <a:gd name="T90" fmla="*/ 548 w 734"/>
              <a:gd name="T91" fmla="*/ 203 h 735"/>
              <a:gd name="T92" fmla="*/ 693 w 734"/>
              <a:gd name="T93" fmla="*/ 112 h 735"/>
              <a:gd name="T94" fmla="*/ 534 w 734"/>
              <a:gd name="T95" fmla="*/ 141 h 735"/>
              <a:gd name="T96" fmla="*/ 634 w 734"/>
              <a:gd name="T97" fmla="*/ 0 h 735"/>
              <a:gd name="T98" fmla="*/ 645 w 734"/>
              <a:gd name="T99" fmla="*/ 12 h 735"/>
              <a:gd name="T100" fmla="*/ 731 w 734"/>
              <a:gd name="T101" fmla="*/ 93 h 735"/>
              <a:gd name="T102" fmla="*/ 731 w 734"/>
              <a:gd name="T103" fmla="*/ 110 h 735"/>
              <a:gd name="T104" fmla="*/ 524 w 734"/>
              <a:gd name="T105" fmla="*/ 227 h 735"/>
              <a:gd name="T106" fmla="*/ 579 w 734"/>
              <a:gd name="T107" fmla="*/ 399 h 735"/>
              <a:gd name="T108" fmla="*/ 535 w 734"/>
              <a:gd name="T109" fmla="*/ 602 h 735"/>
              <a:gd name="T110" fmla="*/ 375 w 734"/>
              <a:gd name="T111" fmla="*/ 723 h 735"/>
              <a:gd name="T112" fmla="*/ 168 w 734"/>
              <a:gd name="T113" fmla="*/ 707 h 735"/>
              <a:gd name="T114" fmla="*/ 28 w 734"/>
              <a:gd name="T115" fmla="*/ 567 h 735"/>
              <a:gd name="T116" fmla="*/ 12 w 734"/>
              <a:gd name="T117" fmla="*/ 360 h 735"/>
              <a:gd name="T118" fmla="*/ 133 w 734"/>
              <a:gd name="T119" fmla="*/ 200 h 735"/>
              <a:gd name="T120" fmla="*/ 336 w 734"/>
              <a:gd name="T121" fmla="*/ 156 h 735"/>
              <a:gd name="T122" fmla="*/ 508 w 734"/>
              <a:gd name="T123" fmla="*/ 210 h 735"/>
              <a:gd name="T124" fmla="*/ 625 w 734"/>
              <a:gd name="T125" fmla="*/ 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4" h="735">
                <a:moveTo>
                  <a:pt x="291" y="404"/>
                </a:moveTo>
                <a:lnTo>
                  <a:pt x="276" y="408"/>
                </a:lnTo>
                <a:lnTo>
                  <a:pt x="263" y="416"/>
                </a:lnTo>
                <a:lnTo>
                  <a:pt x="255" y="428"/>
                </a:lnTo>
                <a:lnTo>
                  <a:pt x="252" y="444"/>
                </a:lnTo>
                <a:lnTo>
                  <a:pt x="255" y="459"/>
                </a:lnTo>
                <a:lnTo>
                  <a:pt x="263" y="471"/>
                </a:lnTo>
                <a:lnTo>
                  <a:pt x="276" y="479"/>
                </a:lnTo>
                <a:lnTo>
                  <a:pt x="291" y="483"/>
                </a:lnTo>
                <a:lnTo>
                  <a:pt x="305" y="479"/>
                </a:lnTo>
                <a:lnTo>
                  <a:pt x="318" y="471"/>
                </a:lnTo>
                <a:lnTo>
                  <a:pt x="327" y="459"/>
                </a:lnTo>
                <a:lnTo>
                  <a:pt x="330" y="444"/>
                </a:lnTo>
                <a:lnTo>
                  <a:pt x="329" y="438"/>
                </a:lnTo>
                <a:lnTo>
                  <a:pt x="328" y="432"/>
                </a:lnTo>
                <a:lnTo>
                  <a:pt x="326" y="426"/>
                </a:lnTo>
                <a:lnTo>
                  <a:pt x="300" y="452"/>
                </a:lnTo>
                <a:lnTo>
                  <a:pt x="297" y="454"/>
                </a:lnTo>
                <a:lnTo>
                  <a:pt x="294" y="455"/>
                </a:lnTo>
                <a:lnTo>
                  <a:pt x="291" y="455"/>
                </a:lnTo>
                <a:lnTo>
                  <a:pt x="288" y="455"/>
                </a:lnTo>
                <a:lnTo>
                  <a:pt x="285" y="454"/>
                </a:lnTo>
                <a:lnTo>
                  <a:pt x="283" y="452"/>
                </a:lnTo>
                <a:lnTo>
                  <a:pt x="281" y="449"/>
                </a:lnTo>
                <a:lnTo>
                  <a:pt x="279" y="446"/>
                </a:lnTo>
                <a:lnTo>
                  <a:pt x="279" y="442"/>
                </a:lnTo>
                <a:lnTo>
                  <a:pt x="281" y="439"/>
                </a:lnTo>
                <a:lnTo>
                  <a:pt x="283" y="435"/>
                </a:lnTo>
                <a:lnTo>
                  <a:pt x="309" y="409"/>
                </a:lnTo>
                <a:lnTo>
                  <a:pt x="303" y="407"/>
                </a:lnTo>
                <a:lnTo>
                  <a:pt x="297" y="406"/>
                </a:lnTo>
                <a:lnTo>
                  <a:pt x="291" y="404"/>
                </a:lnTo>
                <a:close/>
                <a:moveTo>
                  <a:pt x="291" y="329"/>
                </a:moveTo>
                <a:lnTo>
                  <a:pt x="264" y="331"/>
                </a:lnTo>
                <a:lnTo>
                  <a:pt x="240" y="341"/>
                </a:lnTo>
                <a:lnTo>
                  <a:pt x="219" y="354"/>
                </a:lnTo>
                <a:lnTo>
                  <a:pt x="201" y="371"/>
                </a:lnTo>
                <a:lnTo>
                  <a:pt x="187" y="393"/>
                </a:lnTo>
                <a:lnTo>
                  <a:pt x="179" y="418"/>
                </a:lnTo>
                <a:lnTo>
                  <a:pt x="175" y="444"/>
                </a:lnTo>
                <a:lnTo>
                  <a:pt x="179" y="470"/>
                </a:lnTo>
                <a:lnTo>
                  <a:pt x="187" y="494"/>
                </a:lnTo>
                <a:lnTo>
                  <a:pt x="201" y="516"/>
                </a:lnTo>
                <a:lnTo>
                  <a:pt x="219" y="533"/>
                </a:lnTo>
                <a:lnTo>
                  <a:pt x="240" y="546"/>
                </a:lnTo>
                <a:lnTo>
                  <a:pt x="264" y="556"/>
                </a:lnTo>
                <a:lnTo>
                  <a:pt x="291" y="558"/>
                </a:lnTo>
                <a:lnTo>
                  <a:pt x="317" y="556"/>
                </a:lnTo>
                <a:lnTo>
                  <a:pt x="341" y="546"/>
                </a:lnTo>
                <a:lnTo>
                  <a:pt x="362" y="533"/>
                </a:lnTo>
                <a:lnTo>
                  <a:pt x="381" y="516"/>
                </a:lnTo>
                <a:lnTo>
                  <a:pt x="394" y="494"/>
                </a:lnTo>
                <a:lnTo>
                  <a:pt x="402" y="470"/>
                </a:lnTo>
                <a:lnTo>
                  <a:pt x="406" y="444"/>
                </a:lnTo>
                <a:lnTo>
                  <a:pt x="402" y="418"/>
                </a:lnTo>
                <a:lnTo>
                  <a:pt x="394" y="393"/>
                </a:lnTo>
                <a:lnTo>
                  <a:pt x="380" y="371"/>
                </a:lnTo>
                <a:lnTo>
                  <a:pt x="343" y="408"/>
                </a:lnTo>
                <a:lnTo>
                  <a:pt x="350" y="425"/>
                </a:lnTo>
                <a:lnTo>
                  <a:pt x="354" y="444"/>
                </a:lnTo>
                <a:lnTo>
                  <a:pt x="350" y="464"/>
                </a:lnTo>
                <a:lnTo>
                  <a:pt x="341" y="480"/>
                </a:lnTo>
                <a:lnTo>
                  <a:pt x="328" y="494"/>
                </a:lnTo>
                <a:lnTo>
                  <a:pt x="310" y="503"/>
                </a:lnTo>
                <a:lnTo>
                  <a:pt x="291" y="506"/>
                </a:lnTo>
                <a:lnTo>
                  <a:pt x="271" y="503"/>
                </a:lnTo>
                <a:lnTo>
                  <a:pt x="253" y="494"/>
                </a:lnTo>
                <a:lnTo>
                  <a:pt x="240" y="480"/>
                </a:lnTo>
                <a:lnTo>
                  <a:pt x="231" y="464"/>
                </a:lnTo>
                <a:lnTo>
                  <a:pt x="229" y="444"/>
                </a:lnTo>
                <a:lnTo>
                  <a:pt x="231" y="423"/>
                </a:lnTo>
                <a:lnTo>
                  <a:pt x="240" y="407"/>
                </a:lnTo>
                <a:lnTo>
                  <a:pt x="253" y="393"/>
                </a:lnTo>
                <a:lnTo>
                  <a:pt x="271" y="384"/>
                </a:lnTo>
                <a:lnTo>
                  <a:pt x="291" y="381"/>
                </a:lnTo>
                <a:lnTo>
                  <a:pt x="309" y="383"/>
                </a:lnTo>
                <a:lnTo>
                  <a:pt x="326" y="391"/>
                </a:lnTo>
                <a:lnTo>
                  <a:pt x="363" y="355"/>
                </a:lnTo>
                <a:lnTo>
                  <a:pt x="342" y="341"/>
                </a:lnTo>
                <a:lnTo>
                  <a:pt x="317" y="331"/>
                </a:lnTo>
                <a:lnTo>
                  <a:pt x="291" y="329"/>
                </a:lnTo>
                <a:close/>
                <a:moveTo>
                  <a:pt x="291" y="252"/>
                </a:moveTo>
                <a:lnTo>
                  <a:pt x="257" y="255"/>
                </a:lnTo>
                <a:lnTo>
                  <a:pt x="224" y="265"/>
                </a:lnTo>
                <a:lnTo>
                  <a:pt x="194" y="279"/>
                </a:lnTo>
                <a:lnTo>
                  <a:pt x="168" y="298"/>
                </a:lnTo>
                <a:lnTo>
                  <a:pt x="145" y="321"/>
                </a:lnTo>
                <a:lnTo>
                  <a:pt x="126" y="348"/>
                </a:lnTo>
                <a:lnTo>
                  <a:pt x="111" y="377"/>
                </a:lnTo>
                <a:lnTo>
                  <a:pt x="103" y="409"/>
                </a:lnTo>
                <a:lnTo>
                  <a:pt x="100" y="444"/>
                </a:lnTo>
                <a:lnTo>
                  <a:pt x="103" y="478"/>
                </a:lnTo>
                <a:lnTo>
                  <a:pt x="111" y="510"/>
                </a:lnTo>
                <a:lnTo>
                  <a:pt x="126" y="541"/>
                </a:lnTo>
                <a:lnTo>
                  <a:pt x="145" y="567"/>
                </a:lnTo>
                <a:lnTo>
                  <a:pt x="168" y="590"/>
                </a:lnTo>
                <a:lnTo>
                  <a:pt x="194" y="609"/>
                </a:lnTo>
                <a:lnTo>
                  <a:pt x="224" y="623"/>
                </a:lnTo>
                <a:lnTo>
                  <a:pt x="257" y="632"/>
                </a:lnTo>
                <a:lnTo>
                  <a:pt x="291" y="635"/>
                </a:lnTo>
                <a:lnTo>
                  <a:pt x="326" y="632"/>
                </a:lnTo>
                <a:lnTo>
                  <a:pt x="358" y="623"/>
                </a:lnTo>
                <a:lnTo>
                  <a:pt x="387" y="609"/>
                </a:lnTo>
                <a:lnTo>
                  <a:pt x="414" y="590"/>
                </a:lnTo>
                <a:lnTo>
                  <a:pt x="437" y="567"/>
                </a:lnTo>
                <a:lnTo>
                  <a:pt x="456" y="541"/>
                </a:lnTo>
                <a:lnTo>
                  <a:pt x="470" y="510"/>
                </a:lnTo>
                <a:lnTo>
                  <a:pt x="479" y="478"/>
                </a:lnTo>
                <a:lnTo>
                  <a:pt x="482" y="444"/>
                </a:lnTo>
                <a:lnTo>
                  <a:pt x="479" y="408"/>
                </a:lnTo>
                <a:lnTo>
                  <a:pt x="469" y="375"/>
                </a:lnTo>
                <a:lnTo>
                  <a:pt x="454" y="344"/>
                </a:lnTo>
                <a:lnTo>
                  <a:pt x="434" y="317"/>
                </a:lnTo>
                <a:lnTo>
                  <a:pt x="397" y="355"/>
                </a:lnTo>
                <a:lnTo>
                  <a:pt x="411" y="374"/>
                </a:lnTo>
                <a:lnTo>
                  <a:pt x="421" y="395"/>
                </a:lnTo>
                <a:lnTo>
                  <a:pt x="427" y="419"/>
                </a:lnTo>
                <a:lnTo>
                  <a:pt x="430" y="444"/>
                </a:lnTo>
                <a:lnTo>
                  <a:pt x="426" y="475"/>
                </a:lnTo>
                <a:lnTo>
                  <a:pt x="415" y="505"/>
                </a:lnTo>
                <a:lnTo>
                  <a:pt x="399" y="530"/>
                </a:lnTo>
                <a:lnTo>
                  <a:pt x="378" y="552"/>
                </a:lnTo>
                <a:lnTo>
                  <a:pt x="352" y="568"/>
                </a:lnTo>
                <a:lnTo>
                  <a:pt x="323" y="578"/>
                </a:lnTo>
                <a:lnTo>
                  <a:pt x="291" y="582"/>
                </a:lnTo>
                <a:lnTo>
                  <a:pt x="259" y="578"/>
                </a:lnTo>
                <a:lnTo>
                  <a:pt x="230" y="568"/>
                </a:lnTo>
                <a:lnTo>
                  <a:pt x="204" y="552"/>
                </a:lnTo>
                <a:lnTo>
                  <a:pt x="182" y="530"/>
                </a:lnTo>
                <a:lnTo>
                  <a:pt x="166" y="505"/>
                </a:lnTo>
                <a:lnTo>
                  <a:pt x="155" y="475"/>
                </a:lnTo>
                <a:lnTo>
                  <a:pt x="152" y="444"/>
                </a:lnTo>
                <a:lnTo>
                  <a:pt x="155" y="412"/>
                </a:lnTo>
                <a:lnTo>
                  <a:pt x="166" y="383"/>
                </a:lnTo>
                <a:lnTo>
                  <a:pt x="182" y="357"/>
                </a:lnTo>
                <a:lnTo>
                  <a:pt x="204" y="336"/>
                </a:lnTo>
                <a:lnTo>
                  <a:pt x="230" y="319"/>
                </a:lnTo>
                <a:lnTo>
                  <a:pt x="259" y="309"/>
                </a:lnTo>
                <a:lnTo>
                  <a:pt x="291" y="305"/>
                </a:lnTo>
                <a:lnTo>
                  <a:pt x="316" y="307"/>
                </a:lnTo>
                <a:lnTo>
                  <a:pt x="340" y="313"/>
                </a:lnTo>
                <a:lnTo>
                  <a:pt x="361" y="324"/>
                </a:lnTo>
                <a:lnTo>
                  <a:pt x="380" y="337"/>
                </a:lnTo>
                <a:lnTo>
                  <a:pt x="418" y="300"/>
                </a:lnTo>
                <a:lnTo>
                  <a:pt x="391" y="280"/>
                </a:lnTo>
                <a:lnTo>
                  <a:pt x="360" y="265"/>
                </a:lnTo>
                <a:lnTo>
                  <a:pt x="327" y="255"/>
                </a:lnTo>
                <a:lnTo>
                  <a:pt x="291" y="252"/>
                </a:lnTo>
                <a:close/>
                <a:moveTo>
                  <a:pt x="291" y="176"/>
                </a:moveTo>
                <a:lnTo>
                  <a:pt x="248" y="180"/>
                </a:lnTo>
                <a:lnTo>
                  <a:pt x="206" y="190"/>
                </a:lnTo>
                <a:lnTo>
                  <a:pt x="168" y="206"/>
                </a:lnTo>
                <a:lnTo>
                  <a:pt x="133" y="228"/>
                </a:lnTo>
                <a:lnTo>
                  <a:pt x="102" y="254"/>
                </a:lnTo>
                <a:lnTo>
                  <a:pt x="75" y="286"/>
                </a:lnTo>
                <a:lnTo>
                  <a:pt x="54" y="321"/>
                </a:lnTo>
                <a:lnTo>
                  <a:pt x="37" y="360"/>
                </a:lnTo>
                <a:lnTo>
                  <a:pt x="28" y="400"/>
                </a:lnTo>
                <a:lnTo>
                  <a:pt x="24" y="444"/>
                </a:lnTo>
                <a:lnTo>
                  <a:pt x="28" y="487"/>
                </a:lnTo>
                <a:lnTo>
                  <a:pt x="37" y="528"/>
                </a:lnTo>
                <a:lnTo>
                  <a:pt x="54" y="567"/>
                </a:lnTo>
                <a:lnTo>
                  <a:pt x="75" y="601"/>
                </a:lnTo>
                <a:lnTo>
                  <a:pt x="102" y="633"/>
                </a:lnTo>
                <a:lnTo>
                  <a:pt x="133" y="659"/>
                </a:lnTo>
                <a:lnTo>
                  <a:pt x="168" y="681"/>
                </a:lnTo>
                <a:lnTo>
                  <a:pt x="206" y="697"/>
                </a:lnTo>
                <a:lnTo>
                  <a:pt x="248" y="707"/>
                </a:lnTo>
                <a:lnTo>
                  <a:pt x="291" y="711"/>
                </a:lnTo>
                <a:lnTo>
                  <a:pt x="334" y="707"/>
                </a:lnTo>
                <a:lnTo>
                  <a:pt x="375" y="697"/>
                </a:lnTo>
                <a:lnTo>
                  <a:pt x="413" y="681"/>
                </a:lnTo>
                <a:lnTo>
                  <a:pt x="449" y="659"/>
                </a:lnTo>
                <a:lnTo>
                  <a:pt x="479" y="633"/>
                </a:lnTo>
                <a:lnTo>
                  <a:pt x="507" y="601"/>
                </a:lnTo>
                <a:lnTo>
                  <a:pt x="528" y="567"/>
                </a:lnTo>
                <a:lnTo>
                  <a:pt x="544" y="528"/>
                </a:lnTo>
                <a:lnTo>
                  <a:pt x="555" y="487"/>
                </a:lnTo>
                <a:lnTo>
                  <a:pt x="559" y="444"/>
                </a:lnTo>
                <a:lnTo>
                  <a:pt x="555" y="403"/>
                </a:lnTo>
                <a:lnTo>
                  <a:pt x="546" y="364"/>
                </a:lnTo>
                <a:lnTo>
                  <a:pt x="531" y="328"/>
                </a:lnTo>
                <a:lnTo>
                  <a:pt x="512" y="293"/>
                </a:lnTo>
                <a:lnTo>
                  <a:pt x="488" y="264"/>
                </a:lnTo>
                <a:lnTo>
                  <a:pt x="451" y="300"/>
                </a:lnTo>
                <a:lnTo>
                  <a:pt x="470" y="324"/>
                </a:lnTo>
                <a:lnTo>
                  <a:pt x="485" y="351"/>
                </a:lnTo>
                <a:lnTo>
                  <a:pt x="496" y="381"/>
                </a:lnTo>
                <a:lnTo>
                  <a:pt x="503" y="412"/>
                </a:lnTo>
                <a:lnTo>
                  <a:pt x="505" y="444"/>
                </a:lnTo>
                <a:lnTo>
                  <a:pt x="502" y="483"/>
                </a:lnTo>
                <a:lnTo>
                  <a:pt x="492" y="518"/>
                </a:lnTo>
                <a:lnTo>
                  <a:pt x="477" y="552"/>
                </a:lnTo>
                <a:lnTo>
                  <a:pt x="456" y="582"/>
                </a:lnTo>
                <a:lnTo>
                  <a:pt x="430" y="608"/>
                </a:lnTo>
                <a:lnTo>
                  <a:pt x="399" y="629"/>
                </a:lnTo>
                <a:lnTo>
                  <a:pt x="366" y="645"/>
                </a:lnTo>
                <a:lnTo>
                  <a:pt x="329" y="655"/>
                </a:lnTo>
                <a:lnTo>
                  <a:pt x="291" y="659"/>
                </a:lnTo>
                <a:lnTo>
                  <a:pt x="252" y="655"/>
                </a:lnTo>
                <a:lnTo>
                  <a:pt x="216" y="645"/>
                </a:lnTo>
                <a:lnTo>
                  <a:pt x="182" y="629"/>
                </a:lnTo>
                <a:lnTo>
                  <a:pt x="153" y="608"/>
                </a:lnTo>
                <a:lnTo>
                  <a:pt x="127" y="582"/>
                </a:lnTo>
                <a:lnTo>
                  <a:pt x="106" y="552"/>
                </a:lnTo>
                <a:lnTo>
                  <a:pt x="89" y="518"/>
                </a:lnTo>
                <a:lnTo>
                  <a:pt x="80" y="483"/>
                </a:lnTo>
                <a:lnTo>
                  <a:pt x="76" y="444"/>
                </a:lnTo>
                <a:lnTo>
                  <a:pt x="80" y="404"/>
                </a:lnTo>
                <a:lnTo>
                  <a:pt x="89" y="369"/>
                </a:lnTo>
                <a:lnTo>
                  <a:pt x="106" y="335"/>
                </a:lnTo>
                <a:lnTo>
                  <a:pt x="127" y="305"/>
                </a:lnTo>
                <a:lnTo>
                  <a:pt x="153" y="279"/>
                </a:lnTo>
                <a:lnTo>
                  <a:pt x="182" y="258"/>
                </a:lnTo>
                <a:lnTo>
                  <a:pt x="216" y="242"/>
                </a:lnTo>
                <a:lnTo>
                  <a:pt x="252" y="232"/>
                </a:lnTo>
                <a:lnTo>
                  <a:pt x="291" y="228"/>
                </a:lnTo>
                <a:lnTo>
                  <a:pt x="323" y="231"/>
                </a:lnTo>
                <a:lnTo>
                  <a:pt x="354" y="238"/>
                </a:lnTo>
                <a:lnTo>
                  <a:pt x="384" y="250"/>
                </a:lnTo>
                <a:lnTo>
                  <a:pt x="410" y="265"/>
                </a:lnTo>
                <a:lnTo>
                  <a:pt x="434" y="284"/>
                </a:lnTo>
                <a:lnTo>
                  <a:pt x="471" y="246"/>
                </a:lnTo>
                <a:lnTo>
                  <a:pt x="440" y="222"/>
                </a:lnTo>
                <a:lnTo>
                  <a:pt x="407" y="203"/>
                </a:lnTo>
                <a:lnTo>
                  <a:pt x="371" y="188"/>
                </a:lnTo>
                <a:lnTo>
                  <a:pt x="331" y="180"/>
                </a:lnTo>
                <a:lnTo>
                  <a:pt x="291" y="176"/>
                </a:lnTo>
                <a:close/>
                <a:moveTo>
                  <a:pt x="639" y="112"/>
                </a:moveTo>
                <a:lnTo>
                  <a:pt x="548" y="203"/>
                </a:lnTo>
                <a:lnTo>
                  <a:pt x="576" y="203"/>
                </a:lnTo>
                <a:lnTo>
                  <a:pt x="593" y="201"/>
                </a:lnTo>
                <a:lnTo>
                  <a:pt x="608" y="195"/>
                </a:lnTo>
                <a:lnTo>
                  <a:pt x="622" y="184"/>
                </a:lnTo>
                <a:lnTo>
                  <a:pt x="693" y="112"/>
                </a:lnTo>
                <a:lnTo>
                  <a:pt x="639" y="112"/>
                </a:lnTo>
                <a:close/>
                <a:moveTo>
                  <a:pt x="621" y="41"/>
                </a:moveTo>
                <a:lnTo>
                  <a:pt x="550" y="112"/>
                </a:lnTo>
                <a:lnTo>
                  <a:pt x="540" y="125"/>
                </a:lnTo>
                <a:lnTo>
                  <a:pt x="534" y="141"/>
                </a:lnTo>
                <a:lnTo>
                  <a:pt x="531" y="158"/>
                </a:lnTo>
                <a:lnTo>
                  <a:pt x="531" y="187"/>
                </a:lnTo>
                <a:lnTo>
                  <a:pt x="621" y="96"/>
                </a:lnTo>
                <a:lnTo>
                  <a:pt x="621" y="41"/>
                </a:lnTo>
                <a:close/>
                <a:moveTo>
                  <a:pt x="634" y="0"/>
                </a:moveTo>
                <a:lnTo>
                  <a:pt x="638" y="1"/>
                </a:lnTo>
                <a:lnTo>
                  <a:pt x="641" y="3"/>
                </a:lnTo>
                <a:lnTo>
                  <a:pt x="644" y="6"/>
                </a:lnTo>
                <a:lnTo>
                  <a:pt x="645" y="8"/>
                </a:lnTo>
                <a:lnTo>
                  <a:pt x="645" y="12"/>
                </a:lnTo>
                <a:lnTo>
                  <a:pt x="645" y="89"/>
                </a:lnTo>
                <a:lnTo>
                  <a:pt x="722" y="89"/>
                </a:lnTo>
                <a:lnTo>
                  <a:pt x="725" y="90"/>
                </a:lnTo>
                <a:lnTo>
                  <a:pt x="729" y="91"/>
                </a:lnTo>
                <a:lnTo>
                  <a:pt x="731" y="93"/>
                </a:lnTo>
                <a:lnTo>
                  <a:pt x="734" y="97"/>
                </a:lnTo>
                <a:lnTo>
                  <a:pt x="734" y="99"/>
                </a:lnTo>
                <a:lnTo>
                  <a:pt x="734" y="103"/>
                </a:lnTo>
                <a:lnTo>
                  <a:pt x="732" y="106"/>
                </a:lnTo>
                <a:lnTo>
                  <a:pt x="731" y="110"/>
                </a:lnTo>
                <a:lnTo>
                  <a:pt x="639" y="201"/>
                </a:lnTo>
                <a:lnTo>
                  <a:pt x="620" y="215"/>
                </a:lnTo>
                <a:lnTo>
                  <a:pt x="600" y="223"/>
                </a:lnTo>
                <a:lnTo>
                  <a:pt x="576" y="227"/>
                </a:lnTo>
                <a:lnTo>
                  <a:pt x="524" y="227"/>
                </a:lnTo>
                <a:lnTo>
                  <a:pt x="505" y="246"/>
                </a:lnTo>
                <a:lnTo>
                  <a:pt x="531" y="279"/>
                </a:lnTo>
                <a:lnTo>
                  <a:pt x="553" y="317"/>
                </a:lnTo>
                <a:lnTo>
                  <a:pt x="568" y="356"/>
                </a:lnTo>
                <a:lnTo>
                  <a:pt x="579" y="399"/>
                </a:lnTo>
                <a:lnTo>
                  <a:pt x="582" y="444"/>
                </a:lnTo>
                <a:lnTo>
                  <a:pt x="579" y="486"/>
                </a:lnTo>
                <a:lnTo>
                  <a:pt x="569" y="528"/>
                </a:lnTo>
                <a:lnTo>
                  <a:pt x="555" y="567"/>
                </a:lnTo>
                <a:lnTo>
                  <a:pt x="535" y="602"/>
                </a:lnTo>
                <a:lnTo>
                  <a:pt x="510" y="634"/>
                </a:lnTo>
                <a:lnTo>
                  <a:pt x="482" y="664"/>
                </a:lnTo>
                <a:lnTo>
                  <a:pt x="450" y="687"/>
                </a:lnTo>
                <a:lnTo>
                  <a:pt x="413" y="707"/>
                </a:lnTo>
                <a:lnTo>
                  <a:pt x="375" y="723"/>
                </a:lnTo>
                <a:lnTo>
                  <a:pt x="334" y="731"/>
                </a:lnTo>
                <a:lnTo>
                  <a:pt x="291" y="735"/>
                </a:lnTo>
                <a:lnTo>
                  <a:pt x="248" y="731"/>
                </a:lnTo>
                <a:lnTo>
                  <a:pt x="207" y="723"/>
                </a:lnTo>
                <a:lnTo>
                  <a:pt x="168" y="707"/>
                </a:lnTo>
                <a:lnTo>
                  <a:pt x="133" y="687"/>
                </a:lnTo>
                <a:lnTo>
                  <a:pt x="100" y="664"/>
                </a:lnTo>
                <a:lnTo>
                  <a:pt x="71" y="634"/>
                </a:lnTo>
                <a:lnTo>
                  <a:pt x="46" y="602"/>
                </a:lnTo>
                <a:lnTo>
                  <a:pt x="28" y="567"/>
                </a:lnTo>
                <a:lnTo>
                  <a:pt x="12" y="528"/>
                </a:lnTo>
                <a:lnTo>
                  <a:pt x="3" y="486"/>
                </a:lnTo>
                <a:lnTo>
                  <a:pt x="0" y="444"/>
                </a:lnTo>
                <a:lnTo>
                  <a:pt x="3" y="401"/>
                </a:lnTo>
                <a:lnTo>
                  <a:pt x="12" y="360"/>
                </a:lnTo>
                <a:lnTo>
                  <a:pt x="28" y="321"/>
                </a:lnTo>
                <a:lnTo>
                  <a:pt x="46" y="285"/>
                </a:lnTo>
                <a:lnTo>
                  <a:pt x="71" y="253"/>
                </a:lnTo>
                <a:lnTo>
                  <a:pt x="100" y="223"/>
                </a:lnTo>
                <a:lnTo>
                  <a:pt x="133" y="200"/>
                </a:lnTo>
                <a:lnTo>
                  <a:pt x="168" y="180"/>
                </a:lnTo>
                <a:lnTo>
                  <a:pt x="207" y="164"/>
                </a:lnTo>
                <a:lnTo>
                  <a:pt x="248" y="156"/>
                </a:lnTo>
                <a:lnTo>
                  <a:pt x="291" y="153"/>
                </a:lnTo>
                <a:lnTo>
                  <a:pt x="336" y="156"/>
                </a:lnTo>
                <a:lnTo>
                  <a:pt x="378" y="166"/>
                </a:lnTo>
                <a:lnTo>
                  <a:pt x="418" y="182"/>
                </a:lnTo>
                <a:lnTo>
                  <a:pt x="454" y="203"/>
                </a:lnTo>
                <a:lnTo>
                  <a:pt x="488" y="229"/>
                </a:lnTo>
                <a:lnTo>
                  <a:pt x="508" y="210"/>
                </a:lnTo>
                <a:lnTo>
                  <a:pt x="508" y="158"/>
                </a:lnTo>
                <a:lnTo>
                  <a:pt x="510" y="135"/>
                </a:lnTo>
                <a:lnTo>
                  <a:pt x="520" y="113"/>
                </a:lnTo>
                <a:lnTo>
                  <a:pt x="534" y="96"/>
                </a:lnTo>
                <a:lnTo>
                  <a:pt x="625" y="3"/>
                </a:lnTo>
                <a:lnTo>
                  <a:pt x="628" y="1"/>
                </a:lnTo>
                <a:lnTo>
                  <a:pt x="631" y="0"/>
                </a:lnTo>
                <a:lnTo>
                  <a:pt x="634"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9" name="Freeform 44"/>
          <p:cNvSpPr>
            <a:spLocks noEditPoints="1"/>
          </p:cNvSpPr>
          <p:nvPr/>
        </p:nvSpPr>
        <p:spPr bwMode="auto">
          <a:xfrm>
            <a:off x="9089328" y="1663058"/>
            <a:ext cx="518517" cy="517011"/>
          </a:xfrm>
          <a:custGeom>
            <a:avLst/>
            <a:gdLst>
              <a:gd name="T0" fmla="*/ 252 w 734"/>
              <a:gd name="T1" fmla="*/ 444 h 735"/>
              <a:gd name="T2" fmla="*/ 305 w 734"/>
              <a:gd name="T3" fmla="*/ 479 h 735"/>
              <a:gd name="T4" fmla="*/ 328 w 734"/>
              <a:gd name="T5" fmla="*/ 432 h 735"/>
              <a:gd name="T6" fmla="*/ 291 w 734"/>
              <a:gd name="T7" fmla="*/ 455 h 735"/>
              <a:gd name="T8" fmla="*/ 279 w 734"/>
              <a:gd name="T9" fmla="*/ 446 h 735"/>
              <a:gd name="T10" fmla="*/ 303 w 734"/>
              <a:gd name="T11" fmla="*/ 407 h 735"/>
              <a:gd name="T12" fmla="*/ 240 w 734"/>
              <a:gd name="T13" fmla="*/ 341 h 735"/>
              <a:gd name="T14" fmla="*/ 175 w 734"/>
              <a:gd name="T15" fmla="*/ 444 h 735"/>
              <a:gd name="T16" fmla="*/ 240 w 734"/>
              <a:gd name="T17" fmla="*/ 546 h 735"/>
              <a:gd name="T18" fmla="*/ 362 w 734"/>
              <a:gd name="T19" fmla="*/ 533 h 735"/>
              <a:gd name="T20" fmla="*/ 402 w 734"/>
              <a:gd name="T21" fmla="*/ 418 h 735"/>
              <a:gd name="T22" fmla="*/ 354 w 734"/>
              <a:gd name="T23" fmla="*/ 444 h 735"/>
              <a:gd name="T24" fmla="*/ 291 w 734"/>
              <a:gd name="T25" fmla="*/ 506 h 735"/>
              <a:gd name="T26" fmla="*/ 229 w 734"/>
              <a:gd name="T27" fmla="*/ 444 h 735"/>
              <a:gd name="T28" fmla="*/ 291 w 734"/>
              <a:gd name="T29" fmla="*/ 381 h 735"/>
              <a:gd name="T30" fmla="*/ 317 w 734"/>
              <a:gd name="T31" fmla="*/ 331 h 735"/>
              <a:gd name="T32" fmla="*/ 194 w 734"/>
              <a:gd name="T33" fmla="*/ 279 h 735"/>
              <a:gd name="T34" fmla="*/ 103 w 734"/>
              <a:gd name="T35" fmla="*/ 409 h 735"/>
              <a:gd name="T36" fmla="*/ 145 w 734"/>
              <a:gd name="T37" fmla="*/ 567 h 735"/>
              <a:gd name="T38" fmla="*/ 291 w 734"/>
              <a:gd name="T39" fmla="*/ 635 h 735"/>
              <a:gd name="T40" fmla="*/ 437 w 734"/>
              <a:gd name="T41" fmla="*/ 567 h 735"/>
              <a:gd name="T42" fmla="*/ 479 w 734"/>
              <a:gd name="T43" fmla="*/ 408 h 735"/>
              <a:gd name="T44" fmla="*/ 411 w 734"/>
              <a:gd name="T45" fmla="*/ 374 h 735"/>
              <a:gd name="T46" fmla="*/ 415 w 734"/>
              <a:gd name="T47" fmla="*/ 505 h 735"/>
              <a:gd name="T48" fmla="*/ 291 w 734"/>
              <a:gd name="T49" fmla="*/ 582 h 735"/>
              <a:gd name="T50" fmla="*/ 166 w 734"/>
              <a:gd name="T51" fmla="*/ 505 h 735"/>
              <a:gd name="T52" fmla="*/ 182 w 734"/>
              <a:gd name="T53" fmla="*/ 357 h 735"/>
              <a:gd name="T54" fmla="*/ 316 w 734"/>
              <a:gd name="T55" fmla="*/ 307 h 735"/>
              <a:gd name="T56" fmla="*/ 391 w 734"/>
              <a:gd name="T57" fmla="*/ 280 h 735"/>
              <a:gd name="T58" fmla="*/ 248 w 734"/>
              <a:gd name="T59" fmla="*/ 180 h 735"/>
              <a:gd name="T60" fmla="*/ 75 w 734"/>
              <a:gd name="T61" fmla="*/ 286 h 735"/>
              <a:gd name="T62" fmla="*/ 28 w 734"/>
              <a:gd name="T63" fmla="*/ 487 h 735"/>
              <a:gd name="T64" fmla="*/ 133 w 734"/>
              <a:gd name="T65" fmla="*/ 659 h 735"/>
              <a:gd name="T66" fmla="*/ 334 w 734"/>
              <a:gd name="T67" fmla="*/ 707 h 735"/>
              <a:gd name="T68" fmla="*/ 507 w 734"/>
              <a:gd name="T69" fmla="*/ 601 h 735"/>
              <a:gd name="T70" fmla="*/ 555 w 734"/>
              <a:gd name="T71" fmla="*/ 403 h 735"/>
              <a:gd name="T72" fmla="*/ 451 w 734"/>
              <a:gd name="T73" fmla="*/ 300 h 735"/>
              <a:gd name="T74" fmla="*/ 505 w 734"/>
              <a:gd name="T75" fmla="*/ 444 h 735"/>
              <a:gd name="T76" fmla="*/ 430 w 734"/>
              <a:gd name="T77" fmla="*/ 608 h 735"/>
              <a:gd name="T78" fmla="*/ 252 w 734"/>
              <a:gd name="T79" fmla="*/ 655 h 735"/>
              <a:gd name="T80" fmla="*/ 106 w 734"/>
              <a:gd name="T81" fmla="*/ 552 h 735"/>
              <a:gd name="T82" fmla="*/ 89 w 734"/>
              <a:gd name="T83" fmla="*/ 369 h 735"/>
              <a:gd name="T84" fmla="*/ 216 w 734"/>
              <a:gd name="T85" fmla="*/ 242 h 735"/>
              <a:gd name="T86" fmla="*/ 384 w 734"/>
              <a:gd name="T87" fmla="*/ 250 h 735"/>
              <a:gd name="T88" fmla="*/ 407 w 734"/>
              <a:gd name="T89" fmla="*/ 203 h 735"/>
              <a:gd name="T90" fmla="*/ 548 w 734"/>
              <a:gd name="T91" fmla="*/ 203 h 735"/>
              <a:gd name="T92" fmla="*/ 693 w 734"/>
              <a:gd name="T93" fmla="*/ 112 h 735"/>
              <a:gd name="T94" fmla="*/ 534 w 734"/>
              <a:gd name="T95" fmla="*/ 141 h 735"/>
              <a:gd name="T96" fmla="*/ 634 w 734"/>
              <a:gd name="T97" fmla="*/ 0 h 735"/>
              <a:gd name="T98" fmla="*/ 645 w 734"/>
              <a:gd name="T99" fmla="*/ 12 h 735"/>
              <a:gd name="T100" fmla="*/ 731 w 734"/>
              <a:gd name="T101" fmla="*/ 93 h 735"/>
              <a:gd name="T102" fmla="*/ 731 w 734"/>
              <a:gd name="T103" fmla="*/ 110 h 735"/>
              <a:gd name="T104" fmla="*/ 524 w 734"/>
              <a:gd name="T105" fmla="*/ 227 h 735"/>
              <a:gd name="T106" fmla="*/ 579 w 734"/>
              <a:gd name="T107" fmla="*/ 399 h 735"/>
              <a:gd name="T108" fmla="*/ 535 w 734"/>
              <a:gd name="T109" fmla="*/ 602 h 735"/>
              <a:gd name="T110" fmla="*/ 375 w 734"/>
              <a:gd name="T111" fmla="*/ 723 h 735"/>
              <a:gd name="T112" fmla="*/ 168 w 734"/>
              <a:gd name="T113" fmla="*/ 707 h 735"/>
              <a:gd name="T114" fmla="*/ 28 w 734"/>
              <a:gd name="T115" fmla="*/ 567 h 735"/>
              <a:gd name="T116" fmla="*/ 12 w 734"/>
              <a:gd name="T117" fmla="*/ 360 h 735"/>
              <a:gd name="T118" fmla="*/ 133 w 734"/>
              <a:gd name="T119" fmla="*/ 200 h 735"/>
              <a:gd name="T120" fmla="*/ 336 w 734"/>
              <a:gd name="T121" fmla="*/ 156 h 735"/>
              <a:gd name="T122" fmla="*/ 508 w 734"/>
              <a:gd name="T123" fmla="*/ 210 h 735"/>
              <a:gd name="T124" fmla="*/ 625 w 734"/>
              <a:gd name="T125" fmla="*/ 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4" h="735">
                <a:moveTo>
                  <a:pt x="291" y="404"/>
                </a:moveTo>
                <a:lnTo>
                  <a:pt x="276" y="408"/>
                </a:lnTo>
                <a:lnTo>
                  <a:pt x="263" y="416"/>
                </a:lnTo>
                <a:lnTo>
                  <a:pt x="255" y="428"/>
                </a:lnTo>
                <a:lnTo>
                  <a:pt x="252" y="444"/>
                </a:lnTo>
                <a:lnTo>
                  <a:pt x="255" y="459"/>
                </a:lnTo>
                <a:lnTo>
                  <a:pt x="263" y="471"/>
                </a:lnTo>
                <a:lnTo>
                  <a:pt x="276" y="479"/>
                </a:lnTo>
                <a:lnTo>
                  <a:pt x="291" y="483"/>
                </a:lnTo>
                <a:lnTo>
                  <a:pt x="305" y="479"/>
                </a:lnTo>
                <a:lnTo>
                  <a:pt x="318" y="471"/>
                </a:lnTo>
                <a:lnTo>
                  <a:pt x="327" y="459"/>
                </a:lnTo>
                <a:lnTo>
                  <a:pt x="330" y="444"/>
                </a:lnTo>
                <a:lnTo>
                  <a:pt x="329" y="438"/>
                </a:lnTo>
                <a:lnTo>
                  <a:pt x="328" y="432"/>
                </a:lnTo>
                <a:lnTo>
                  <a:pt x="326" y="426"/>
                </a:lnTo>
                <a:lnTo>
                  <a:pt x="300" y="452"/>
                </a:lnTo>
                <a:lnTo>
                  <a:pt x="297" y="454"/>
                </a:lnTo>
                <a:lnTo>
                  <a:pt x="294" y="455"/>
                </a:lnTo>
                <a:lnTo>
                  <a:pt x="291" y="455"/>
                </a:lnTo>
                <a:lnTo>
                  <a:pt x="288" y="455"/>
                </a:lnTo>
                <a:lnTo>
                  <a:pt x="285" y="454"/>
                </a:lnTo>
                <a:lnTo>
                  <a:pt x="283" y="452"/>
                </a:lnTo>
                <a:lnTo>
                  <a:pt x="281" y="449"/>
                </a:lnTo>
                <a:lnTo>
                  <a:pt x="279" y="446"/>
                </a:lnTo>
                <a:lnTo>
                  <a:pt x="279" y="442"/>
                </a:lnTo>
                <a:lnTo>
                  <a:pt x="281" y="439"/>
                </a:lnTo>
                <a:lnTo>
                  <a:pt x="283" y="435"/>
                </a:lnTo>
                <a:lnTo>
                  <a:pt x="309" y="409"/>
                </a:lnTo>
                <a:lnTo>
                  <a:pt x="303" y="407"/>
                </a:lnTo>
                <a:lnTo>
                  <a:pt x="297" y="406"/>
                </a:lnTo>
                <a:lnTo>
                  <a:pt x="291" y="404"/>
                </a:lnTo>
                <a:close/>
                <a:moveTo>
                  <a:pt x="291" y="329"/>
                </a:moveTo>
                <a:lnTo>
                  <a:pt x="264" y="331"/>
                </a:lnTo>
                <a:lnTo>
                  <a:pt x="240" y="341"/>
                </a:lnTo>
                <a:lnTo>
                  <a:pt x="219" y="354"/>
                </a:lnTo>
                <a:lnTo>
                  <a:pt x="201" y="371"/>
                </a:lnTo>
                <a:lnTo>
                  <a:pt x="187" y="393"/>
                </a:lnTo>
                <a:lnTo>
                  <a:pt x="179" y="418"/>
                </a:lnTo>
                <a:lnTo>
                  <a:pt x="175" y="444"/>
                </a:lnTo>
                <a:lnTo>
                  <a:pt x="179" y="470"/>
                </a:lnTo>
                <a:lnTo>
                  <a:pt x="187" y="494"/>
                </a:lnTo>
                <a:lnTo>
                  <a:pt x="201" y="516"/>
                </a:lnTo>
                <a:lnTo>
                  <a:pt x="219" y="533"/>
                </a:lnTo>
                <a:lnTo>
                  <a:pt x="240" y="546"/>
                </a:lnTo>
                <a:lnTo>
                  <a:pt x="264" y="556"/>
                </a:lnTo>
                <a:lnTo>
                  <a:pt x="291" y="558"/>
                </a:lnTo>
                <a:lnTo>
                  <a:pt x="317" y="556"/>
                </a:lnTo>
                <a:lnTo>
                  <a:pt x="341" y="546"/>
                </a:lnTo>
                <a:lnTo>
                  <a:pt x="362" y="533"/>
                </a:lnTo>
                <a:lnTo>
                  <a:pt x="381" y="516"/>
                </a:lnTo>
                <a:lnTo>
                  <a:pt x="394" y="494"/>
                </a:lnTo>
                <a:lnTo>
                  <a:pt x="402" y="470"/>
                </a:lnTo>
                <a:lnTo>
                  <a:pt x="406" y="444"/>
                </a:lnTo>
                <a:lnTo>
                  <a:pt x="402" y="418"/>
                </a:lnTo>
                <a:lnTo>
                  <a:pt x="394" y="393"/>
                </a:lnTo>
                <a:lnTo>
                  <a:pt x="380" y="371"/>
                </a:lnTo>
                <a:lnTo>
                  <a:pt x="343" y="408"/>
                </a:lnTo>
                <a:lnTo>
                  <a:pt x="350" y="425"/>
                </a:lnTo>
                <a:lnTo>
                  <a:pt x="354" y="444"/>
                </a:lnTo>
                <a:lnTo>
                  <a:pt x="350" y="464"/>
                </a:lnTo>
                <a:lnTo>
                  <a:pt x="341" y="480"/>
                </a:lnTo>
                <a:lnTo>
                  <a:pt x="328" y="494"/>
                </a:lnTo>
                <a:lnTo>
                  <a:pt x="310" y="503"/>
                </a:lnTo>
                <a:lnTo>
                  <a:pt x="291" y="506"/>
                </a:lnTo>
                <a:lnTo>
                  <a:pt x="271" y="503"/>
                </a:lnTo>
                <a:lnTo>
                  <a:pt x="253" y="494"/>
                </a:lnTo>
                <a:lnTo>
                  <a:pt x="240" y="480"/>
                </a:lnTo>
                <a:lnTo>
                  <a:pt x="231" y="464"/>
                </a:lnTo>
                <a:lnTo>
                  <a:pt x="229" y="444"/>
                </a:lnTo>
                <a:lnTo>
                  <a:pt x="231" y="423"/>
                </a:lnTo>
                <a:lnTo>
                  <a:pt x="240" y="407"/>
                </a:lnTo>
                <a:lnTo>
                  <a:pt x="253" y="393"/>
                </a:lnTo>
                <a:lnTo>
                  <a:pt x="271" y="384"/>
                </a:lnTo>
                <a:lnTo>
                  <a:pt x="291" y="381"/>
                </a:lnTo>
                <a:lnTo>
                  <a:pt x="309" y="383"/>
                </a:lnTo>
                <a:lnTo>
                  <a:pt x="326" y="391"/>
                </a:lnTo>
                <a:lnTo>
                  <a:pt x="363" y="355"/>
                </a:lnTo>
                <a:lnTo>
                  <a:pt x="342" y="341"/>
                </a:lnTo>
                <a:lnTo>
                  <a:pt x="317" y="331"/>
                </a:lnTo>
                <a:lnTo>
                  <a:pt x="291" y="329"/>
                </a:lnTo>
                <a:close/>
                <a:moveTo>
                  <a:pt x="291" y="252"/>
                </a:moveTo>
                <a:lnTo>
                  <a:pt x="257" y="255"/>
                </a:lnTo>
                <a:lnTo>
                  <a:pt x="224" y="265"/>
                </a:lnTo>
                <a:lnTo>
                  <a:pt x="194" y="279"/>
                </a:lnTo>
                <a:lnTo>
                  <a:pt x="168" y="298"/>
                </a:lnTo>
                <a:lnTo>
                  <a:pt x="145" y="321"/>
                </a:lnTo>
                <a:lnTo>
                  <a:pt x="126" y="348"/>
                </a:lnTo>
                <a:lnTo>
                  <a:pt x="111" y="377"/>
                </a:lnTo>
                <a:lnTo>
                  <a:pt x="103" y="409"/>
                </a:lnTo>
                <a:lnTo>
                  <a:pt x="100" y="444"/>
                </a:lnTo>
                <a:lnTo>
                  <a:pt x="103" y="478"/>
                </a:lnTo>
                <a:lnTo>
                  <a:pt x="111" y="510"/>
                </a:lnTo>
                <a:lnTo>
                  <a:pt x="126" y="541"/>
                </a:lnTo>
                <a:lnTo>
                  <a:pt x="145" y="567"/>
                </a:lnTo>
                <a:lnTo>
                  <a:pt x="168" y="590"/>
                </a:lnTo>
                <a:lnTo>
                  <a:pt x="194" y="609"/>
                </a:lnTo>
                <a:lnTo>
                  <a:pt x="224" y="623"/>
                </a:lnTo>
                <a:lnTo>
                  <a:pt x="257" y="632"/>
                </a:lnTo>
                <a:lnTo>
                  <a:pt x="291" y="635"/>
                </a:lnTo>
                <a:lnTo>
                  <a:pt x="326" y="632"/>
                </a:lnTo>
                <a:lnTo>
                  <a:pt x="358" y="623"/>
                </a:lnTo>
                <a:lnTo>
                  <a:pt x="387" y="609"/>
                </a:lnTo>
                <a:lnTo>
                  <a:pt x="414" y="590"/>
                </a:lnTo>
                <a:lnTo>
                  <a:pt x="437" y="567"/>
                </a:lnTo>
                <a:lnTo>
                  <a:pt x="456" y="541"/>
                </a:lnTo>
                <a:lnTo>
                  <a:pt x="470" y="510"/>
                </a:lnTo>
                <a:lnTo>
                  <a:pt x="479" y="478"/>
                </a:lnTo>
                <a:lnTo>
                  <a:pt x="482" y="444"/>
                </a:lnTo>
                <a:lnTo>
                  <a:pt x="479" y="408"/>
                </a:lnTo>
                <a:lnTo>
                  <a:pt x="469" y="375"/>
                </a:lnTo>
                <a:lnTo>
                  <a:pt x="454" y="344"/>
                </a:lnTo>
                <a:lnTo>
                  <a:pt x="434" y="317"/>
                </a:lnTo>
                <a:lnTo>
                  <a:pt x="397" y="355"/>
                </a:lnTo>
                <a:lnTo>
                  <a:pt x="411" y="374"/>
                </a:lnTo>
                <a:lnTo>
                  <a:pt x="421" y="395"/>
                </a:lnTo>
                <a:lnTo>
                  <a:pt x="427" y="419"/>
                </a:lnTo>
                <a:lnTo>
                  <a:pt x="430" y="444"/>
                </a:lnTo>
                <a:lnTo>
                  <a:pt x="426" y="475"/>
                </a:lnTo>
                <a:lnTo>
                  <a:pt x="415" y="505"/>
                </a:lnTo>
                <a:lnTo>
                  <a:pt x="399" y="530"/>
                </a:lnTo>
                <a:lnTo>
                  <a:pt x="378" y="552"/>
                </a:lnTo>
                <a:lnTo>
                  <a:pt x="352" y="568"/>
                </a:lnTo>
                <a:lnTo>
                  <a:pt x="323" y="578"/>
                </a:lnTo>
                <a:lnTo>
                  <a:pt x="291" y="582"/>
                </a:lnTo>
                <a:lnTo>
                  <a:pt x="259" y="578"/>
                </a:lnTo>
                <a:lnTo>
                  <a:pt x="230" y="568"/>
                </a:lnTo>
                <a:lnTo>
                  <a:pt x="204" y="552"/>
                </a:lnTo>
                <a:lnTo>
                  <a:pt x="182" y="530"/>
                </a:lnTo>
                <a:lnTo>
                  <a:pt x="166" y="505"/>
                </a:lnTo>
                <a:lnTo>
                  <a:pt x="155" y="475"/>
                </a:lnTo>
                <a:lnTo>
                  <a:pt x="152" y="444"/>
                </a:lnTo>
                <a:lnTo>
                  <a:pt x="155" y="412"/>
                </a:lnTo>
                <a:lnTo>
                  <a:pt x="166" y="383"/>
                </a:lnTo>
                <a:lnTo>
                  <a:pt x="182" y="357"/>
                </a:lnTo>
                <a:lnTo>
                  <a:pt x="204" y="336"/>
                </a:lnTo>
                <a:lnTo>
                  <a:pt x="230" y="319"/>
                </a:lnTo>
                <a:lnTo>
                  <a:pt x="259" y="309"/>
                </a:lnTo>
                <a:lnTo>
                  <a:pt x="291" y="305"/>
                </a:lnTo>
                <a:lnTo>
                  <a:pt x="316" y="307"/>
                </a:lnTo>
                <a:lnTo>
                  <a:pt x="340" y="313"/>
                </a:lnTo>
                <a:lnTo>
                  <a:pt x="361" y="324"/>
                </a:lnTo>
                <a:lnTo>
                  <a:pt x="380" y="337"/>
                </a:lnTo>
                <a:lnTo>
                  <a:pt x="418" y="300"/>
                </a:lnTo>
                <a:lnTo>
                  <a:pt x="391" y="280"/>
                </a:lnTo>
                <a:lnTo>
                  <a:pt x="360" y="265"/>
                </a:lnTo>
                <a:lnTo>
                  <a:pt x="327" y="255"/>
                </a:lnTo>
                <a:lnTo>
                  <a:pt x="291" y="252"/>
                </a:lnTo>
                <a:close/>
                <a:moveTo>
                  <a:pt x="291" y="176"/>
                </a:moveTo>
                <a:lnTo>
                  <a:pt x="248" y="180"/>
                </a:lnTo>
                <a:lnTo>
                  <a:pt x="206" y="190"/>
                </a:lnTo>
                <a:lnTo>
                  <a:pt x="168" y="206"/>
                </a:lnTo>
                <a:lnTo>
                  <a:pt x="133" y="228"/>
                </a:lnTo>
                <a:lnTo>
                  <a:pt x="102" y="254"/>
                </a:lnTo>
                <a:lnTo>
                  <a:pt x="75" y="286"/>
                </a:lnTo>
                <a:lnTo>
                  <a:pt x="54" y="321"/>
                </a:lnTo>
                <a:lnTo>
                  <a:pt x="37" y="360"/>
                </a:lnTo>
                <a:lnTo>
                  <a:pt x="28" y="400"/>
                </a:lnTo>
                <a:lnTo>
                  <a:pt x="24" y="444"/>
                </a:lnTo>
                <a:lnTo>
                  <a:pt x="28" y="487"/>
                </a:lnTo>
                <a:lnTo>
                  <a:pt x="37" y="528"/>
                </a:lnTo>
                <a:lnTo>
                  <a:pt x="54" y="567"/>
                </a:lnTo>
                <a:lnTo>
                  <a:pt x="75" y="601"/>
                </a:lnTo>
                <a:lnTo>
                  <a:pt x="102" y="633"/>
                </a:lnTo>
                <a:lnTo>
                  <a:pt x="133" y="659"/>
                </a:lnTo>
                <a:lnTo>
                  <a:pt x="168" y="681"/>
                </a:lnTo>
                <a:lnTo>
                  <a:pt x="206" y="697"/>
                </a:lnTo>
                <a:lnTo>
                  <a:pt x="248" y="707"/>
                </a:lnTo>
                <a:lnTo>
                  <a:pt x="291" y="711"/>
                </a:lnTo>
                <a:lnTo>
                  <a:pt x="334" y="707"/>
                </a:lnTo>
                <a:lnTo>
                  <a:pt x="375" y="697"/>
                </a:lnTo>
                <a:lnTo>
                  <a:pt x="413" y="681"/>
                </a:lnTo>
                <a:lnTo>
                  <a:pt x="449" y="659"/>
                </a:lnTo>
                <a:lnTo>
                  <a:pt x="479" y="633"/>
                </a:lnTo>
                <a:lnTo>
                  <a:pt x="507" y="601"/>
                </a:lnTo>
                <a:lnTo>
                  <a:pt x="528" y="567"/>
                </a:lnTo>
                <a:lnTo>
                  <a:pt x="544" y="528"/>
                </a:lnTo>
                <a:lnTo>
                  <a:pt x="555" y="487"/>
                </a:lnTo>
                <a:lnTo>
                  <a:pt x="559" y="444"/>
                </a:lnTo>
                <a:lnTo>
                  <a:pt x="555" y="403"/>
                </a:lnTo>
                <a:lnTo>
                  <a:pt x="546" y="364"/>
                </a:lnTo>
                <a:lnTo>
                  <a:pt x="531" y="328"/>
                </a:lnTo>
                <a:lnTo>
                  <a:pt x="512" y="293"/>
                </a:lnTo>
                <a:lnTo>
                  <a:pt x="488" y="264"/>
                </a:lnTo>
                <a:lnTo>
                  <a:pt x="451" y="300"/>
                </a:lnTo>
                <a:lnTo>
                  <a:pt x="470" y="324"/>
                </a:lnTo>
                <a:lnTo>
                  <a:pt x="485" y="351"/>
                </a:lnTo>
                <a:lnTo>
                  <a:pt x="496" y="381"/>
                </a:lnTo>
                <a:lnTo>
                  <a:pt x="503" y="412"/>
                </a:lnTo>
                <a:lnTo>
                  <a:pt x="505" y="444"/>
                </a:lnTo>
                <a:lnTo>
                  <a:pt x="502" y="483"/>
                </a:lnTo>
                <a:lnTo>
                  <a:pt x="492" y="518"/>
                </a:lnTo>
                <a:lnTo>
                  <a:pt x="477" y="552"/>
                </a:lnTo>
                <a:lnTo>
                  <a:pt x="456" y="582"/>
                </a:lnTo>
                <a:lnTo>
                  <a:pt x="430" y="608"/>
                </a:lnTo>
                <a:lnTo>
                  <a:pt x="399" y="629"/>
                </a:lnTo>
                <a:lnTo>
                  <a:pt x="366" y="645"/>
                </a:lnTo>
                <a:lnTo>
                  <a:pt x="329" y="655"/>
                </a:lnTo>
                <a:lnTo>
                  <a:pt x="291" y="659"/>
                </a:lnTo>
                <a:lnTo>
                  <a:pt x="252" y="655"/>
                </a:lnTo>
                <a:lnTo>
                  <a:pt x="216" y="645"/>
                </a:lnTo>
                <a:lnTo>
                  <a:pt x="182" y="629"/>
                </a:lnTo>
                <a:lnTo>
                  <a:pt x="153" y="608"/>
                </a:lnTo>
                <a:lnTo>
                  <a:pt x="127" y="582"/>
                </a:lnTo>
                <a:lnTo>
                  <a:pt x="106" y="552"/>
                </a:lnTo>
                <a:lnTo>
                  <a:pt x="89" y="518"/>
                </a:lnTo>
                <a:lnTo>
                  <a:pt x="80" y="483"/>
                </a:lnTo>
                <a:lnTo>
                  <a:pt x="76" y="444"/>
                </a:lnTo>
                <a:lnTo>
                  <a:pt x="80" y="404"/>
                </a:lnTo>
                <a:lnTo>
                  <a:pt x="89" y="369"/>
                </a:lnTo>
                <a:lnTo>
                  <a:pt x="106" y="335"/>
                </a:lnTo>
                <a:lnTo>
                  <a:pt x="127" y="305"/>
                </a:lnTo>
                <a:lnTo>
                  <a:pt x="153" y="279"/>
                </a:lnTo>
                <a:lnTo>
                  <a:pt x="182" y="258"/>
                </a:lnTo>
                <a:lnTo>
                  <a:pt x="216" y="242"/>
                </a:lnTo>
                <a:lnTo>
                  <a:pt x="252" y="232"/>
                </a:lnTo>
                <a:lnTo>
                  <a:pt x="291" y="228"/>
                </a:lnTo>
                <a:lnTo>
                  <a:pt x="323" y="231"/>
                </a:lnTo>
                <a:lnTo>
                  <a:pt x="354" y="238"/>
                </a:lnTo>
                <a:lnTo>
                  <a:pt x="384" y="250"/>
                </a:lnTo>
                <a:lnTo>
                  <a:pt x="410" y="265"/>
                </a:lnTo>
                <a:lnTo>
                  <a:pt x="434" y="284"/>
                </a:lnTo>
                <a:lnTo>
                  <a:pt x="471" y="246"/>
                </a:lnTo>
                <a:lnTo>
                  <a:pt x="440" y="222"/>
                </a:lnTo>
                <a:lnTo>
                  <a:pt x="407" y="203"/>
                </a:lnTo>
                <a:lnTo>
                  <a:pt x="371" y="188"/>
                </a:lnTo>
                <a:lnTo>
                  <a:pt x="331" y="180"/>
                </a:lnTo>
                <a:lnTo>
                  <a:pt x="291" y="176"/>
                </a:lnTo>
                <a:close/>
                <a:moveTo>
                  <a:pt x="639" y="112"/>
                </a:moveTo>
                <a:lnTo>
                  <a:pt x="548" y="203"/>
                </a:lnTo>
                <a:lnTo>
                  <a:pt x="576" y="203"/>
                </a:lnTo>
                <a:lnTo>
                  <a:pt x="593" y="201"/>
                </a:lnTo>
                <a:lnTo>
                  <a:pt x="608" y="195"/>
                </a:lnTo>
                <a:lnTo>
                  <a:pt x="622" y="184"/>
                </a:lnTo>
                <a:lnTo>
                  <a:pt x="693" y="112"/>
                </a:lnTo>
                <a:lnTo>
                  <a:pt x="639" y="112"/>
                </a:lnTo>
                <a:close/>
                <a:moveTo>
                  <a:pt x="621" y="41"/>
                </a:moveTo>
                <a:lnTo>
                  <a:pt x="550" y="112"/>
                </a:lnTo>
                <a:lnTo>
                  <a:pt x="540" y="125"/>
                </a:lnTo>
                <a:lnTo>
                  <a:pt x="534" y="141"/>
                </a:lnTo>
                <a:lnTo>
                  <a:pt x="531" y="158"/>
                </a:lnTo>
                <a:lnTo>
                  <a:pt x="531" y="187"/>
                </a:lnTo>
                <a:lnTo>
                  <a:pt x="621" y="96"/>
                </a:lnTo>
                <a:lnTo>
                  <a:pt x="621" y="41"/>
                </a:lnTo>
                <a:close/>
                <a:moveTo>
                  <a:pt x="634" y="0"/>
                </a:moveTo>
                <a:lnTo>
                  <a:pt x="638" y="1"/>
                </a:lnTo>
                <a:lnTo>
                  <a:pt x="641" y="3"/>
                </a:lnTo>
                <a:lnTo>
                  <a:pt x="644" y="6"/>
                </a:lnTo>
                <a:lnTo>
                  <a:pt x="645" y="8"/>
                </a:lnTo>
                <a:lnTo>
                  <a:pt x="645" y="12"/>
                </a:lnTo>
                <a:lnTo>
                  <a:pt x="645" y="89"/>
                </a:lnTo>
                <a:lnTo>
                  <a:pt x="722" y="89"/>
                </a:lnTo>
                <a:lnTo>
                  <a:pt x="725" y="90"/>
                </a:lnTo>
                <a:lnTo>
                  <a:pt x="729" y="91"/>
                </a:lnTo>
                <a:lnTo>
                  <a:pt x="731" y="93"/>
                </a:lnTo>
                <a:lnTo>
                  <a:pt x="734" y="97"/>
                </a:lnTo>
                <a:lnTo>
                  <a:pt x="734" y="99"/>
                </a:lnTo>
                <a:lnTo>
                  <a:pt x="734" y="103"/>
                </a:lnTo>
                <a:lnTo>
                  <a:pt x="732" y="106"/>
                </a:lnTo>
                <a:lnTo>
                  <a:pt x="731" y="110"/>
                </a:lnTo>
                <a:lnTo>
                  <a:pt x="639" y="201"/>
                </a:lnTo>
                <a:lnTo>
                  <a:pt x="620" y="215"/>
                </a:lnTo>
                <a:lnTo>
                  <a:pt x="600" y="223"/>
                </a:lnTo>
                <a:lnTo>
                  <a:pt x="576" y="227"/>
                </a:lnTo>
                <a:lnTo>
                  <a:pt x="524" y="227"/>
                </a:lnTo>
                <a:lnTo>
                  <a:pt x="505" y="246"/>
                </a:lnTo>
                <a:lnTo>
                  <a:pt x="531" y="279"/>
                </a:lnTo>
                <a:lnTo>
                  <a:pt x="553" y="317"/>
                </a:lnTo>
                <a:lnTo>
                  <a:pt x="568" y="356"/>
                </a:lnTo>
                <a:lnTo>
                  <a:pt x="579" y="399"/>
                </a:lnTo>
                <a:lnTo>
                  <a:pt x="582" y="444"/>
                </a:lnTo>
                <a:lnTo>
                  <a:pt x="579" y="486"/>
                </a:lnTo>
                <a:lnTo>
                  <a:pt x="569" y="528"/>
                </a:lnTo>
                <a:lnTo>
                  <a:pt x="555" y="567"/>
                </a:lnTo>
                <a:lnTo>
                  <a:pt x="535" y="602"/>
                </a:lnTo>
                <a:lnTo>
                  <a:pt x="510" y="634"/>
                </a:lnTo>
                <a:lnTo>
                  <a:pt x="482" y="664"/>
                </a:lnTo>
                <a:lnTo>
                  <a:pt x="450" y="687"/>
                </a:lnTo>
                <a:lnTo>
                  <a:pt x="413" y="707"/>
                </a:lnTo>
                <a:lnTo>
                  <a:pt x="375" y="723"/>
                </a:lnTo>
                <a:lnTo>
                  <a:pt x="334" y="731"/>
                </a:lnTo>
                <a:lnTo>
                  <a:pt x="291" y="735"/>
                </a:lnTo>
                <a:lnTo>
                  <a:pt x="248" y="731"/>
                </a:lnTo>
                <a:lnTo>
                  <a:pt x="207" y="723"/>
                </a:lnTo>
                <a:lnTo>
                  <a:pt x="168" y="707"/>
                </a:lnTo>
                <a:lnTo>
                  <a:pt x="133" y="687"/>
                </a:lnTo>
                <a:lnTo>
                  <a:pt x="100" y="664"/>
                </a:lnTo>
                <a:lnTo>
                  <a:pt x="71" y="634"/>
                </a:lnTo>
                <a:lnTo>
                  <a:pt x="46" y="602"/>
                </a:lnTo>
                <a:lnTo>
                  <a:pt x="28" y="567"/>
                </a:lnTo>
                <a:lnTo>
                  <a:pt x="12" y="528"/>
                </a:lnTo>
                <a:lnTo>
                  <a:pt x="3" y="486"/>
                </a:lnTo>
                <a:lnTo>
                  <a:pt x="0" y="444"/>
                </a:lnTo>
                <a:lnTo>
                  <a:pt x="3" y="401"/>
                </a:lnTo>
                <a:lnTo>
                  <a:pt x="12" y="360"/>
                </a:lnTo>
                <a:lnTo>
                  <a:pt x="28" y="321"/>
                </a:lnTo>
                <a:lnTo>
                  <a:pt x="46" y="285"/>
                </a:lnTo>
                <a:lnTo>
                  <a:pt x="71" y="253"/>
                </a:lnTo>
                <a:lnTo>
                  <a:pt x="100" y="223"/>
                </a:lnTo>
                <a:lnTo>
                  <a:pt x="133" y="200"/>
                </a:lnTo>
                <a:lnTo>
                  <a:pt x="168" y="180"/>
                </a:lnTo>
                <a:lnTo>
                  <a:pt x="207" y="164"/>
                </a:lnTo>
                <a:lnTo>
                  <a:pt x="248" y="156"/>
                </a:lnTo>
                <a:lnTo>
                  <a:pt x="291" y="153"/>
                </a:lnTo>
                <a:lnTo>
                  <a:pt x="336" y="156"/>
                </a:lnTo>
                <a:lnTo>
                  <a:pt x="378" y="166"/>
                </a:lnTo>
                <a:lnTo>
                  <a:pt x="418" y="182"/>
                </a:lnTo>
                <a:lnTo>
                  <a:pt x="454" y="203"/>
                </a:lnTo>
                <a:lnTo>
                  <a:pt x="488" y="229"/>
                </a:lnTo>
                <a:lnTo>
                  <a:pt x="508" y="210"/>
                </a:lnTo>
                <a:lnTo>
                  <a:pt x="508" y="158"/>
                </a:lnTo>
                <a:lnTo>
                  <a:pt x="510" y="135"/>
                </a:lnTo>
                <a:lnTo>
                  <a:pt x="520" y="113"/>
                </a:lnTo>
                <a:lnTo>
                  <a:pt x="534" y="96"/>
                </a:lnTo>
                <a:lnTo>
                  <a:pt x="625" y="3"/>
                </a:lnTo>
                <a:lnTo>
                  <a:pt x="628" y="1"/>
                </a:lnTo>
                <a:lnTo>
                  <a:pt x="631" y="0"/>
                </a:lnTo>
                <a:lnTo>
                  <a:pt x="634"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Tree>
    <p:extLst>
      <p:ext uri="{BB962C8B-B14F-4D97-AF65-F5344CB8AC3E}">
        <p14:creationId xmlns:p14="http://schemas.microsoft.com/office/powerpoint/2010/main" val="428149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3643" y="303543"/>
            <a:ext cx="7801543" cy="1380529"/>
          </a:xfrm>
        </p:spPr>
        <p:txBody>
          <a:bodyPr/>
          <a:lstStyle/>
          <a:p>
            <a:pPr algn="ctr"/>
            <a:r>
              <a:rPr lang="uk-UA" sz="3600" b="1" dirty="0"/>
              <a:t>Проведення кваліфікаційного іспиту</a:t>
            </a:r>
          </a:p>
        </p:txBody>
      </p:sp>
      <p:grpSp>
        <p:nvGrpSpPr>
          <p:cNvPr id="4" name="组合 1">
            <a:extLst>
              <a:ext uri="{FF2B5EF4-FFF2-40B4-BE49-F238E27FC236}">
                <a16:creationId xmlns:a16="http://schemas.microsoft.com/office/drawing/2014/main" id="{D7DD6FC6-5E02-40F3-B797-D533B098BB76}"/>
              </a:ext>
            </a:extLst>
          </p:cNvPr>
          <p:cNvGrpSpPr/>
          <p:nvPr/>
        </p:nvGrpSpPr>
        <p:grpSpPr>
          <a:xfrm>
            <a:off x="3082247" y="2577279"/>
            <a:ext cx="5417727" cy="3197880"/>
            <a:chOff x="1698294" y="1819429"/>
            <a:chExt cx="6509254" cy="4520179"/>
          </a:xfrm>
        </p:grpSpPr>
        <p:sp>
          <p:nvSpPr>
            <p:cNvPr id="5" name="îṣlíďé">
              <a:extLst>
                <a:ext uri="{FF2B5EF4-FFF2-40B4-BE49-F238E27FC236}">
                  <a16:creationId xmlns:a16="http://schemas.microsoft.com/office/drawing/2014/main" id="{028681F2-9E7E-47F3-BFF4-AA1843BDEA2A}"/>
                </a:ext>
              </a:extLst>
            </p:cNvPr>
            <p:cNvSpPr/>
            <p:nvPr/>
          </p:nvSpPr>
          <p:spPr bwMode="auto">
            <a:xfrm>
              <a:off x="3868045" y="4288117"/>
              <a:ext cx="2046563" cy="2051491"/>
            </a:xfrm>
            <a:custGeom>
              <a:avLst/>
              <a:gdLst/>
              <a:ahLst/>
              <a:cxnLst>
                <a:cxn ang="0">
                  <a:pos x="996" y="485"/>
                </a:cxn>
                <a:cxn ang="0">
                  <a:pos x="990" y="435"/>
                </a:cxn>
                <a:cxn ang="0">
                  <a:pos x="979" y="386"/>
                </a:cxn>
                <a:cxn ang="0">
                  <a:pos x="962" y="339"/>
                </a:cxn>
                <a:cxn ang="0">
                  <a:pos x="941" y="294"/>
                </a:cxn>
                <a:cxn ang="0">
                  <a:pos x="915" y="251"/>
                </a:cxn>
                <a:cxn ang="0">
                  <a:pos x="884" y="211"/>
                </a:cxn>
                <a:cxn ang="0">
                  <a:pos x="850" y="175"/>
                </a:cxn>
                <a:cxn ang="0">
                  <a:pos x="812" y="142"/>
                </a:cxn>
                <a:cxn ang="0">
                  <a:pos x="771" y="113"/>
                </a:cxn>
                <a:cxn ang="0">
                  <a:pos x="727" y="89"/>
                </a:cxn>
                <a:cxn ang="0">
                  <a:pos x="681" y="70"/>
                </a:cxn>
                <a:cxn ang="0">
                  <a:pos x="633" y="55"/>
                </a:cxn>
                <a:cxn ang="0">
                  <a:pos x="584" y="46"/>
                </a:cxn>
                <a:cxn ang="0">
                  <a:pos x="534" y="42"/>
                </a:cxn>
                <a:cxn ang="0">
                  <a:pos x="484" y="43"/>
                </a:cxn>
                <a:cxn ang="0">
                  <a:pos x="435" y="50"/>
                </a:cxn>
                <a:cxn ang="0">
                  <a:pos x="386" y="61"/>
                </a:cxn>
                <a:cxn ang="0">
                  <a:pos x="339" y="78"/>
                </a:cxn>
                <a:cxn ang="0">
                  <a:pos x="293" y="99"/>
                </a:cxn>
                <a:cxn ang="0">
                  <a:pos x="251" y="125"/>
                </a:cxn>
                <a:cxn ang="0">
                  <a:pos x="211" y="155"/>
                </a:cxn>
                <a:cxn ang="0">
                  <a:pos x="175" y="190"/>
                </a:cxn>
                <a:cxn ang="0">
                  <a:pos x="142" y="228"/>
                </a:cxn>
                <a:cxn ang="0">
                  <a:pos x="113" y="269"/>
                </a:cxn>
                <a:cxn ang="0">
                  <a:pos x="89" y="313"/>
                </a:cxn>
                <a:cxn ang="0">
                  <a:pos x="70" y="359"/>
                </a:cxn>
                <a:cxn ang="0">
                  <a:pos x="56" y="407"/>
                </a:cxn>
                <a:cxn ang="0">
                  <a:pos x="46" y="456"/>
                </a:cxn>
                <a:cxn ang="0">
                  <a:pos x="42" y="506"/>
                </a:cxn>
                <a:cxn ang="0">
                  <a:pos x="43" y="556"/>
                </a:cxn>
                <a:cxn ang="0">
                  <a:pos x="50" y="606"/>
                </a:cxn>
                <a:cxn ang="0">
                  <a:pos x="61" y="655"/>
                </a:cxn>
                <a:cxn ang="0">
                  <a:pos x="78" y="702"/>
                </a:cxn>
                <a:cxn ang="0">
                  <a:pos x="99" y="747"/>
                </a:cxn>
                <a:cxn ang="0">
                  <a:pos x="125" y="790"/>
                </a:cxn>
                <a:cxn ang="0">
                  <a:pos x="155" y="830"/>
                </a:cxn>
                <a:cxn ang="0">
                  <a:pos x="190" y="866"/>
                </a:cxn>
                <a:cxn ang="0">
                  <a:pos x="228" y="899"/>
                </a:cxn>
                <a:cxn ang="0">
                  <a:pos x="269" y="928"/>
                </a:cxn>
                <a:cxn ang="0">
                  <a:pos x="313" y="952"/>
                </a:cxn>
                <a:cxn ang="0">
                  <a:pos x="359" y="971"/>
                </a:cxn>
                <a:cxn ang="0">
                  <a:pos x="407" y="986"/>
                </a:cxn>
                <a:cxn ang="0">
                  <a:pos x="456" y="995"/>
                </a:cxn>
                <a:cxn ang="0">
                  <a:pos x="506" y="999"/>
                </a:cxn>
                <a:cxn ang="0">
                  <a:pos x="556" y="998"/>
                </a:cxn>
                <a:cxn ang="0">
                  <a:pos x="605" y="991"/>
                </a:cxn>
                <a:cxn ang="0">
                  <a:pos x="654" y="980"/>
                </a:cxn>
                <a:cxn ang="0">
                  <a:pos x="701" y="963"/>
                </a:cxn>
                <a:cxn ang="0">
                  <a:pos x="746" y="942"/>
                </a:cxn>
                <a:cxn ang="0">
                  <a:pos x="789" y="916"/>
                </a:cxn>
                <a:cxn ang="0">
                  <a:pos x="829" y="886"/>
                </a:cxn>
                <a:cxn ang="0">
                  <a:pos x="865" y="851"/>
                </a:cxn>
                <a:cxn ang="0">
                  <a:pos x="898" y="813"/>
                </a:cxn>
                <a:cxn ang="0">
                  <a:pos x="926" y="772"/>
                </a:cxn>
                <a:cxn ang="0">
                  <a:pos x="950" y="728"/>
                </a:cxn>
                <a:cxn ang="0">
                  <a:pos x="970" y="682"/>
                </a:cxn>
                <a:cxn ang="0">
                  <a:pos x="984" y="634"/>
                </a:cxn>
                <a:cxn ang="0">
                  <a:pos x="993" y="585"/>
                </a:cxn>
                <a:cxn ang="0">
                  <a:pos x="997" y="535"/>
                </a:cxn>
              </a:cxnLst>
              <a:rect l="0" t="0" r="r" b="b"/>
              <a:pathLst>
                <a:path w="1039" h="1041">
                  <a:moveTo>
                    <a:pt x="1030" y="532"/>
                  </a:moveTo>
                  <a:cubicBezTo>
                    <a:pt x="1032" y="531"/>
                    <a:pt x="1035" y="530"/>
                    <a:pt x="1036" y="528"/>
                  </a:cubicBezTo>
                  <a:cubicBezTo>
                    <a:pt x="1038" y="526"/>
                    <a:pt x="1039" y="523"/>
                    <a:pt x="1039" y="521"/>
                  </a:cubicBezTo>
                  <a:cubicBezTo>
                    <a:pt x="1039" y="518"/>
                    <a:pt x="1038" y="515"/>
                    <a:pt x="1036" y="513"/>
                  </a:cubicBezTo>
                  <a:cubicBezTo>
                    <a:pt x="1035" y="511"/>
                    <a:pt x="1032" y="510"/>
                    <a:pt x="1030" y="509"/>
                  </a:cubicBezTo>
                  <a:cubicBezTo>
                    <a:pt x="1026" y="509"/>
                    <a:pt x="1011" y="508"/>
                    <a:pt x="997" y="506"/>
                  </a:cubicBezTo>
                  <a:cubicBezTo>
                    <a:pt x="997" y="499"/>
                    <a:pt x="997" y="492"/>
                    <a:pt x="996" y="485"/>
                  </a:cubicBezTo>
                  <a:cubicBezTo>
                    <a:pt x="1010" y="482"/>
                    <a:pt x="1025" y="479"/>
                    <a:pt x="1028" y="478"/>
                  </a:cubicBezTo>
                  <a:cubicBezTo>
                    <a:pt x="1031" y="478"/>
                    <a:pt x="1033" y="476"/>
                    <a:pt x="1034" y="474"/>
                  </a:cubicBezTo>
                  <a:cubicBezTo>
                    <a:pt x="1036" y="472"/>
                    <a:pt x="1037" y="469"/>
                    <a:pt x="1036" y="466"/>
                  </a:cubicBezTo>
                  <a:cubicBezTo>
                    <a:pt x="1036" y="463"/>
                    <a:pt x="1035" y="461"/>
                    <a:pt x="1033" y="459"/>
                  </a:cubicBezTo>
                  <a:cubicBezTo>
                    <a:pt x="1031" y="457"/>
                    <a:pt x="1028" y="456"/>
                    <a:pt x="1026" y="456"/>
                  </a:cubicBezTo>
                  <a:cubicBezTo>
                    <a:pt x="1022" y="456"/>
                    <a:pt x="1007" y="456"/>
                    <a:pt x="993" y="456"/>
                  </a:cubicBezTo>
                  <a:cubicBezTo>
                    <a:pt x="992" y="449"/>
                    <a:pt x="991" y="442"/>
                    <a:pt x="990" y="435"/>
                  </a:cubicBezTo>
                  <a:cubicBezTo>
                    <a:pt x="1003" y="431"/>
                    <a:pt x="1018" y="426"/>
                    <a:pt x="1021" y="425"/>
                  </a:cubicBezTo>
                  <a:cubicBezTo>
                    <a:pt x="1023" y="425"/>
                    <a:pt x="1025" y="423"/>
                    <a:pt x="1027" y="420"/>
                  </a:cubicBezTo>
                  <a:cubicBezTo>
                    <a:pt x="1028" y="418"/>
                    <a:pt x="1028" y="415"/>
                    <a:pt x="1028" y="412"/>
                  </a:cubicBezTo>
                  <a:cubicBezTo>
                    <a:pt x="1027" y="410"/>
                    <a:pt x="1026" y="407"/>
                    <a:pt x="1024" y="406"/>
                  </a:cubicBezTo>
                  <a:cubicBezTo>
                    <a:pt x="1022" y="404"/>
                    <a:pt x="1019" y="403"/>
                    <a:pt x="1016" y="403"/>
                  </a:cubicBezTo>
                  <a:cubicBezTo>
                    <a:pt x="1013" y="404"/>
                    <a:pt x="998" y="405"/>
                    <a:pt x="984" y="407"/>
                  </a:cubicBezTo>
                  <a:cubicBezTo>
                    <a:pt x="982" y="400"/>
                    <a:pt x="981" y="393"/>
                    <a:pt x="979" y="386"/>
                  </a:cubicBezTo>
                  <a:cubicBezTo>
                    <a:pt x="991" y="381"/>
                    <a:pt x="1005" y="375"/>
                    <a:pt x="1008" y="373"/>
                  </a:cubicBezTo>
                  <a:cubicBezTo>
                    <a:pt x="1011" y="372"/>
                    <a:pt x="1013" y="370"/>
                    <a:pt x="1014" y="368"/>
                  </a:cubicBezTo>
                  <a:cubicBezTo>
                    <a:pt x="1015" y="365"/>
                    <a:pt x="1015" y="362"/>
                    <a:pt x="1014" y="360"/>
                  </a:cubicBezTo>
                  <a:cubicBezTo>
                    <a:pt x="1013" y="357"/>
                    <a:pt x="1011" y="355"/>
                    <a:pt x="1009" y="353"/>
                  </a:cubicBezTo>
                  <a:cubicBezTo>
                    <a:pt x="1007" y="352"/>
                    <a:pt x="1004" y="351"/>
                    <a:pt x="1001" y="352"/>
                  </a:cubicBezTo>
                  <a:cubicBezTo>
                    <a:pt x="998" y="353"/>
                    <a:pt x="983" y="356"/>
                    <a:pt x="970" y="359"/>
                  </a:cubicBezTo>
                  <a:cubicBezTo>
                    <a:pt x="967" y="352"/>
                    <a:pt x="965" y="346"/>
                    <a:pt x="962" y="339"/>
                  </a:cubicBezTo>
                  <a:cubicBezTo>
                    <a:pt x="974" y="332"/>
                    <a:pt x="987" y="325"/>
                    <a:pt x="990" y="323"/>
                  </a:cubicBezTo>
                  <a:cubicBezTo>
                    <a:pt x="993" y="322"/>
                    <a:pt x="994" y="319"/>
                    <a:pt x="995" y="317"/>
                  </a:cubicBezTo>
                  <a:cubicBezTo>
                    <a:pt x="996" y="314"/>
                    <a:pt x="996" y="311"/>
                    <a:pt x="994" y="309"/>
                  </a:cubicBezTo>
                  <a:cubicBezTo>
                    <a:pt x="993" y="306"/>
                    <a:pt x="991" y="304"/>
                    <a:pt x="989" y="303"/>
                  </a:cubicBezTo>
                  <a:cubicBezTo>
                    <a:pt x="986" y="302"/>
                    <a:pt x="984" y="302"/>
                    <a:pt x="981" y="303"/>
                  </a:cubicBezTo>
                  <a:cubicBezTo>
                    <a:pt x="978" y="304"/>
                    <a:pt x="964" y="308"/>
                    <a:pt x="950" y="313"/>
                  </a:cubicBezTo>
                  <a:cubicBezTo>
                    <a:pt x="947" y="306"/>
                    <a:pt x="944" y="300"/>
                    <a:pt x="941" y="294"/>
                  </a:cubicBezTo>
                  <a:cubicBezTo>
                    <a:pt x="952" y="286"/>
                    <a:pt x="964" y="277"/>
                    <a:pt x="967" y="275"/>
                  </a:cubicBezTo>
                  <a:cubicBezTo>
                    <a:pt x="969" y="273"/>
                    <a:pt x="971" y="271"/>
                    <a:pt x="971" y="268"/>
                  </a:cubicBezTo>
                  <a:cubicBezTo>
                    <a:pt x="971" y="266"/>
                    <a:pt x="971" y="263"/>
                    <a:pt x="970" y="260"/>
                  </a:cubicBezTo>
                  <a:cubicBezTo>
                    <a:pt x="968" y="258"/>
                    <a:pt x="966" y="256"/>
                    <a:pt x="964" y="255"/>
                  </a:cubicBezTo>
                  <a:cubicBezTo>
                    <a:pt x="961" y="254"/>
                    <a:pt x="958" y="254"/>
                    <a:pt x="956" y="256"/>
                  </a:cubicBezTo>
                  <a:cubicBezTo>
                    <a:pt x="953" y="257"/>
                    <a:pt x="939" y="263"/>
                    <a:pt x="926" y="269"/>
                  </a:cubicBezTo>
                  <a:cubicBezTo>
                    <a:pt x="923" y="263"/>
                    <a:pt x="919" y="257"/>
                    <a:pt x="915" y="251"/>
                  </a:cubicBezTo>
                  <a:cubicBezTo>
                    <a:pt x="925" y="242"/>
                    <a:pt x="936" y="232"/>
                    <a:pt x="939" y="230"/>
                  </a:cubicBezTo>
                  <a:cubicBezTo>
                    <a:pt x="941" y="228"/>
                    <a:pt x="942" y="225"/>
                    <a:pt x="942" y="222"/>
                  </a:cubicBezTo>
                  <a:cubicBezTo>
                    <a:pt x="942" y="220"/>
                    <a:pt x="942" y="217"/>
                    <a:pt x="940" y="215"/>
                  </a:cubicBezTo>
                  <a:cubicBezTo>
                    <a:pt x="938" y="212"/>
                    <a:pt x="936" y="211"/>
                    <a:pt x="933" y="210"/>
                  </a:cubicBezTo>
                  <a:cubicBezTo>
                    <a:pt x="931" y="210"/>
                    <a:pt x="928" y="210"/>
                    <a:pt x="926" y="211"/>
                  </a:cubicBezTo>
                  <a:cubicBezTo>
                    <a:pt x="923" y="213"/>
                    <a:pt x="910" y="221"/>
                    <a:pt x="898" y="228"/>
                  </a:cubicBezTo>
                  <a:cubicBezTo>
                    <a:pt x="893" y="222"/>
                    <a:pt x="889" y="217"/>
                    <a:pt x="884" y="211"/>
                  </a:cubicBezTo>
                  <a:cubicBezTo>
                    <a:pt x="894" y="201"/>
                    <a:pt x="904" y="190"/>
                    <a:pt x="906" y="187"/>
                  </a:cubicBezTo>
                  <a:cubicBezTo>
                    <a:pt x="908" y="185"/>
                    <a:pt x="909" y="182"/>
                    <a:pt x="909" y="180"/>
                  </a:cubicBezTo>
                  <a:cubicBezTo>
                    <a:pt x="909" y="177"/>
                    <a:pt x="908" y="174"/>
                    <a:pt x="906" y="172"/>
                  </a:cubicBezTo>
                  <a:cubicBezTo>
                    <a:pt x="904" y="170"/>
                    <a:pt x="901" y="169"/>
                    <a:pt x="899" y="169"/>
                  </a:cubicBezTo>
                  <a:cubicBezTo>
                    <a:pt x="896" y="168"/>
                    <a:pt x="893" y="169"/>
                    <a:pt x="891" y="171"/>
                  </a:cubicBezTo>
                  <a:cubicBezTo>
                    <a:pt x="889" y="172"/>
                    <a:pt x="876" y="181"/>
                    <a:pt x="865" y="190"/>
                  </a:cubicBezTo>
                  <a:cubicBezTo>
                    <a:pt x="860" y="185"/>
                    <a:pt x="855" y="180"/>
                    <a:pt x="850" y="175"/>
                  </a:cubicBezTo>
                  <a:cubicBezTo>
                    <a:pt x="858" y="163"/>
                    <a:pt x="867" y="151"/>
                    <a:pt x="869" y="149"/>
                  </a:cubicBezTo>
                  <a:cubicBezTo>
                    <a:pt x="871" y="146"/>
                    <a:pt x="871" y="144"/>
                    <a:pt x="871" y="141"/>
                  </a:cubicBezTo>
                  <a:cubicBezTo>
                    <a:pt x="871" y="138"/>
                    <a:pt x="870" y="136"/>
                    <a:pt x="867" y="134"/>
                  </a:cubicBezTo>
                  <a:cubicBezTo>
                    <a:pt x="865" y="132"/>
                    <a:pt x="863" y="131"/>
                    <a:pt x="860" y="131"/>
                  </a:cubicBezTo>
                  <a:cubicBezTo>
                    <a:pt x="857" y="131"/>
                    <a:pt x="855" y="132"/>
                    <a:pt x="853" y="134"/>
                  </a:cubicBezTo>
                  <a:cubicBezTo>
                    <a:pt x="850" y="136"/>
                    <a:pt x="839" y="146"/>
                    <a:pt x="829" y="155"/>
                  </a:cubicBezTo>
                  <a:cubicBezTo>
                    <a:pt x="823" y="151"/>
                    <a:pt x="818" y="146"/>
                    <a:pt x="812" y="142"/>
                  </a:cubicBezTo>
                  <a:cubicBezTo>
                    <a:pt x="819" y="130"/>
                    <a:pt x="827" y="117"/>
                    <a:pt x="829" y="114"/>
                  </a:cubicBezTo>
                  <a:cubicBezTo>
                    <a:pt x="830" y="112"/>
                    <a:pt x="830" y="109"/>
                    <a:pt x="830" y="106"/>
                  </a:cubicBezTo>
                  <a:cubicBezTo>
                    <a:pt x="829" y="104"/>
                    <a:pt x="827" y="101"/>
                    <a:pt x="825" y="100"/>
                  </a:cubicBezTo>
                  <a:cubicBezTo>
                    <a:pt x="823" y="98"/>
                    <a:pt x="820" y="97"/>
                    <a:pt x="818" y="97"/>
                  </a:cubicBezTo>
                  <a:cubicBezTo>
                    <a:pt x="815" y="98"/>
                    <a:pt x="812" y="99"/>
                    <a:pt x="810" y="101"/>
                  </a:cubicBezTo>
                  <a:cubicBezTo>
                    <a:pt x="808" y="103"/>
                    <a:pt x="798" y="115"/>
                    <a:pt x="789" y="125"/>
                  </a:cubicBezTo>
                  <a:cubicBezTo>
                    <a:pt x="783" y="121"/>
                    <a:pt x="777" y="117"/>
                    <a:pt x="771" y="113"/>
                  </a:cubicBezTo>
                  <a:cubicBezTo>
                    <a:pt x="777" y="101"/>
                    <a:pt x="783" y="87"/>
                    <a:pt x="784" y="84"/>
                  </a:cubicBezTo>
                  <a:cubicBezTo>
                    <a:pt x="786" y="81"/>
                    <a:pt x="786" y="79"/>
                    <a:pt x="785" y="76"/>
                  </a:cubicBezTo>
                  <a:cubicBezTo>
                    <a:pt x="784" y="74"/>
                    <a:pt x="782" y="71"/>
                    <a:pt x="780" y="70"/>
                  </a:cubicBezTo>
                  <a:cubicBezTo>
                    <a:pt x="777" y="69"/>
                    <a:pt x="774" y="68"/>
                    <a:pt x="772" y="69"/>
                  </a:cubicBezTo>
                  <a:cubicBezTo>
                    <a:pt x="769" y="69"/>
                    <a:pt x="767" y="70"/>
                    <a:pt x="765" y="73"/>
                  </a:cubicBezTo>
                  <a:cubicBezTo>
                    <a:pt x="763" y="75"/>
                    <a:pt x="754" y="88"/>
                    <a:pt x="746" y="99"/>
                  </a:cubicBezTo>
                  <a:cubicBezTo>
                    <a:pt x="740" y="96"/>
                    <a:pt x="734" y="92"/>
                    <a:pt x="727" y="89"/>
                  </a:cubicBezTo>
                  <a:cubicBezTo>
                    <a:pt x="732" y="76"/>
                    <a:pt x="736" y="62"/>
                    <a:pt x="737" y="59"/>
                  </a:cubicBezTo>
                  <a:cubicBezTo>
                    <a:pt x="738" y="56"/>
                    <a:pt x="738" y="53"/>
                    <a:pt x="737" y="51"/>
                  </a:cubicBezTo>
                  <a:cubicBezTo>
                    <a:pt x="736" y="48"/>
                    <a:pt x="734" y="46"/>
                    <a:pt x="731" y="45"/>
                  </a:cubicBezTo>
                  <a:cubicBezTo>
                    <a:pt x="729" y="44"/>
                    <a:pt x="726" y="44"/>
                    <a:pt x="723" y="45"/>
                  </a:cubicBezTo>
                  <a:cubicBezTo>
                    <a:pt x="721" y="45"/>
                    <a:pt x="718" y="47"/>
                    <a:pt x="717" y="50"/>
                  </a:cubicBezTo>
                  <a:cubicBezTo>
                    <a:pt x="715" y="52"/>
                    <a:pt x="708" y="65"/>
                    <a:pt x="701" y="78"/>
                  </a:cubicBezTo>
                  <a:cubicBezTo>
                    <a:pt x="694" y="75"/>
                    <a:pt x="688" y="72"/>
                    <a:pt x="681" y="70"/>
                  </a:cubicBezTo>
                  <a:cubicBezTo>
                    <a:pt x="684" y="56"/>
                    <a:pt x="687" y="41"/>
                    <a:pt x="688" y="38"/>
                  </a:cubicBezTo>
                  <a:cubicBezTo>
                    <a:pt x="689" y="36"/>
                    <a:pt x="688" y="33"/>
                    <a:pt x="687" y="31"/>
                  </a:cubicBezTo>
                  <a:cubicBezTo>
                    <a:pt x="685" y="28"/>
                    <a:pt x="683" y="27"/>
                    <a:pt x="680" y="26"/>
                  </a:cubicBezTo>
                  <a:cubicBezTo>
                    <a:pt x="678" y="25"/>
                    <a:pt x="675" y="25"/>
                    <a:pt x="672" y="26"/>
                  </a:cubicBezTo>
                  <a:cubicBezTo>
                    <a:pt x="670" y="27"/>
                    <a:pt x="668" y="29"/>
                    <a:pt x="667" y="31"/>
                  </a:cubicBezTo>
                  <a:cubicBezTo>
                    <a:pt x="665" y="34"/>
                    <a:pt x="659" y="48"/>
                    <a:pt x="654" y="61"/>
                  </a:cubicBezTo>
                  <a:cubicBezTo>
                    <a:pt x="647" y="59"/>
                    <a:pt x="640" y="57"/>
                    <a:pt x="633" y="55"/>
                  </a:cubicBezTo>
                  <a:cubicBezTo>
                    <a:pt x="635" y="42"/>
                    <a:pt x="636" y="27"/>
                    <a:pt x="637" y="23"/>
                  </a:cubicBezTo>
                  <a:cubicBezTo>
                    <a:pt x="637" y="21"/>
                    <a:pt x="636" y="18"/>
                    <a:pt x="635" y="16"/>
                  </a:cubicBezTo>
                  <a:cubicBezTo>
                    <a:pt x="633" y="14"/>
                    <a:pt x="631" y="12"/>
                    <a:pt x="628" y="12"/>
                  </a:cubicBezTo>
                  <a:cubicBezTo>
                    <a:pt x="625" y="11"/>
                    <a:pt x="622" y="11"/>
                    <a:pt x="620" y="13"/>
                  </a:cubicBezTo>
                  <a:cubicBezTo>
                    <a:pt x="618" y="14"/>
                    <a:pt x="616" y="16"/>
                    <a:pt x="615" y="19"/>
                  </a:cubicBezTo>
                  <a:cubicBezTo>
                    <a:pt x="614" y="22"/>
                    <a:pt x="609" y="36"/>
                    <a:pt x="605" y="50"/>
                  </a:cubicBezTo>
                  <a:cubicBezTo>
                    <a:pt x="598" y="48"/>
                    <a:pt x="591" y="47"/>
                    <a:pt x="584" y="46"/>
                  </a:cubicBezTo>
                  <a:cubicBezTo>
                    <a:pt x="584" y="32"/>
                    <a:pt x="584" y="17"/>
                    <a:pt x="584" y="14"/>
                  </a:cubicBezTo>
                  <a:cubicBezTo>
                    <a:pt x="584" y="11"/>
                    <a:pt x="583" y="9"/>
                    <a:pt x="581" y="7"/>
                  </a:cubicBezTo>
                  <a:cubicBezTo>
                    <a:pt x="579" y="5"/>
                    <a:pt x="577" y="3"/>
                    <a:pt x="574" y="3"/>
                  </a:cubicBezTo>
                  <a:cubicBezTo>
                    <a:pt x="571" y="3"/>
                    <a:pt x="569" y="4"/>
                    <a:pt x="566" y="5"/>
                  </a:cubicBezTo>
                  <a:cubicBezTo>
                    <a:pt x="564" y="7"/>
                    <a:pt x="563" y="9"/>
                    <a:pt x="562" y="12"/>
                  </a:cubicBezTo>
                  <a:cubicBezTo>
                    <a:pt x="561" y="15"/>
                    <a:pt x="558" y="30"/>
                    <a:pt x="556" y="43"/>
                  </a:cubicBezTo>
                  <a:cubicBezTo>
                    <a:pt x="548" y="43"/>
                    <a:pt x="541" y="42"/>
                    <a:pt x="534" y="42"/>
                  </a:cubicBezTo>
                  <a:cubicBezTo>
                    <a:pt x="533" y="28"/>
                    <a:pt x="531" y="13"/>
                    <a:pt x="531" y="10"/>
                  </a:cubicBezTo>
                  <a:cubicBezTo>
                    <a:pt x="531" y="7"/>
                    <a:pt x="529" y="5"/>
                    <a:pt x="527" y="3"/>
                  </a:cubicBezTo>
                  <a:cubicBezTo>
                    <a:pt x="525" y="1"/>
                    <a:pt x="523" y="0"/>
                    <a:pt x="520" y="0"/>
                  </a:cubicBezTo>
                  <a:cubicBezTo>
                    <a:pt x="517" y="0"/>
                    <a:pt x="514" y="1"/>
                    <a:pt x="512" y="3"/>
                  </a:cubicBezTo>
                  <a:cubicBezTo>
                    <a:pt x="510" y="5"/>
                    <a:pt x="509" y="7"/>
                    <a:pt x="509" y="10"/>
                  </a:cubicBezTo>
                  <a:cubicBezTo>
                    <a:pt x="508" y="13"/>
                    <a:pt x="507" y="28"/>
                    <a:pt x="506" y="42"/>
                  </a:cubicBezTo>
                  <a:cubicBezTo>
                    <a:pt x="498" y="42"/>
                    <a:pt x="491" y="43"/>
                    <a:pt x="484" y="43"/>
                  </a:cubicBezTo>
                  <a:cubicBezTo>
                    <a:pt x="481" y="30"/>
                    <a:pt x="478" y="15"/>
                    <a:pt x="478" y="12"/>
                  </a:cubicBezTo>
                  <a:cubicBezTo>
                    <a:pt x="477" y="9"/>
                    <a:pt x="475" y="7"/>
                    <a:pt x="473" y="5"/>
                  </a:cubicBezTo>
                  <a:cubicBezTo>
                    <a:pt x="471" y="4"/>
                    <a:pt x="468" y="3"/>
                    <a:pt x="466" y="3"/>
                  </a:cubicBezTo>
                  <a:cubicBezTo>
                    <a:pt x="463" y="3"/>
                    <a:pt x="460" y="5"/>
                    <a:pt x="458" y="7"/>
                  </a:cubicBezTo>
                  <a:cubicBezTo>
                    <a:pt x="457" y="9"/>
                    <a:pt x="455" y="11"/>
                    <a:pt x="455" y="14"/>
                  </a:cubicBezTo>
                  <a:cubicBezTo>
                    <a:pt x="455" y="17"/>
                    <a:pt x="456" y="32"/>
                    <a:pt x="456" y="46"/>
                  </a:cubicBezTo>
                  <a:cubicBezTo>
                    <a:pt x="449" y="47"/>
                    <a:pt x="442" y="48"/>
                    <a:pt x="435" y="50"/>
                  </a:cubicBezTo>
                  <a:cubicBezTo>
                    <a:pt x="430" y="36"/>
                    <a:pt x="426" y="22"/>
                    <a:pt x="425" y="19"/>
                  </a:cubicBezTo>
                  <a:cubicBezTo>
                    <a:pt x="424" y="16"/>
                    <a:pt x="422" y="14"/>
                    <a:pt x="420" y="13"/>
                  </a:cubicBezTo>
                  <a:cubicBezTo>
                    <a:pt x="417" y="11"/>
                    <a:pt x="415" y="11"/>
                    <a:pt x="412" y="12"/>
                  </a:cubicBezTo>
                  <a:cubicBezTo>
                    <a:pt x="409" y="12"/>
                    <a:pt x="407" y="14"/>
                    <a:pt x="405" y="16"/>
                  </a:cubicBezTo>
                  <a:cubicBezTo>
                    <a:pt x="404" y="18"/>
                    <a:pt x="403" y="21"/>
                    <a:pt x="403" y="23"/>
                  </a:cubicBezTo>
                  <a:cubicBezTo>
                    <a:pt x="403" y="27"/>
                    <a:pt x="405" y="42"/>
                    <a:pt x="407" y="55"/>
                  </a:cubicBezTo>
                  <a:cubicBezTo>
                    <a:pt x="400" y="57"/>
                    <a:pt x="393" y="59"/>
                    <a:pt x="386" y="61"/>
                  </a:cubicBezTo>
                  <a:cubicBezTo>
                    <a:pt x="380" y="48"/>
                    <a:pt x="374" y="34"/>
                    <a:pt x="373" y="31"/>
                  </a:cubicBezTo>
                  <a:cubicBezTo>
                    <a:pt x="372" y="29"/>
                    <a:pt x="370" y="27"/>
                    <a:pt x="367" y="26"/>
                  </a:cubicBezTo>
                  <a:cubicBezTo>
                    <a:pt x="365" y="25"/>
                    <a:pt x="362" y="25"/>
                    <a:pt x="359" y="26"/>
                  </a:cubicBezTo>
                  <a:cubicBezTo>
                    <a:pt x="357" y="27"/>
                    <a:pt x="355" y="28"/>
                    <a:pt x="353" y="31"/>
                  </a:cubicBezTo>
                  <a:cubicBezTo>
                    <a:pt x="352" y="33"/>
                    <a:pt x="351" y="36"/>
                    <a:pt x="352" y="38"/>
                  </a:cubicBezTo>
                  <a:cubicBezTo>
                    <a:pt x="352" y="41"/>
                    <a:pt x="356" y="56"/>
                    <a:pt x="359" y="70"/>
                  </a:cubicBezTo>
                  <a:cubicBezTo>
                    <a:pt x="352" y="72"/>
                    <a:pt x="345" y="75"/>
                    <a:pt x="339" y="78"/>
                  </a:cubicBezTo>
                  <a:cubicBezTo>
                    <a:pt x="332" y="65"/>
                    <a:pt x="324" y="52"/>
                    <a:pt x="323" y="50"/>
                  </a:cubicBezTo>
                  <a:cubicBezTo>
                    <a:pt x="321" y="47"/>
                    <a:pt x="319" y="45"/>
                    <a:pt x="317" y="45"/>
                  </a:cubicBezTo>
                  <a:cubicBezTo>
                    <a:pt x="314" y="44"/>
                    <a:pt x="311" y="44"/>
                    <a:pt x="309" y="45"/>
                  </a:cubicBezTo>
                  <a:cubicBezTo>
                    <a:pt x="306" y="46"/>
                    <a:pt x="304" y="48"/>
                    <a:pt x="303" y="51"/>
                  </a:cubicBezTo>
                  <a:cubicBezTo>
                    <a:pt x="302" y="53"/>
                    <a:pt x="301" y="56"/>
                    <a:pt x="302" y="59"/>
                  </a:cubicBezTo>
                  <a:cubicBezTo>
                    <a:pt x="303" y="62"/>
                    <a:pt x="308" y="76"/>
                    <a:pt x="313" y="89"/>
                  </a:cubicBezTo>
                  <a:cubicBezTo>
                    <a:pt x="306" y="92"/>
                    <a:pt x="300" y="96"/>
                    <a:pt x="293" y="99"/>
                  </a:cubicBezTo>
                  <a:cubicBezTo>
                    <a:pt x="285" y="88"/>
                    <a:pt x="277" y="75"/>
                    <a:pt x="275" y="73"/>
                  </a:cubicBezTo>
                  <a:cubicBezTo>
                    <a:pt x="273" y="70"/>
                    <a:pt x="271" y="69"/>
                    <a:pt x="268" y="69"/>
                  </a:cubicBezTo>
                  <a:cubicBezTo>
                    <a:pt x="265" y="68"/>
                    <a:pt x="263" y="69"/>
                    <a:pt x="260" y="70"/>
                  </a:cubicBezTo>
                  <a:cubicBezTo>
                    <a:pt x="258" y="71"/>
                    <a:pt x="256" y="74"/>
                    <a:pt x="255" y="76"/>
                  </a:cubicBezTo>
                  <a:cubicBezTo>
                    <a:pt x="254" y="79"/>
                    <a:pt x="254" y="81"/>
                    <a:pt x="255" y="84"/>
                  </a:cubicBezTo>
                  <a:cubicBezTo>
                    <a:pt x="257" y="87"/>
                    <a:pt x="263" y="101"/>
                    <a:pt x="269" y="113"/>
                  </a:cubicBezTo>
                  <a:cubicBezTo>
                    <a:pt x="263" y="117"/>
                    <a:pt x="257" y="121"/>
                    <a:pt x="251" y="125"/>
                  </a:cubicBezTo>
                  <a:cubicBezTo>
                    <a:pt x="241" y="115"/>
                    <a:pt x="231" y="103"/>
                    <a:pt x="229" y="101"/>
                  </a:cubicBezTo>
                  <a:cubicBezTo>
                    <a:pt x="227" y="99"/>
                    <a:pt x="225" y="98"/>
                    <a:pt x="222" y="97"/>
                  </a:cubicBezTo>
                  <a:cubicBezTo>
                    <a:pt x="220" y="97"/>
                    <a:pt x="217" y="98"/>
                    <a:pt x="215" y="100"/>
                  </a:cubicBezTo>
                  <a:cubicBezTo>
                    <a:pt x="212" y="101"/>
                    <a:pt x="211" y="104"/>
                    <a:pt x="210" y="106"/>
                  </a:cubicBezTo>
                  <a:cubicBezTo>
                    <a:pt x="210" y="109"/>
                    <a:pt x="210" y="112"/>
                    <a:pt x="211" y="114"/>
                  </a:cubicBezTo>
                  <a:cubicBezTo>
                    <a:pt x="213" y="117"/>
                    <a:pt x="221" y="130"/>
                    <a:pt x="228" y="142"/>
                  </a:cubicBezTo>
                  <a:cubicBezTo>
                    <a:pt x="222" y="146"/>
                    <a:pt x="216" y="151"/>
                    <a:pt x="211" y="155"/>
                  </a:cubicBezTo>
                  <a:cubicBezTo>
                    <a:pt x="201" y="146"/>
                    <a:pt x="189" y="136"/>
                    <a:pt x="187" y="134"/>
                  </a:cubicBezTo>
                  <a:cubicBezTo>
                    <a:pt x="185" y="132"/>
                    <a:pt x="182" y="131"/>
                    <a:pt x="180" y="131"/>
                  </a:cubicBezTo>
                  <a:cubicBezTo>
                    <a:pt x="177" y="131"/>
                    <a:pt x="174" y="132"/>
                    <a:pt x="172" y="134"/>
                  </a:cubicBezTo>
                  <a:cubicBezTo>
                    <a:pt x="170" y="136"/>
                    <a:pt x="169" y="138"/>
                    <a:pt x="169" y="141"/>
                  </a:cubicBezTo>
                  <a:cubicBezTo>
                    <a:pt x="168" y="144"/>
                    <a:pt x="169" y="146"/>
                    <a:pt x="171" y="149"/>
                  </a:cubicBezTo>
                  <a:cubicBezTo>
                    <a:pt x="172" y="151"/>
                    <a:pt x="181" y="163"/>
                    <a:pt x="190" y="175"/>
                  </a:cubicBezTo>
                  <a:cubicBezTo>
                    <a:pt x="185" y="180"/>
                    <a:pt x="179" y="185"/>
                    <a:pt x="175" y="190"/>
                  </a:cubicBezTo>
                  <a:cubicBezTo>
                    <a:pt x="163" y="181"/>
                    <a:pt x="151" y="172"/>
                    <a:pt x="149" y="171"/>
                  </a:cubicBezTo>
                  <a:cubicBezTo>
                    <a:pt x="146" y="169"/>
                    <a:pt x="144" y="168"/>
                    <a:pt x="141" y="169"/>
                  </a:cubicBezTo>
                  <a:cubicBezTo>
                    <a:pt x="138" y="169"/>
                    <a:pt x="136" y="170"/>
                    <a:pt x="134" y="172"/>
                  </a:cubicBezTo>
                  <a:cubicBezTo>
                    <a:pt x="132" y="174"/>
                    <a:pt x="131" y="177"/>
                    <a:pt x="131" y="180"/>
                  </a:cubicBezTo>
                  <a:cubicBezTo>
                    <a:pt x="131" y="182"/>
                    <a:pt x="132" y="185"/>
                    <a:pt x="134" y="187"/>
                  </a:cubicBezTo>
                  <a:cubicBezTo>
                    <a:pt x="136" y="190"/>
                    <a:pt x="146" y="201"/>
                    <a:pt x="155" y="211"/>
                  </a:cubicBezTo>
                  <a:cubicBezTo>
                    <a:pt x="151" y="217"/>
                    <a:pt x="146" y="222"/>
                    <a:pt x="142" y="228"/>
                  </a:cubicBezTo>
                  <a:cubicBezTo>
                    <a:pt x="130" y="221"/>
                    <a:pt x="117" y="213"/>
                    <a:pt x="114" y="211"/>
                  </a:cubicBezTo>
                  <a:cubicBezTo>
                    <a:pt x="112" y="210"/>
                    <a:pt x="109" y="210"/>
                    <a:pt x="106" y="210"/>
                  </a:cubicBezTo>
                  <a:cubicBezTo>
                    <a:pt x="104" y="211"/>
                    <a:pt x="101" y="212"/>
                    <a:pt x="100" y="215"/>
                  </a:cubicBezTo>
                  <a:cubicBezTo>
                    <a:pt x="98" y="217"/>
                    <a:pt x="97" y="220"/>
                    <a:pt x="98" y="222"/>
                  </a:cubicBezTo>
                  <a:cubicBezTo>
                    <a:pt x="98" y="225"/>
                    <a:pt x="99" y="228"/>
                    <a:pt x="101" y="230"/>
                  </a:cubicBezTo>
                  <a:cubicBezTo>
                    <a:pt x="103" y="232"/>
                    <a:pt x="115" y="242"/>
                    <a:pt x="125" y="251"/>
                  </a:cubicBezTo>
                  <a:cubicBezTo>
                    <a:pt x="121" y="257"/>
                    <a:pt x="117" y="263"/>
                    <a:pt x="113" y="269"/>
                  </a:cubicBezTo>
                  <a:cubicBezTo>
                    <a:pt x="101" y="263"/>
                    <a:pt x="87" y="257"/>
                    <a:pt x="84" y="256"/>
                  </a:cubicBezTo>
                  <a:cubicBezTo>
                    <a:pt x="82" y="254"/>
                    <a:pt x="79" y="254"/>
                    <a:pt x="76" y="255"/>
                  </a:cubicBezTo>
                  <a:cubicBezTo>
                    <a:pt x="74" y="256"/>
                    <a:pt x="71" y="258"/>
                    <a:pt x="70" y="260"/>
                  </a:cubicBezTo>
                  <a:cubicBezTo>
                    <a:pt x="69" y="263"/>
                    <a:pt x="68" y="266"/>
                    <a:pt x="69" y="268"/>
                  </a:cubicBezTo>
                  <a:cubicBezTo>
                    <a:pt x="69" y="271"/>
                    <a:pt x="71" y="273"/>
                    <a:pt x="73" y="275"/>
                  </a:cubicBezTo>
                  <a:cubicBezTo>
                    <a:pt x="75" y="277"/>
                    <a:pt x="88" y="286"/>
                    <a:pt x="99" y="294"/>
                  </a:cubicBezTo>
                  <a:cubicBezTo>
                    <a:pt x="96" y="300"/>
                    <a:pt x="92" y="306"/>
                    <a:pt x="89" y="313"/>
                  </a:cubicBezTo>
                  <a:cubicBezTo>
                    <a:pt x="76" y="308"/>
                    <a:pt x="62" y="304"/>
                    <a:pt x="59" y="303"/>
                  </a:cubicBezTo>
                  <a:cubicBezTo>
                    <a:pt x="56" y="302"/>
                    <a:pt x="53" y="302"/>
                    <a:pt x="51" y="303"/>
                  </a:cubicBezTo>
                  <a:cubicBezTo>
                    <a:pt x="49" y="304"/>
                    <a:pt x="47" y="306"/>
                    <a:pt x="45" y="309"/>
                  </a:cubicBezTo>
                  <a:cubicBezTo>
                    <a:pt x="44" y="311"/>
                    <a:pt x="44" y="314"/>
                    <a:pt x="45" y="317"/>
                  </a:cubicBezTo>
                  <a:cubicBezTo>
                    <a:pt x="46" y="319"/>
                    <a:pt x="47" y="322"/>
                    <a:pt x="50" y="323"/>
                  </a:cubicBezTo>
                  <a:cubicBezTo>
                    <a:pt x="52" y="325"/>
                    <a:pt x="66" y="332"/>
                    <a:pt x="78" y="339"/>
                  </a:cubicBezTo>
                  <a:cubicBezTo>
                    <a:pt x="75" y="346"/>
                    <a:pt x="72" y="352"/>
                    <a:pt x="70" y="359"/>
                  </a:cubicBezTo>
                  <a:cubicBezTo>
                    <a:pt x="56" y="356"/>
                    <a:pt x="42" y="353"/>
                    <a:pt x="39" y="352"/>
                  </a:cubicBezTo>
                  <a:cubicBezTo>
                    <a:pt x="36" y="351"/>
                    <a:pt x="33" y="352"/>
                    <a:pt x="31" y="353"/>
                  </a:cubicBezTo>
                  <a:cubicBezTo>
                    <a:pt x="29" y="355"/>
                    <a:pt x="27" y="357"/>
                    <a:pt x="26" y="360"/>
                  </a:cubicBezTo>
                  <a:cubicBezTo>
                    <a:pt x="25" y="362"/>
                    <a:pt x="25" y="365"/>
                    <a:pt x="26" y="368"/>
                  </a:cubicBezTo>
                  <a:cubicBezTo>
                    <a:pt x="27" y="370"/>
                    <a:pt x="29" y="372"/>
                    <a:pt x="32" y="373"/>
                  </a:cubicBezTo>
                  <a:cubicBezTo>
                    <a:pt x="35" y="375"/>
                    <a:pt x="48" y="381"/>
                    <a:pt x="61" y="386"/>
                  </a:cubicBezTo>
                  <a:cubicBezTo>
                    <a:pt x="59" y="393"/>
                    <a:pt x="57" y="400"/>
                    <a:pt x="56" y="407"/>
                  </a:cubicBezTo>
                  <a:cubicBezTo>
                    <a:pt x="42" y="405"/>
                    <a:pt x="27" y="404"/>
                    <a:pt x="24" y="403"/>
                  </a:cubicBezTo>
                  <a:cubicBezTo>
                    <a:pt x="21" y="403"/>
                    <a:pt x="18" y="404"/>
                    <a:pt x="16" y="406"/>
                  </a:cubicBezTo>
                  <a:cubicBezTo>
                    <a:pt x="14" y="407"/>
                    <a:pt x="12" y="410"/>
                    <a:pt x="12" y="412"/>
                  </a:cubicBezTo>
                  <a:cubicBezTo>
                    <a:pt x="11" y="415"/>
                    <a:pt x="12" y="418"/>
                    <a:pt x="13" y="420"/>
                  </a:cubicBezTo>
                  <a:cubicBezTo>
                    <a:pt x="14" y="423"/>
                    <a:pt x="16" y="425"/>
                    <a:pt x="19" y="425"/>
                  </a:cubicBezTo>
                  <a:cubicBezTo>
                    <a:pt x="22" y="426"/>
                    <a:pt x="36" y="431"/>
                    <a:pt x="50" y="435"/>
                  </a:cubicBezTo>
                  <a:cubicBezTo>
                    <a:pt x="48" y="442"/>
                    <a:pt x="47" y="449"/>
                    <a:pt x="46" y="456"/>
                  </a:cubicBezTo>
                  <a:cubicBezTo>
                    <a:pt x="32" y="456"/>
                    <a:pt x="17" y="456"/>
                    <a:pt x="14" y="456"/>
                  </a:cubicBezTo>
                  <a:cubicBezTo>
                    <a:pt x="11" y="456"/>
                    <a:pt x="9" y="457"/>
                    <a:pt x="7" y="459"/>
                  </a:cubicBezTo>
                  <a:cubicBezTo>
                    <a:pt x="5" y="461"/>
                    <a:pt x="4" y="463"/>
                    <a:pt x="3" y="466"/>
                  </a:cubicBezTo>
                  <a:cubicBezTo>
                    <a:pt x="3" y="469"/>
                    <a:pt x="4" y="472"/>
                    <a:pt x="5" y="474"/>
                  </a:cubicBezTo>
                  <a:cubicBezTo>
                    <a:pt x="7" y="476"/>
                    <a:pt x="9" y="478"/>
                    <a:pt x="12" y="478"/>
                  </a:cubicBezTo>
                  <a:cubicBezTo>
                    <a:pt x="15" y="479"/>
                    <a:pt x="30" y="482"/>
                    <a:pt x="43" y="485"/>
                  </a:cubicBezTo>
                  <a:cubicBezTo>
                    <a:pt x="43" y="492"/>
                    <a:pt x="43" y="499"/>
                    <a:pt x="42" y="506"/>
                  </a:cubicBezTo>
                  <a:cubicBezTo>
                    <a:pt x="28" y="508"/>
                    <a:pt x="13" y="509"/>
                    <a:pt x="10" y="509"/>
                  </a:cubicBezTo>
                  <a:cubicBezTo>
                    <a:pt x="7" y="510"/>
                    <a:pt x="5" y="511"/>
                    <a:pt x="3" y="513"/>
                  </a:cubicBezTo>
                  <a:cubicBezTo>
                    <a:pt x="2" y="515"/>
                    <a:pt x="0" y="518"/>
                    <a:pt x="0" y="521"/>
                  </a:cubicBezTo>
                  <a:cubicBezTo>
                    <a:pt x="0" y="523"/>
                    <a:pt x="2" y="526"/>
                    <a:pt x="3" y="528"/>
                  </a:cubicBezTo>
                  <a:cubicBezTo>
                    <a:pt x="5" y="530"/>
                    <a:pt x="7" y="531"/>
                    <a:pt x="10" y="532"/>
                  </a:cubicBezTo>
                  <a:cubicBezTo>
                    <a:pt x="13" y="532"/>
                    <a:pt x="28" y="533"/>
                    <a:pt x="42" y="535"/>
                  </a:cubicBezTo>
                  <a:cubicBezTo>
                    <a:pt x="43" y="542"/>
                    <a:pt x="43" y="549"/>
                    <a:pt x="43" y="556"/>
                  </a:cubicBezTo>
                  <a:cubicBezTo>
                    <a:pt x="30" y="559"/>
                    <a:pt x="15" y="562"/>
                    <a:pt x="12" y="563"/>
                  </a:cubicBezTo>
                  <a:cubicBezTo>
                    <a:pt x="9" y="563"/>
                    <a:pt x="7" y="565"/>
                    <a:pt x="5" y="567"/>
                  </a:cubicBezTo>
                  <a:cubicBezTo>
                    <a:pt x="4" y="569"/>
                    <a:pt x="3" y="572"/>
                    <a:pt x="3" y="575"/>
                  </a:cubicBezTo>
                  <a:cubicBezTo>
                    <a:pt x="4" y="578"/>
                    <a:pt x="5" y="580"/>
                    <a:pt x="7" y="582"/>
                  </a:cubicBezTo>
                  <a:cubicBezTo>
                    <a:pt x="9" y="584"/>
                    <a:pt x="11" y="585"/>
                    <a:pt x="14" y="585"/>
                  </a:cubicBezTo>
                  <a:cubicBezTo>
                    <a:pt x="17" y="585"/>
                    <a:pt x="32" y="585"/>
                    <a:pt x="46" y="585"/>
                  </a:cubicBezTo>
                  <a:cubicBezTo>
                    <a:pt x="47" y="592"/>
                    <a:pt x="48" y="599"/>
                    <a:pt x="50" y="606"/>
                  </a:cubicBezTo>
                  <a:cubicBezTo>
                    <a:pt x="36" y="610"/>
                    <a:pt x="22" y="615"/>
                    <a:pt x="19" y="616"/>
                  </a:cubicBezTo>
                  <a:cubicBezTo>
                    <a:pt x="16" y="617"/>
                    <a:pt x="14" y="618"/>
                    <a:pt x="13" y="621"/>
                  </a:cubicBezTo>
                  <a:cubicBezTo>
                    <a:pt x="12" y="623"/>
                    <a:pt x="11" y="626"/>
                    <a:pt x="12" y="629"/>
                  </a:cubicBezTo>
                  <a:cubicBezTo>
                    <a:pt x="12" y="631"/>
                    <a:pt x="14" y="634"/>
                    <a:pt x="16" y="635"/>
                  </a:cubicBezTo>
                  <a:cubicBezTo>
                    <a:pt x="18" y="637"/>
                    <a:pt x="21" y="638"/>
                    <a:pt x="24" y="638"/>
                  </a:cubicBezTo>
                  <a:cubicBezTo>
                    <a:pt x="27" y="637"/>
                    <a:pt x="42" y="636"/>
                    <a:pt x="56" y="634"/>
                  </a:cubicBezTo>
                  <a:cubicBezTo>
                    <a:pt x="57" y="641"/>
                    <a:pt x="59" y="648"/>
                    <a:pt x="61" y="655"/>
                  </a:cubicBezTo>
                  <a:cubicBezTo>
                    <a:pt x="48" y="660"/>
                    <a:pt x="35" y="666"/>
                    <a:pt x="32" y="668"/>
                  </a:cubicBezTo>
                  <a:cubicBezTo>
                    <a:pt x="29" y="669"/>
                    <a:pt x="27" y="671"/>
                    <a:pt x="26" y="673"/>
                  </a:cubicBezTo>
                  <a:cubicBezTo>
                    <a:pt x="25" y="676"/>
                    <a:pt x="25" y="679"/>
                    <a:pt x="26" y="681"/>
                  </a:cubicBezTo>
                  <a:cubicBezTo>
                    <a:pt x="27" y="684"/>
                    <a:pt x="29" y="686"/>
                    <a:pt x="31" y="688"/>
                  </a:cubicBezTo>
                  <a:cubicBezTo>
                    <a:pt x="33" y="689"/>
                    <a:pt x="36" y="690"/>
                    <a:pt x="39" y="689"/>
                  </a:cubicBezTo>
                  <a:cubicBezTo>
                    <a:pt x="42" y="688"/>
                    <a:pt x="56" y="685"/>
                    <a:pt x="70" y="682"/>
                  </a:cubicBezTo>
                  <a:cubicBezTo>
                    <a:pt x="72" y="689"/>
                    <a:pt x="75" y="695"/>
                    <a:pt x="78" y="702"/>
                  </a:cubicBezTo>
                  <a:cubicBezTo>
                    <a:pt x="66" y="709"/>
                    <a:pt x="52" y="716"/>
                    <a:pt x="50" y="718"/>
                  </a:cubicBezTo>
                  <a:cubicBezTo>
                    <a:pt x="47" y="719"/>
                    <a:pt x="46" y="722"/>
                    <a:pt x="45" y="724"/>
                  </a:cubicBezTo>
                  <a:cubicBezTo>
                    <a:pt x="44" y="727"/>
                    <a:pt x="44" y="730"/>
                    <a:pt x="45" y="732"/>
                  </a:cubicBezTo>
                  <a:cubicBezTo>
                    <a:pt x="47" y="735"/>
                    <a:pt x="49" y="737"/>
                    <a:pt x="51" y="738"/>
                  </a:cubicBezTo>
                  <a:cubicBezTo>
                    <a:pt x="53" y="739"/>
                    <a:pt x="56" y="739"/>
                    <a:pt x="59" y="738"/>
                  </a:cubicBezTo>
                  <a:cubicBezTo>
                    <a:pt x="62" y="737"/>
                    <a:pt x="76" y="733"/>
                    <a:pt x="89" y="728"/>
                  </a:cubicBezTo>
                  <a:cubicBezTo>
                    <a:pt x="92" y="735"/>
                    <a:pt x="96" y="741"/>
                    <a:pt x="99" y="747"/>
                  </a:cubicBezTo>
                  <a:cubicBezTo>
                    <a:pt x="88" y="755"/>
                    <a:pt x="75" y="764"/>
                    <a:pt x="73" y="766"/>
                  </a:cubicBezTo>
                  <a:cubicBezTo>
                    <a:pt x="71" y="768"/>
                    <a:pt x="69" y="770"/>
                    <a:pt x="69" y="773"/>
                  </a:cubicBezTo>
                  <a:cubicBezTo>
                    <a:pt x="68" y="775"/>
                    <a:pt x="69" y="778"/>
                    <a:pt x="70" y="781"/>
                  </a:cubicBezTo>
                  <a:cubicBezTo>
                    <a:pt x="71" y="783"/>
                    <a:pt x="74" y="785"/>
                    <a:pt x="76" y="786"/>
                  </a:cubicBezTo>
                  <a:cubicBezTo>
                    <a:pt x="79" y="787"/>
                    <a:pt x="82" y="787"/>
                    <a:pt x="84" y="786"/>
                  </a:cubicBezTo>
                  <a:cubicBezTo>
                    <a:pt x="87" y="784"/>
                    <a:pt x="101" y="778"/>
                    <a:pt x="113" y="772"/>
                  </a:cubicBezTo>
                  <a:cubicBezTo>
                    <a:pt x="117" y="778"/>
                    <a:pt x="121" y="784"/>
                    <a:pt x="125" y="790"/>
                  </a:cubicBezTo>
                  <a:cubicBezTo>
                    <a:pt x="115" y="799"/>
                    <a:pt x="103" y="809"/>
                    <a:pt x="101" y="812"/>
                  </a:cubicBezTo>
                  <a:cubicBezTo>
                    <a:pt x="99" y="813"/>
                    <a:pt x="98" y="816"/>
                    <a:pt x="98" y="819"/>
                  </a:cubicBezTo>
                  <a:cubicBezTo>
                    <a:pt x="97" y="821"/>
                    <a:pt x="98" y="824"/>
                    <a:pt x="100" y="826"/>
                  </a:cubicBezTo>
                  <a:cubicBezTo>
                    <a:pt x="101" y="829"/>
                    <a:pt x="104" y="830"/>
                    <a:pt x="106" y="831"/>
                  </a:cubicBezTo>
                  <a:cubicBezTo>
                    <a:pt x="109" y="831"/>
                    <a:pt x="112" y="831"/>
                    <a:pt x="114" y="830"/>
                  </a:cubicBezTo>
                  <a:cubicBezTo>
                    <a:pt x="117" y="828"/>
                    <a:pt x="130" y="820"/>
                    <a:pt x="142" y="813"/>
                  </a:cubicBezTo>
                  <a:cubicBezTo>
                    <a:pt x="146" y="819"/>
                    <a:pt x="151" y="825"/>
                    <a:pt x="155" y="830"/>
                  </a:cubicBezTo>
                  <a:cubicBezTo>
                    <a:pt x="146" y="840"/>
                    <a:pt x="136" y="851"/>
                    <a:pt x="134" y="854"/>
                  </a:cubicBezTo>
                  <a:cubicBezTo>
                    <a:pt x="132" y="856"/>
                    <a:pt x="131" y="859"/>
                    <a:pt x="131" y="861"/>
                  </a:cubicBezTo>
                  <a:cubicBezTo>
                    <a:pt x="131" y="864"/>
                    <a:pt x="132" y="867"/>
                    <a:pt x="134" y="869"/>
                  </a:cubicBezTo>
                  <a:cubicBezTo>
                    <a:pt x="136" y="871"/>
                    <a:pt x="138" y="872"/>
                    <a:pt x="141" y="872"/>
                  </a:cubicBezTo>
                  <a:cubicBezTo>
                    <a:pt x="144" y="873"/>
                    <a:pt x="146" y="872"/>
                    <a:pt x="149" y="870"/>
                  </a:cubicBezTo>
                  <a:cubicBezTo>
                    <a:pt x="151" y="869"/>
                    <a:pt x="163" y="860"/>
                    <a:pt x="175" y="851"/>
                  </a:cubicBezTo>
                  <a:cubicBezTo>
                    <a:pt x="179" y="856"/>
                    <a:pt x="185" y="861"/>
                    <a:pt x="190" y="866"/>
                  </a:cubicBezTo>
                  <a:cubicBezTo>
                    <a:pt x="181" y="878"/>
                    <a:pt x="172" y="890"/>
                    <a:pt x="171" y="892"/>
                  </a:cubicBezTo>
                  <a:cubicBezTo>
                    <a:pt x="169" y="895"/>
                    <a:pt x="168" y="897"/>
                    <a:pt x="169" y="900"/>
                  </a:cubicBezTo>
                  <a:cubicBezTo>
                    <a:pt x="169" y="903"/>
                    <a:pt x="170" y="905"/>
                    <a:pt x="172" y="907"/>
                  </a:cubicBezTo>
                  <a:cubicBezTo>
                    <a:pt x="174" y="909"/>
                    <a:pt x="177" y="910"/>
                    <a:pt x="180" y="910"/>
                  </a:cubicBezTo>
                  <a:cubicBezTo>
                    <a:pt x="182" y="910"/>
                    <a:pt x="185" y="909"/>
                    <a:pt x="187" y="907"/>
                  </a:cubicBezTo>
                  <a:cubicBezTo>
                    <a:pt x="189" y="905"/>
                    <a:pt x="201" y="895"/>
                    <a:pt x="211" y="886"/>
                  </a:cubicBezTo>
                  <a:cubicBezTo>
                    <a:pt x="216" y="890"/>
                    <a:pt x="222" y="895"/>
                    <a:pt x="228" y="899"/>
                  </a:cubicBezTo>
                  <a:cubicBezTo>
                    <a:pt x="221" y="911"/>
                    <a:pt x="213" y="924"/>
                    <a:pt x="211" y="927"/>
                  </a:cubicBezTo>
                  <a:cubicBezTo>
                    <a:pt x="210" y="929"/>
                    <a:pt x="210" y="932"/>
                    <a:pt x="210" y="935"/>
                  </a:cubicBezTo>
                  <a:cubicBezTo>
                    <a:pt x="211" y="937"/>
                    <a:pt x="212" y="940"/>
                    <a:pt x="215" y="941"/>
                  </a:cubicBezTo>
                  <a:cubicBezTo>
                    <a:pt x="217" y="943"/>
                    <a:pt x="220" y="944"/>
                    <a:pt x="222" y="944"/>
                  </a:cubicBezTo>
                  <a:cubicBezTo>
                    <a:pt x="225" y="943"/>
                    <a:pt x="228" y="942"/>
                    <a:pt x="229" y="940"/>
                  </a:cubicBezTo>
                  <a:cubicBezTo>
                    <a:pt x="231" y="938"/>
                    <a:pt x="241" y="926"/>
                    <a:pt x="251" y="916"/>
                  </a:cubicBezTo>
                  <a:cubicBezTo>
                    <a:pt x="257" y="920"/>
                    <a:pt x="263" y="924"/>
                    <a:pt x="269" y="928"/>
                  </a:cubicBezTo>
                  <a:cubicBezTo>
                    <a:pt x="263" y="940"/>
                    <a:pt x="257" y="954"/>
                    <a:pt x="255" y="957"/>
                  </a:cubicBezTo>
                  <a:cubicBezTo>
                    <a:pt x="254" y="960"/>
                    <a:pt x="254" y="962"/>
                    <a:pt x="255" y="965"/>
                  </a:cubicBezTo>
                  <a:cubicBezTo>
                    <a:pt x="256" y="967"/>
                    <a:pt x="258" y="970"/>
                    <a:pt x="260" y="971"/>
                  </a:cubicBezTo>
                  <a:cubicBezTo>
                    <a:pt x="263" y="973"/>
                    <a:pt x="265" y="973"/>
                    <a:pt x="268" y="972"/>
                  </a:cubicBezTo>
                  <a:cubicBezTo>
                    <a:pt x="271" y="972"/>
                    <a:pt x="273" y="971"/>
                    <a:pt x="275" y="968"/>
                  </a:cubicBezTo>
                  <a:cubicBezTo>
                    <a:pt x="277" y="966"/>
                    <a:pt x="285" y="953"/>
                    <a:pt x="293" y="942"/>
                  </a:cubicBezTo>
                  <a:cubicBezTo>
                    <a:pt x="300" y="945"/>
                    <a:pt x="306" y="949"/>
                    <a:pt x="313" y="952"/>
                  </a:cubicBezTo>
                  <a:cubicBezTo>
                    <a:pt x="308" y="965"/>
                    <a:pt x="303" y="979"/>
                    <a:pt x="302" y="982"/>
                  </a:cubicBezTo>
                  <a:cubicBezTo>
                    <a:pt x="301" y="985"/>
                    <a:pt x="302" y="988"/>
                    <a:pt x="303" y="990"/>
                  </a:cubicBezTo>
                  <a:cubicBezTo>
                    <a:pt x="304" y="993"/>
                    <a:pt x="306" y="995"/>
                    <a:pt x="309" y="996"/>
                  </a:cubicBezTo>
                  <a:cubicBezTo>
                    <a:pt x="311" y="997"/>
                    <a:pt x="314" y="997"/>
                    <a:pt x="317" y="996"/>
                  </a:cubicBezTo>
                  <a:cubicBezTo>
                    <a:pt x="319" y="996"/>
                    <a:pt x="321" y="994"/>
                    <a:pt x="323" y="991"/>
                  </a:cubicBezTo>
                  <a:cubicBezTo>
                    <a:pt x="324" y="989"/>
                    <a:pt x="332" y="976"/>
                    <a:pt x="339" y="963"/>
                  </a:cubicBezTo>
                  <a:cubicBezTo>
                    <a:pt x="345" y="966"/>
                    <a:pt x="352" y="969"/>
                    <a:pt x="359" y="971"/>
                  </a:cubicBezTo>
                  <a:cubicBezTo>
                    <a:pt x="356" y="985"/>
                    <a:pt x="352" y="1000"/>
                    <a:pt x="352" y="1003"/>
                  </a:cubicBezTo>
                  <a:cubicBezTo>
                    <a:pt x="351" y="1005"/>
                    <a:pt x="352" y="1008"/>
                    <a:pt x="353" y="1010"/>
                  </a:cubicBezTo>
                  <a:cubicBezTo>
                    <a:pt x="355" y="1013"/>
                    <a:pt x="357" y="1014"/>
                    <a:pt x="359" y="1015"/>
                  </a:cubicBezTo>
                  <a:cubicBezTo>
                    <a:pt x="362" y="1016"/>
                    <a:pt x="365" y="1016"/>
                    <a:pt x="367" y="1015"/>
                  </a:cubicBezTo>
                  <a:cubicBezTo>
                    <a:pt x="370" y="1014"/>
                    <a:pt x="372" y="1012"/>
                    <a:pt x="373" y="1010"/>
                  </a:cubicBezTo>
                  <a:cubicBezTo>
                    <a:pt x="374" y="1007"/>
                    <a:pt x="380" y="993"/>
                    <a:pt x="386" y="980"/>
                  </a:cubicBezTo>
                  <a:cubicBezTo>
                    <a:pt x="393" y="982"/>
                    <a:pt x="400" y="984"/>
                    <a:pt x="407" y="986"/>
                  </a:cubicBezTo>
                  <a:cubicBezTo>
                    <a:pt x="405" y="999"/>
                    <a:pt x="403" y="1014"/>
                    <a:pt x="403" y="1018"/>
                  </a:cubicBezTo>
                  <a:cubicBezTo>
                    <a:pt x="403" y="1020"/>
                    <a:pt x="404" y="1023"/>
                    <a:pt x="405" y="1025"/>
                  </a:cubicBezTo>
                  <a:cubicBezTo>
                    <a:pt x="407" y="1027"/>
                    <a:pt x="409" y="1029"/>
                    <a:pt x="412" y="1029"/>
                  </a:cubicBezTo>
                  <a:cubicBezTo>
                    <a:pt x="415" y="1030"/>
                    <a:pt x="417" y="1030"/>
                    <a:pt x="420" y="1028"/>
                  </a:cubicBezTo>
                  <a:cubicBezTo>
                    <a:pt x="422" y="1027"/>
                    <a:pt x="424" y="1025"/>
                    <a:pt x="425" y="1022"/>
                  </a:cubicBezTo>
                  <a:cubicBezTo>
                    <a:pt x="426" y="1019"/>
                    <a:pt x="430" y="1005"/>
                    <a:pt x="435" y="991"/>
                  </a:cubicBezTo>
                  <a:cubicBezTo>
                    <a:pt x="442" y="993"/>
                    <a:pt x="449" y="994"/>
                    <a:pt x="456" y="995"/>
                  </a:cubicBezTo>
                  <a:cubicBezTo>
                    <a:pt x="456" y="1009"/>
                    <a:pt x="455" y="1024"/>
                    <a:pt x="455" y="1027"/>
                  </a:cubicBezTo>
                  <a:cubicBezTo>
                    <a:pt x="455" y="1030"/>
                    <a:pt x="457" y="1033"/>
                    <a:pt x="458" y="1034"/>
                  </a:cubicBezTo>
                  <a:cubicBezTo>
                    <a:pt x="460" y="1036"/>
                    <a:pt x="463" y="1038"/>
                    <a:pt x="466" y="1038"/>
                  </a:cubicBezTo>
                  <a:cubicBezTo>
                    <a:pt x="468" y="1038"/>
                    <a:pt x="471" y="1037"/>
                    <a:pt x="473" y="1036"/>
                  </a:cubicBezTo>
                  <a:cubicBezTo>
                    <a:pt x="475" y="1034"/>
                    <a:pt x="477" y="1032"/>
                    <a:pt x="478" y="1029"/>
                  </a:cubicBezTo>
                  <a:cubicBezTo>
                    <a:pt x="478" y="1026"/>
                    <a:pt x="481" y="1011"/>
                    <a:pt x="484" y="998"/>
                  </a:cubicBezTo>
                  <a:cubicBezTo>
                    <a:pt x="491" y="998"/>
                    <a:pt x="498" y="999"/>
                    <a:pt x="506" y="999"/>
                  </a:cubicBezTo>
                  <a:cubicBezTo>
                    <a:pt x="507" y="1013"/>
                    <a:pt x="508" y="1028"/>
                    <a:pt x="509" y="1031"/>
                  </a:cubicBezTo>
                  <a:cubicBezTo>
                    <a:pt x="509" y="1034"/>
                    <a:pt x="510" y="1036"/>
                    <a:pt x="512" y="1038"/>
                  </a:cubicBezTo>
                  <a:cubicBezTo>
                    <a:pt x="514" y="1040"/>
                    <a:pt x="517" y="1041"/>
                    <a:pt x="520" y="1041"/>
                  </a:cubicBezTo>
                  <a:cubicBezTo>
                    <a:pt x="523" y="1041"/>
                    <a:pt x="525" y="1040"/>
                    <a:pt x="527" y="1038"/>
                  </a:cubicBezTo>
                  <a:cubicBezTo>
                    <a:pt x="529" y="1036"/>
                    <a:pt x="531" y="1034"/>
                    <a:pt x="531" y="1031"/>
                  </a:cubicBezTo>
                  <a:cubicBezTo>
                    <a:pt x="531" y="1028"/>
                    <a:pt x="533" y="1013"/>
                    <a:pt x="534" y="999"/>
                  </a:cubicBezTo>
                  <a:cubicBezTo>
                    <a:pt x="541" y="999"/>
                    <a:pt x="548" y="998"/>
                    <a:pt x="556" y="998"/>
                  </a:cubicBezTo>
                  <a:cubicBezTo>
                    <a:pt x="558" y="1011"/>
                    <a:pt x="561" y="1026"/>
                    <a:pt x="562" y="1029"/>
                  </a:cubicBezTo>
                  <a:cubicBezTo>
                    <a:pt x="563" y="1032"/>
                    <a:pt x="564" y="1034"/>
                    <a:pt x="566" y="1036"/>
                  </a:cubicBezTo>
                  <a:cubicBezTo>
                    <a:pt x="569" y="1038"/>
                    <a:pt x="571" y="1038"/>
                    <a:pt x="574" y="1038"/>
                  </a:cubicBezTo>
                  <a:cubicBezTo>
                    <a:pt x="577" y="1038"/>
                    <a:pt x="579" y="1036"/>
                    <a:pt x="581" y="1034"/>
                  </a:cubicBezTo>
                  <a:cubicBezTo>
                    <a:pt x="583" y="1032"/>
                    <a:pt x="584" y="1030"/>
                    <a:pt x="584" y="1027"/>
                  </a:cubicBezTo>
                  <a:cubicBezTo>
                    <a:pt x="584" y="1024"/>
                    <a:pt x="584" y="1009"/>
                    <a:pt x="584" y="995"/>
                  </a:cubicBezTo>
                  <a:cubicBezTo>
                    <a:pt x="591" y="994"/>
                    <a:pt x="598" y="993"/>
                    <a:pt x="605" y="991"/>
                  </a:cubicBezTo>
                  <a:cubicBezTo>
                    <a:pt x="609" y="1005"/>
                    <a:pt x="614" y="1019"/>
                    <a:pt x="615" y="1022"/>
                  </a:cubicBezTo>
                  <a:cubicBezTo>
                    <a:pt x="616" y="1025"/>
                    <a:pt x="618" y="1027"/>
                    <a:pt x="620" y="1028"/>
                  </a:cubicBezTo>
                  <a:cubicBezTo>
                    <a:pt x="622" y="1030"/>
                    <a:pt x="625" y="1030"/>
                    <a:pt x="628" y="1029"/>
                  </a:cubicBezTo>
                  <a:cubicBezTo>
                    <a:pt x="631" y="1029"/>
                    <a:pt x="633" y="1027"/>
                    <a:pt x="635" y="1025"/>
                  </a:cubicBezTo>
                  <a:cubicBezTo>
                    <a:pt x="636" y="1023"/>
                    <a:pt x="637" y="1020"/>
                    <a:pt x="637" y="1018"/>
                  </a:cubicBezTo>
                  <a:cubicBezTo>
                    <a:pt x="636" y="1014"/>
                    <a:pt x="635" y="999"/>
                    <a:pt x="633" y="986"/>
                  </a:cubicBezTo>
                  <a:cubicBezTo>
                    <a:pt x="640" y="984"/>
                    <a:pt x="647" y="982"/>
                    <a:pt x="654" y="980"/>
                  </a:cubicBezTo>
                  <a:cubicBezTo>
                    <a:pt x="659" y="993"/>
                    <a:pt x="665" y="1007"/>
                    <a:pt x="667" y="1010"/>
                  </a:cubicBezTo>
                  <a:cubicBezTo>
                    <a:pt x="668" y="1012"/>
                    <a:pt x="670" y="1014"/>
                    <a:pt x="672" y="1015"/>
                  </a:cubicBezTo>
                  <a:cubicBezTo>
                    <a:pt x="675" y="1016"/>
                    <a:pt x="678" y="1016"/>
                    <a:pt x="680" y="1015"/>
                  </a:cubicBezTo>
                  <a:cubicBezTo>
                    <a:pt x="683" y="1014"/>
                    <a:pt x="685" y="1013"/>
                    <a:pt x="687" y="1010"/>
                  </a:cubicBezTo>
                  <a:cubicBezTo>
                    <a:pt x="688" y="1008"/>
                    <a:pt x="689" y="1005"/>
                    <a:pt x="688" y="1003"/>
                  </a:cubicBezTo>
                  <a:cubicBezTo>
                    <a:pt x="687" y="1000"/>
                    <a:pt x="684" y="985"/>
                    <a:pt x="681" y="971"/>
                  </a:cubicBezTo>
                  <a:cubicBezTo>
                    <a:pt x="688" y="969"/>
                    <a:pt x="694" y="966"/>
                    <a:pt x="701" y="963"/>
                  </a:cubicBezTo>
                  <a:cubicBezTo>
                    <a:pt x="708" y="976"/>
                    <a:pt x="715" y="989"/>
                    <a:pt x="717" y="992"/>
                  </a:cubicBezTo>
                  <a:cubicBezTo>
                    <a:pt x="718" y="994"/>
                    <a:pt x="721" y="996"/>
                    <a:pt x="723" y="996"/>
                  </a:cubicBezTo>
                  <a:cubicBezTo>
                    <a:pt x="726" y="997"/>
                    <a:pt x="729" y="997"/>
                    <a:pt x="731" y="996"/>
                  </a:cubicBezTo>
                  <a:cubicBezTo>
                    <a:pt x="734" y="995"/>
                    <a:pt x="736" y="993"/>
                    <a:pt x="737" y="990"/>
                  </a:cubicBezTo>
                  <a:cubicBezTo>
                    <a:pt x="738" y="988"/>
                    <a:pt x="738" y="985"/>
                    <a:pt x="737" y="982"/>
                  </a:cubicBezTo>
                  <a:cubicBezTo>
                    <a:pt x="736" y="979"/>
                    <a:pt x="732" y="965"/>
                    <a:pt x="727" y="952"/>
                  </a:cubicBezTo>
                  <a:cubicBezTo>
                    <a:pt x="734" y="949"/>
                    <a:pt x="740" y="945"/>
                    <a:pt x="746" y="942"/>
                  </a:cubicBezTo>
                  <a:cubicBezTo>
                    <a:pt x="754" y="953"/>
                    <a:pt x="763" y="966"/>
                    <a:pt x="765" y="968"/>
                  </a:cubicBezTo>
                  <a:cubicBezTo>
                    <a:pt x="767" y="971"/>
                    <a:pt x="769" y="972"/>
                    <a:pt x="772" y="972"/>
                  </a:cubicBezTo>
                  <a:cubicBezTo>
                    <a:pt x="774" y="973"/>
                    <a:pt x="777" y="973"/>
                    <a:pt x="780" y="971"/>
                  </a:cubicBezTo>
                  <a:cubicBezTo>
                    <a:pt x="782" y="970"/>
                    <a:pt x="784" y="967"/>
                    <a:pt x="785" y="965"/>
                  </a:cubicBezTo>
                  <a:cubicBezTo>
                    <a:pt x="786" y="962"/>
                    <a:pt x="786" y="960"/>
                    <a:pt x="784" y="957"/>
                  </a:cubicBezTo>
                  <a:cubicBezTo>
                    <a:pt x="783" y="954"/>
                    <a:pt x="777" y="940"/>
                    <a:pt x="771" y="928"/>
                  </a:cubicBezTo>
                  <a:cubicBezTo>
                    <a:pt x="777" y="924"/>
                    <a:pt x="783" y="920"/>
                    <a:pt x="789" y="916"/>
                  </a:cubicBezTo>
                  <a:cubicBezTo>
                    <a:pt x="798" y="926"/>
                    <a:pt x="808" y="938"/>
                    <a:pt x="810" y="940"/>
                  </a:cubicBezTo>
                  <a:cubicBezTo>
                    <a:pt x="812" y="942"/>
                    <a:pt x="815" y="943"/>
                    <a:pt x="818" y="944"/>
                  </a:cubicBezTo>
                  <a:cubicBezTo>
                    <a:pt x="820" y="944"/>
                    <a:pt x="823" y="943"/>
                    <a:pt x="825" y="941"/>
                  </a:cubicBezTo>
                  <a:cubicBezTo>
                    <a:pt x="827" y="940"/>
                    <a:pt x="829" y="937"/>
                    <a:pt x="830" y="935"/>
                  </a:cubicBezTo>
                  <a:cubicBezTo>
                    <a:pt x="830" y="932"/>
                    <a:pt x="830" y="929"/>
                    <a:pt x="829" y="927"/>
                  </a:cubicBezTo>
                  <a:cubicBezTo>
                    <a:pt x="827" y="924"/>
                    <a:pt x="819" y="911"/>
                    <a:pt x="812" y="899"/>
                  </a:cubicBezTo>
                  <a:cubicBezTo>
                    <a:pt x="818" y="895"/>
                    <a:pt x="823" y="890"/>
                    <a:pt x="829" y="886"/>
                  </a:cubicBezTo>
                  <a:cubicBezTo>
                    <a:pt x="839" y="895"/>
                    <a:pt x="850" y="905"/>
                    <a:pt x="853" y="907"/>
                  </a:cubicBezTo>
                  <a:cubicBezTo>
                    <a:pt x="855" y="909"/>
                    <a:pt x="857" y="910"/>
                    <a:pt x="860" y="910"/>
                  </a:cubicBezTo>
                  <a:cubicBezTo>
                    <a:pt x="863" y="910"/>
                    <a:pt x="865" y="909"/>
                    <a:pt x="867" y="907"/>
                  </a:cubicBezTo>
                  <a:cubicBezTo>
                    <a:pt x="870" y="905"/>
                    <a:pt x="871" y="903"/>
                    <a:pt x="871" y="900"/>
                  </a:cubicBezTo>
                  <a:cubicBezTo>
                    <a:pt x="871" y="897"/>
                    <a:pt x="871" y="895"/>
                    <a:pt x="869" y="892"/>
                  </a:cubicBezTo>
                  <a:cubicBezTo>
                    <a:pt x="867" y="890"/>
                    <a:pt x="858" y="878"/>
                    <a:pt x="850" y="866"/>
                  </a:cubicBezTo>
                  <a:cubicBezTo>
                    <a:pt x="855" y="861"/>
                    <a:pt x="860" y="856"/>
                    <a:pt x="865" y="851"/>
                  </a:cubicBezTo>
                  <a:cubicBezTo>
                    <a:pt x="876" y="860"/>
                    <a:pt x="889" y="869"/>
                    <a:pt x="891" y="870"/>
                  </a:cubicBezTo>
                  <a:cubicBezTo>
                    <a:pt x="893" y="872"/>
                    <a:pt x="896" y="873"/>
                    <a:pt x="899" y="872"/>
                  </a:cubicBezTo>
                  <a:cubicBezTo>
                    <a:pt x="901" y="872"/>
                    <a:pt x="904" y="871"/>
                    <a:pt x="906" y="869"/>
                  </a:cubicBezTo>
                  <a:cubicBezTo>
                    <a:pt x="908" y="867"/>
                    <a:pt x="909" y="864"/>
                    <a:pt x="909" y="861"/>
                  </a:cubicBezTo>
                  <a:cubicBezTo>
                    <a:pt x="909" y="859"/>
                    <a:pt x="908" y="856"/>
                    <a:pt x="906" y="854"/>
                  </a:cubicBezTo>
                  <a:cubicBezTo>
                    <a:pt x="904" y="851"/>
                    <a:pt x="894" y="840"/>
                    <a:pt x="884" y="830"/>
                  </a:cubicBezTo>
                  <a:cubicBezTo>
                    <a:pt x="889" y="825"/>
                    <a:pt x="893" y="819"/>
                    <a:pt x="898" y="813"/>
                  </a:cubicBezTo>
                  <a:cubicBezTo>
                    <a:pt x="910" y="820"/>
                    <a:pt x="923" y="828"/>
                    <a:pt x="926" y="830"/>
                  </a:cubicBezTo>
                  <a:cubicBezTo>
                    <a:pt x="928" y="831"/>
                    <a:pt x="931" y="831"/>
                    <a:pt x="933" y="831"/>
                  </a:cubicBezTo>
                  <a:cubicBezTo>
                    <a:pt x="936" y="830"/>
                    <a:pt x="938" y="829"/>
                    <a:pt x="940" y="826"/>
                  </a:cubicBezTo>
                  <a:cubicBezTo>
                    <a:pt x="942" y="824"/>
                    <a:pt x="942" y="821"/>
                    <a:pt x="942" y="819"/>
                  </a:cubicBezTo>
                  <a:cubicBezTo>
                    <a:pt x="942" y="816"/>
                    <a:pt x="941" y="813"/>
                    <a:pt x="939" y="812"/>
                  </a:cubicBezTo>
                  <a:cubicBezTo>
                    <a:pt x="936" y="809"/>
                    <a:pt x="925" y="799"/>
                    <a:pt x="915" y="790"/>
                  </a:cubicBezTo>
                  <a:cubicBezTo>
                    <a:pt x="919" y="784"/>
                    <a:pt x="923" y="778"/>
                    <a:pt x="926" y="772"/>
                  </a:cubicBezTo>
                  <a:cubicBezTo>
                    <a:pt x="939" y="778"/>
                    <a:pt x="953" y="784"/>
                    <a:pt x="956" y="786"/>
                  </a:cubicBezTo>
                  <a:cubicBezTo>
                    <a:pt x="958" y="787"/>
                    <a:pt x="961" y="787"/>
                    <a:pt x="964" y="786"/>
                  </a:cubicBezTo>
                  <a:cubicBezTo>
                    <a:pt x="966" y="785"/>
                    <a:pt x="968" y="783"/>
                    <a:pt x="970" y="781"/>
                  </a:cubicBezTo>
                  <a:cubicBezTo>
                    <a:pt x="971" y="778"/>
                    <a:pt x="971" y="775"/>
                    <a:pt x="971" y="773"/>
                  </a:cubicBezTo>
                  <a:cubicBezTo>
                    <a:pt x="971" y="770"/>
                    <a:pt x="969" y="768"/>
                    <a:pt x="967" y="766"/>
                  </a:cubicBezTo>
                  <a:cubicBezTo>
                    <a:pt x="964" y="764"/>
                    <a:pt x="952" y="755"/>
                    <a:pt x="941" y="747"/>
                  </a:cubicBezTo>
                  <a:cubicBezTo>
                    <a:pt x="944" y="741"/>
                    <a:pt x="947" y="735"/>
                    <a:pt x="950" y="728"/>
                  </a:cubicBezTo>
                  <a:cubicBezTo>
                    <a:pt x="964" y="733"/>
                    <a:pt x="978" y="737"/>
                    <a:pt x="981" y="738"/>
                  </a:cubicBezTo>
                  <a:cubicBezTo>
                    <a:pt x="984" y="739"/>
                    <a:pt x="986" y="739"/>
                    <a:pt x="989" y="738"/>
                  </a:cubicBezTo>
                  <a:cubicBezTo>
                    <a:pt x="991" y="737"/>
                    <a:pt x="993" y="735"/>
                    <a:pt x="994" y="732"/>
                  </a:cubicBezTo>
                  <a:cubicBezTo>
                    <a:pt x="996" y="730"/>
                    <a:pt x="996" y="727"/>
                    <a:pt x="995" y="724"/>
                  </a:cubicBezTo>
                  <a:cubicBezTo>
                    <a:pt x="994" y="722"/>
                    <a:pt x="993" y="719"/>
                    <a:pt x="990" y="718"/>
                  </a:cubicBezTo>
                  <a:cubicBezTo>
                    <a:pt x="987" y="716"/>
                    <a:pt x="974" y="709"/>
                    <a:pt x="962" y="702"/>
                  </a:cubicBezTo>
                  <a:cubicBezTo>
                    <a:pt x="965" y="695"/>
                    <a:pt x="967" y="689"/>
                    <a:pt x="970" y="682"/>
                  </a:cubicBezTo>
                  <a:cubicBezTo>
                    <a:pt x="983" y="685"/>
                    <a:pt x="998" y="688"/>
                    <a:pt x="1001" y="689"/>
                  </a:cubicBezTo>
                  <a:cubicBezTo>
                    <a:pt x="1004" y="690"/>
                    <a:pt x="1007" y="689"/>
                    <a:pt x="1009" y="688"/>
                  </a:cubicBezTo>
                  <a:cubicBezTo>
                    <a:pt x="1011" y="686"/>
                    <a:pt x="1013" y="684"/>
                    <a:pt x="1014" y="681"/>
                  </a:cubicBezTo>
                  <a:cubicBezTo>
                    <a:pt x="1015" y="679"/>
                    <a:pt x="1015" y="676"/>
                    <a:pt x="1014" y="673"/>
                  </a:cubicBezTo>
                  <a:cubicBezTo>
                    <a:pt x="1013" y="671"/>
                    <a:pt x="1011" y="669"/>
                    <a:pt x="1008" y="668"/>
                  </a:cubicBezTo>
                  <a:cubicBezTo>
                    <a:pt x="1005" y="666"/>
                    <a:pt x="991" y="660"/>
                    <a:pt x="979" y="655"/>
                  </a:cubicBezTo>
                  <a:cubicBezTo>
                    <a:pt x="981" y="648"/>
                    <a:pt x="982" y="641"/>
                    <a:pt x="984" y="634"/>
                  </a:cubicBezTo>
                  <a:cubicBezTo>
                    <a:pt x="998" y="636"/>
                    <a:pt x="1013" y="637"/>
                    <a:pt x="1016" y="638"/>
                  </a:cubicBezTo>
                  <a:cubicBezTo>
                    <a:pt x="1019" y="638"/>
                    <a:pt x="1022" y="637"/>
                    <a:pt x="1024" y="635"/>
                  </a:cubicBezTo>
                  <a:cubicBezTo>
                    <a:pt x="1026" y="634"/>
                    <a:pt x="1027" y="631"/>
                    <a:pt x="1028" y="629"/>
                  </a:cubicBezTo>
                  <a:cubicBezTo>
                    <a:pt x="1028" y="626"/>
                    <a:pt x="1028" y="623"/>
                    <a:pt x="1027" y="621"/>
                  </a:cubicBezTo>
                  <a:cubicBezTo>
                    <a:pt x="1026" y="618"/>
                    <a:pt x="1023" y="617"/>
                    <a:pt x="1021" y="616"/>
                  </a:cubicBezTo>
                  <a:cubicBezTo>
                    <a:pt x="1018" y="615"/>
                    <a:pt x="1003" y="610"/>
                    <a:pt x="990" y="606"/>
                  </a:cubicBezTo>
                  <a:cubicBezTo>
                    <a:pt x="991" y="599"/>
                    <a:pt x="992" y="592"/>
                    <a:pt x="993" y="585"/>
                  </a:cubicBezTo>
                  <a:cubicBezTo>
                    <a:pt x="1007" y="585"/>
                    <a:pt x="1022" y="585"/>
                    <a:pt x="1026" y="585"/>
                  </a:cubicBezTo>
                  <a:cubicBezTo>
                    <a:pt x="1028" y="585"/>
                    <a:pt x="1031" y="584"/>
                    <a:pt x="1033" y="582"/>
                  </a:cubicBezTo>
                  <a:cubicBezTo>
                    <a:pt x="1035" y="580"/>
                    <a:pt x="1036" y="578"/>
                    <a:pt x="1036" y="575"/>
                  </a:cubicBezTo>
                  <a:cubicBezTo>
                    <a:pt x="1037" y="572"/>
                    <a:pt x="1036" y="569"/>
                    <a:pt x="1034" y="567"/>
                  </a:cubicBezTo>
                  <a:cubicBezTo>
                    <a:pt x="1033" y="565"/>
                    <a:pt x="1031" y="563"/>
                    <a:pt x="1028" y="563"/>
                  </a:cubicBezTo>
                  <a:cubicBezTo>
                    <a:pt x="1025" y="562"/>
                    <a:pt x="1010" y="559"/>
                    <a:pt x="996" y="556"/>
                  </a:cubicBezTo>
                  <a:cubicBezTo>
                    <a:pt x="997" y="549"/>
                    <a:pt x="997" y="542"/>
                    <a:pt x="997" y="535"/>
                  </a:cubicBezTo>
                  <a:cubicBezTo>
                    <a:pt x="1011" y="533"/>
                    <a:pt x="1026" y="532"/>
                    <a:pt x="1030" y="532"/>
                  </a:cubicBezTo>
                  <a:close/>
                  <a:moveTo>
                    <a:pt x="520" y="935"/>
                  </a:moveTo>
                  <a:cubicBezTo>
                    <a:pt x="291" y="935"/>
                    <a:pt x="106" y="750"/>
                    <a:pt x="106" y="521"/>
                  </a:cubicBezTo>
                  <a:cubicBezTo>
                    <a:pt x="106" y="292"/>
                    <a:pt x="291" y="106"/>
                    <a:pt x="520" y="106"/>
                  </a:cubicBezTo>
                  <a:cubicBezTo>
                    <a:pt x="748" y="106"/>
                    <a:pt x="934" y="292"/>
                    <a:pt x="934" y="521"/>
                  </a:cubicBezTo>
                  <a:cubicBezTo>
                    <a:pt x="934" y="750"/>
                    <a:pt x="748" y="935"/>
                    <a:pt x="520" y="935"/>
                  </a:cubicBezTo>
                  <a:close/>
                </a:path>
              </a:pathLst>
            </a:custGeom>
            <a:solidFill>
              <a:srgbClr val="A5A5A5"/>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 name="iślíḑê">
              <a:extLst>
                <a:ext uri="{FF2B5EF4-FFF2-40B4-BE49-F238E27FC236}">
                  <a16:creationId xmlns:a16="http://schemas.microsoft.com/office/drawing/2014/main" id="{4A30A613-1E23-4348-A753-D116DA086D31}"/>
                </a:ext>
              </a:extLst>
            </p:cNvPr>
            <p:cNvSpPr/>
            <p:nvPr/>
          </p:nvSpPr>
          <p:spPr bwMode="auto">
            <a:xfrm>
              <a:off x="4091426" y="4969757"/>
              <a:ext cx="37778" cy="44348"/>
            </a:xfrm>
            <a:custGeom>
              <a:avLst/>
              <a:gdLst/>
              <a:ahLst/>
              <a:cxnLst>
                <a:cxn ang="0">
                  <a:pos x="14" y="0"/>
                </a:cxn>
                <a:cxn ang="0">
                  <a:pos x="0" y="19"/>
                </a:cxn>
                <a:cxn ang="0">
                  <a:pos x="15" y="17"/>
                </a:cxn>
                <a:cxn ang="0">
                  <a:pos x="14" y="0"/>
                </a:cxn>
              </a:cxnLst>
              <a:rect l="0" t="0" r="r" b="b"/>
              <a:pathLst>
                <a:path w="19" h="22">
                  <a:moveTo>
                    <a:pt x="14" y="0"/>
                  </a:moveTo>
                  <a:cubicBezTo>
                    <a:pt x="0" y="19"/>
                    <a:pt x="0" y="19"/>
                    <a:pt x="0" y="19"/>
                  </a:cubicBezTo>
                  <a:cubicBezTo>
                    <a:pt x="5" y="22"/>
                    <a:pt x="11" y="21"/>
                    <a:pt x="15" y="17"/>
                  </a:cubicBezTo>
                  <a:cubicBezTo>
                    <a:pt x="19" y="12"/>
                    <a:pt x="19" y="4"/>
                    <a:pt x="14" y="0"/>
                  </a:cubicBez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 name="iSlîdê">
              <a:extLst>
                <a:ext uri="{FF2B5EF4-FFF2-40B4-BE49-F238E27FC236}">
                  <a16:creationId xmlns:a16="http://schemas.microsoft.com/office/drawing/2014/main" id="{49DB3851-5ED5-40B5-8A88-587CB1D8CA5F}"/>
                </a:ext>
              </a:extLst>
            </p:cNvPr>
            <p:cNvSpPr/>
            <p:nvPr/>
          </p:nvSpPr>
          <p:spPr bwMode="auto">
            <a:xfrm>
              <a:off x="4076644" y="4959902"/>
              <a:ext cx="39420" cy="45990"/>
            </a:xfrm>
            <a:custGeom>
              <a:avLst/>
              <a:gdLst/>
              <a:ahLst/>
              <a:cxnLst>
                <a:cxn ang="0">
                  <a:pos x="4" y="6"/>
                </a:cxn>
                <a:cxn ang="0">
                  <a:pos x="5" y="23"/>
                </a:cxn>
                <a:cxn ang="0">
                  <a:pos x="20" y="3"/>
                </a:cxn>
                <a:cxn ang="0">
                  <a:pos x="4" y="6"/>
                </a:cxn>
              </a:cxnLst>
              <a:rect l="0" t="0" r="r" b="b"/>
              <a:pathLst>
                <a:path w="20" h="23">
                  <a:moveTo>
                    <a:pt x="4" y="6"/>
                  </a:moveTo>
                  <a:cubicBezTo>
                    <a:pt x="0" y="11"/>
                    <a:pt x="1" y="18"/>
                    <a:pt x="5" y="23"/>
                  </a:cubicBezTo>
                  <a:cubicBezTo>
                    <a:pt x="20" y="3"/>
                    <a:pt x="20" y="3"/>
                    <a:pt x="20" y="3"/>
                  </a:cubicBezTo>
                  <a:cubicBezTo>
                    <a:pt x="15" y="0"/>
                    <a:pt x="8" y="1"/>
                    <a:pt x="4" y="6"/>
                  </a:cubicBez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 name="îšlïdé">
              <a:extLst>
                <a:ext uri="{FF2B5EF4-FFF2-40B4-BE49-F238E27FC236}">
                  <a16:creationId xmlns:a16="http://schemas.microsoft.com/office/drawing/2014/main" id="{A885740F-C65C-4C45-AC55-EBFA6E672082}"/>
                </a:ext>
              </a:extLst>
            </p:cNvPr>
            <p:cNvSpPr/>
            <p:nvPr/>
          </p:nvSpPr>
          <p:spPr bwMode="auto">
            <a:xfrm>
              <a:off x="4027368" y="4908984"/>
              <a:ext cx="152753" cy="156038"/>
            </a:xfrm>
            <a:custGeom>
              <a:avLst/>
              <a:gdLst/>
              <a:ahLst/>
              <a:cxnLst>
                <a:cxn ang="0">
                  <a:pos x="39" y="0"/>
                </a:cxn>
                <a:cxn ang="0">
                  <a:pos x="0" y="40"/>
                </a:cxn>
                <a:cxn ang="0">
                  <a:pos x="39" y="79"/>
                </a:cxn>
                <a:cxn ang="0">
                  <a:pos x="78" y="40"/>
                </a:cxn>
                <a:cxn ang="0">
                  <a:pos x="39" y="0"/>
                </a:cxn>
                <a:cxn ang="0">
                  <a:pos x="39" y="59"/>
                </a:cxn>
                <a:cxn ang="0">
                  <a:pos x="19" y="40"/>
                </a:cxn>
                <a:cxn ang="0">
                  <a:pos x="39" y="20"/>
                </a:cxn>
                <a:cxn ang="0">
                  <a:pos x="58" y="40"/>
                </a:cxn>
                <a:cxn ang="0">
                  <a:pos x="39" y="59"/>
                </a:cxn>
              </a:cxnLst>
              <a:rect l="0" t="0" r="r" b="b"/>
              <a:pathLst>
                <a:path w="78" h="79">
                  <a:moveTo>
                    <a:pt x="39" y="0"/>
                  </a:moveTo>
                  <a:cubicBezTo>
                    <a:pt x="17" y="0"/>
                    <a:pt x="0" y="18"/>
                    <a:pt x="0" y="40"/>
                  </a:cubicBezTo>
                  <a:cubicBezTo>
                    <a:pt x="0" y="61"/>
                    <a:pt x="17" y="79"/>
                    <a:pt x="39" y="79"/>
                  </a:cubicBezTo>
                  <a:cubicBezTo>
                    <a:pt x="60" y="79"/>
                    <a:pt x="78" y="61"/>
                    <a:pt x="78" y="40"/>
                  </a:cubicBezTo>
                  <a:cubicBezTo>
                    <a:pt x="78" y="18"/>
                    <a:pt x="60" y="0"/>
                    <a:pt x="39" y="0"/>
                  </a:cubicBezTo>
                  <a:close/>
                  <a:moveTo>
                    <a:pt x="39" y="59"/>
                  </a:moveTo>
                  <a:cubicBezTo>
                    <a:pt x="28" y="59"/>
                    <a:pt x="19" y="51"/>
                    <a:pt x="19" y="40"/>
                  </a:cubicBezTo>
                  <a:cubicBezTo>
                    <a:pt x="19" y="29"/>
                    <a:pt x="28" y="20"/>
                    <a:pt x="39" y="20"/>
                  </a:cubicBezTo>
                  <a:cubicBezTo>
                    <a:pt x="50" y="20"/>
                    <a:pt x="58" y="29"/>
                    <a:pt x="58" y="40"/>
                  </a:cubicBezTo>
                  <a:cubicBezTo>
                    <a:pt x="58" y="51"/>
                    <a:pt x="50" y="59"/>
                    <a:pt x="39" y="59"/>
                  </a:cubicBez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 name="iṩḻïdê">
              <a:extLst>
                <a:ext uri="{FF2B5EF4-FFF2-40B4-BE49-F238E27FC236}">
                  <a16:creationId xmlns:a16="http://schemas.microsoft.com/office/drawing/2014/main" id="{4936A1E7-C21F-457A-8A60-7A315C79B970}"/>
                </a:ext>
              </a:extLst>
            </p:cNvPr>
            <p:cNvSpPr/>
            <p:nvPr/>
          </p:nvSpPr>
          <p:spPr bwMode="auto">
            <a:xfrm>
              <a:off x="3841765" y="4726666"/>
              <a:ext cx="523960" cy="520675"/>
            </a:xfrm>
            <a:custGeom>
              <a:avLst/>
              <a:gdLst/>
              <a:ahLst/>
              <a:cxnLst>
                <a:cxn ang="0">
                  <a:pos x="264" y="129"/>
                </a:cxn>
                <a:cxn ang="0">
                  <a:pos x="259" y="112"/>
                </a:cxn>
                <a:cxn ang="0">
                  <a:pos x="256" y="100"/>
                </a:cxn>
                <a:cxn ang="0">
                  <a:pos x="254" y="83"/>
                </a:cxn>
                <a:cxn ang="0">
                  <a:pos x="230" y="81"/>
                </a:cxn>
                <a:cxn ang="0">
                  <a:pos x="240" y="55"/>
                </a:cxn>
                <a:cxn ang="0">
                  <a:pos x="212" y="56"/>
                </a:cxn>
                <a:cxn ang="0">
                  <a:pos x="218" y="32"/>
                </a:cxn>
                <a:cxn ang="0">
                  <a:pos x="202" y="25"/>
                </a:cxn>
                <a:cxn ang="0">
                  <a:pos x="191" y="19"/>
                </a:cxn>
                <a:cxn ang="0">
                  <a:pos x="177" y="9"/>
                </a:cxn>
                <a:cxn ang="0">
                  <a:pos x="159" y="26"/>
                </a:cxn>
                <a:cxn ang="0">
                  <a:pos x="147" y="0"/>
                </a:cxn>
                <a:cxn ang="0">
                  <a:pos x="133" y="22"/>
                </a:cxn>
                <a:cxn ang="0">
                  <a:pos x="119" y="0"/>
                </a:cxn>
                <a:cxn ang="0">
                  <a:pos x="106" y="26"/>
                </a:cxn>
                <a:cxn ang="0">
                  <a:pos x="88" y="9"/>
                </a:cxn>
                <a:cxn ang="0">
                  <a:pos x="74" y="19"/>
                </a:cxn>
                <a:cxn ang="0">
                  <a:pos x="64" y="25"/>
                </a:cxn>
                <a:cxn ang="0">
                  <a:pos x="48" y="32"/>
                </a:cxn>
                <a:cxn ang="0">
                  <a:pos x="54" y="56"/>
                </a:cxn>
                <a:cxn ang="0">
                  <a:pos x="25" y="55"/>
                </a:cxn>
                <a:cxn ang="0">
                  <a:pos x="35" y="81"/>
                </a:cxn>
                <a:cxn ang="0">
                  <a:pos x="11" y="83"/>
                </a:cxn>
                <a:cxn ang="0">
                  <a:pos x="9" y="100"/>
                </a:cxn>
                <a:cxn ang="0">
                  <a:pos x="7" y="112"/>
                </a:cxn>
                <a:cxn ang="0">
                  <a:pos x="1" y="129"/>
                </a:cxn>
                <a:cxn ang="0">
                  <a:pos x="23" y="140"/>
                </a:cxn>
                <a:cxn ang="0">
                  <a:pos x="3" y="160"/>
                </a:cxn>
                <a:cxn ang="0">
                  <a:pos x="29" y="171"/>
                </a:cxn>
                <a:cxn ang="0">
                  <a:pos x="14" y="190"/>
                </a:cxn>
                <a:cxn ang="0">
                  <a:pos x="26" y="203"/>
                </a:cxn>
                <a:cxn ang="0">
                  <a:pos x="33" y="213"/>
                </a:cxn>
                <a:cxn ang="0">
                  <a:pos x="42" y="228"/>
                </a:cxn>
                <a:cxn ang="0">
                  <a:pos x="65" y="220"/>
                </a:cxn>
                <a:cxn ang="0">
                  <a:pos x="66" y="248"/>
                </a:cxn>
                <a:cxn ang="0">
                  <a:pos x="92" y="235"/>
                </a:cxn>
                <a:cxn ang="0">
                  <a:pos x="96" y="259"/>
                </a:cxn>
                <a:cxn ang="0">
                  <a:pos x="113" y="259"/>
                </a:cxn>
                <a:cxn ang="0">
                  <a:pos x="125" y="261"/>
                </a:cxn>
                <a:cxn ang="0">
                  <a:pos x="140" y="261"/>
                </a:cxn>
                <a:cxn ang="0">
                  <a:pos x="152" y="259"/>
                </a:cxn>
                <a:cxn ang="0">
                  <a:pos x="170" y="259"/>
                </a:cxn>
                <a:cxn ang="0">
                  <a:pos x="174" y="235"/>
                </a:cxn>
                <a:cxn ang="0">
                  <a:pos x="199" y="248"/>
                </a:cxn>
                <a:cxn ang="0">
                  <a:pos x="201" y="220"/>
                </a:cxn>
                <a:cxn ang="0">
                  <a:pos x="224" y="228"/>
                </a:cxn>
                <a:cxn ang="0">
                  <a:pos x="233" y="213"/>
                </a:cxn>
                <a:cxn ang="0">
                  <a:pos x="240" y="203"/>
                </a:cxn>
                <a:cxn ang="0">
                  <a:pos x="251" y="190"/>
                </a:cxn>
                <a:cxn ang="0">
                  <a:pos x="236" y="171"/>
                </a:cxn>
                <a:cxn ang="0">
                  <a:pos x="263" y="160"/>
                </a:cxn>
                <a:cxn ang="0">
                  <a:pos x="243" y="140"/>
                </a:cxn>
                <a:cxn ang="0">
                  <a:pos x="133" y="45"/>
                </a:cxn>
              </a:cxnLst>
              <a:rect l="0" t="0" r="r" b="b"/>
              <a:pathLst>
                <a:path w="266" h="265">
                  <a:moveTo>
                    <a:pt x="260" y="139"/>
                  </a:moveTo>
                  <a:cubicBezTo>
                    <a:pt x="262" y="139"/>
                    <a:pt x="263" y="138"/>
                    <a:pt x="264" y="137"/>
                  </a:cubicBezTo>
                  <a:cubicBezTo>
                    <a:pt x="265" y="136"/>
                    <a:pt x="266" y="134"/>
                    <a:pt x="266" y="133"/>
                  </a:cubicBezTo>
                  <a:cubicBezTo>
                    <a:pt x="266" y="131"/>
                    <a:pt x="265" y="130"/>
                    <a:pt x="264" y="129"/>
                  </a:cubicBezTo>
                  <a:cubicBezTo>
                    <a:pt x="263" y="128"/>
                    <a:pt x="262" y="127"/>
                    <a:pt x="260" y="127"/>
                  </a:cubicBezTo>
                  <a:cubicBezTo>
                    <a:pt x="259" y="127"/>
                    <a:pt x="250" y="126"/>
                    <a:pt x="243" y="125"/>
                  </a:cubicBezTo>
                  <a:cubicBezTo>
                    <a:pt x="243" y="122"/>
                    <a:pt x="242" y="120"/>
                    <a:pt x="242" y="117"/>
                  </a:cubicBezTo>
                  <a:cubicBezTo>
                    <a:pt x="249" y="115"/>
                    <a:pt x="257" y="113"/>
                    <a:pt x="259" y="112"/>
                  </a:cubicBezTo>
                  <a:cubicBezTo>
                    <a:pt x="260" y="112"/>
                    <a:pt x="261" y="111"/>
                    <a:pt x="262" y="109"/>
                  </a:cubicBezTo>
                  <a:cubicBezTo>
                    <a:pt x="263" y="108"/>
                    <a:pt x="263" y="107"/>
                    <a:pt x="263" y="105"/>
                  </a:cubicBezTo>
                  <a:cubicBezTo>
                    <a:pt x="262" y="104"/>
                    <a:pt x="262" y="102"/>
                    <a:pt x="261" y="101"/>
                  </a:cubicBezTo>
                  <a:cubicBezTo>
                    <a:pt x="259" y="101"/>
                    <a:pt x="258" y="100"/>
                    <a:pt x="256" y="100"/>
                  </a:cubicBezTo>
                  <a:cubicBezTo>
                    <a:pt x="255" y="100"/>
                    <a:pt x="246" y="101"/>
                    <a:pt x="239" y="102"/>
                  </a:cubicBezTo>
                  <a:cubicBezTo>
                    <a:pt x="238" y="100"/>
                    <a:pt x="237" y="97"/>
                    <a:pt x="236" y="95"/>
                  </a:cubicBezTo>
                  <a:cubicBezTo>
                    <a:pt x="243" y="91"/>
                    <a:pt x="250" y="87"/>
                    <a:pt x="252" y="86"/>
                  </a:cubicBezTo>
                  <a:cubicBezTo>
                    <a:pt x="253" y="86"/>
                    <a:pt x="254" y="84"/>
                    <a:pt x="254" y="83"/>
                  </a:cubicBezTo>
                  <a:cubicBezTo>
                    <a:pt x="255" y="82"/>
                    <a:pt x="255" y="80"/>
                    <a:pt x="254" y="79"/>
                  </a:cubicBezTo>
                  <a:cubicBezTo>
                    <a:pt x="254" y="77"/>
                    <a:pt x="253" y="76"/>
                    <a:pt x="251" y="76"/>
                  </a:cubicBezTo>
                  <a:cubicBezTo>
                    <a:pt x="250" y="75"/>
                    <a:pt x="248" y="75"/>
                    <a:pt x="247" y="75"/>
                  </a:cubicBezTo>
                  <a:cubicBezTo>
                    <a:pt x="245" y="76"/>
                    <a:pt x="237" y="78"/>
                    <a:pt x="230" y="81"/>
                  </a:cubicBezTo>
                  <a:cubicBezTo>
                    <a:pt x="229" y="79"/>
                    <a:pt x="228" y="76"/>
                    <a:pt x="226" y="74"/>
                  </a:cubicBezTo>
                  <a:cubicBezTo>
                    <a:pt x="232" y="69"/>
                    <a:pt x="238" y="64"/>
                    <a:pt x="240" y="62"/>
                  </a:cubicBezTo>
                  <a:cubicBezTo>
                    <a:pt x="241" y="61"/>
                    <a:pt x="241" y="60"/>
                    <a:pt x="241" y="59"/>
                  </a:cubicBezTo>
                  <a:cubicBezTo>
                    <a:pt x="242" y="57"/>
                    <a:pt x="241" y="56"/>
                    <a:pt x="240" y="55"/>
                  </a:cubicBezTo>
                  <a:cubicBezTo>
                    <a:pt x="239" y="53"/>
                    <a:pt x="238" y="52"/>
                    <a:pt x="237" y="52"/>
                  </a:cubicBezTo>
                  <a:cubicBezTo>
                    <a:pt x="235" y="52"/>
                    <a:pt x="234" y="52"/>
                    <a:pt x="233" y="53"/>
                  </a:cubicBezTo>
                  <a:cubicBezTo>
                    <a:pt x="231" y="54"/>
                    <a:pt x="224" y="58"/>
                    <a:pt x="217" y="62"/>
                  </a:cubicBezTo>
                  <a:cubicBezTo>
                    <a:pt x="216" y="60"/>
                    <a:pt x="214" y="58"/>
                    <a:pt x="212" y="56"/>
                  </a:cubicBezTo>
                  <a:cubicBezTo>
                    <a:pt x="217" y="50"/>
                    <a:pt x="222" y="43"/>
                    <a:pt x="223" y="42"/>
                  </a:cubicBezTo>
                  <a:cubicBezTo>
                    <a:pt x="224" y="41"/>
                    <a:pt x="224" y="39"/>
                    <a:pt x="224" y="38"/>
                  </a:cubicBezTo>
                  <a:cubicBezTo>
                    <a:pt x="224" y="36"/>
                    <a:pt x="223" y="35"/>
                    <a:pt x="222" y="34"/>
                  </a:cubicBezTo>
                  <a:cubicBezTo>
                    <a:pt x="221" y="33"/>
                    <a:pt x="219" y="32"/>
                    <a:pt x="218" y="32"/>
                  </a:cubicBezTo>
                  <a:cubicBezTo>
                    <a:pt x="216" y="32"/>
                    <a:pt x="215" y="33"/>
                    <a:pt x="214" y="34"/>
                  </a:cubicBezTo>
                  <a:cubicBezTo>
                    <a:pt x="213" y="35"/>
                    <a:pt x="206" y="41"/>
                    <a:pt x="201" y="46"/>
                  </a:cubicBezTo>
                  <a:cubicBezTo>
                    <a:pt x="199" y="44"/>
                    <a:pt x="197" y="43"/>
                    <a:pt x="194" y="41"/>
                  </a:cubicBezTo>
                  <a:cubicBezTo>
                    <a:pt x="198" y="34"/>
                    <a:pt x="201" y="27"/>
                    <a:pt x="202" y="25"/>
                  </a:cubicBezTo>
                  <a:cubicBezTo>
                    <a:pt x="202" y="24"/>
                    <a:pt x="202" y="22"/>
                    <a:pt x="202" y="21"/>
                  </a:cubicBezTo>
                  <a:cubicBezTo>
                    <a:pt x="201" y="19"/>
                    <a:pt x="201" y="18"/>
                    <a:pt x="199" y="17"/>
                  </a:cubicBezTo>
                  <a:cubicBezTo>
                    <a:pt x="198" y="17"/>
                    <a:pt x="196" y="17"/>
                    <a:pt x="195" y="17"/>
                  </a:cubicBezTo>
                  <a:cubicBezTo>
                    <a:pt x="194" y="17"/>
                    <a:pt x="192" y="18"/>
                    <a:pt x="191" y="19"/>
                  </a:cubicBezTo>
                  <a:cubicBezTo>
                    <a:pt x="190" y="20"/>
                    <a:pt x="186" y="27"/>
                    <a:pt x="181" y="34"/>
                  </a:cubicBezTo>
                  <a:cubicBezTo>
                    <a:pt x="179" y="32"/>
                    <a:pt x="176" y="31"/>
                    <a:pt x="174" y="30"/>
                  </a:cubicBezTo>
                  <a:cubicBezTo>
                    <a:pt x="176" y="23"/>
                    <a:pt x="178" y="15"/>
                    <a:pt x="178" y="13"/>
                  </a:cubicBezTo>
                  <a:cubicBezTo>
                    <a:pt x="178" y="12"/>
                    <a:pt x="178" y="10"/>
                    <a:pt x="177" y="9"/>
                  </a:cubicBezTo>
                  <a:cubicBezTo>
                    <a:pt x="176" y="8"/>
                    <a:pt x="175" y="7"/>
                    <a:pt x="174" y="6"/>
                  </a:cubicBezTo>
                  <a:cubicBezTo>
                    <a:pt x="172" y="6"/>
                    <a:pt x="171" y="6"/>
                    <a:pt x="170" y="6"/>
                  </a:cubicBezTo>
                  <a:cubicBezTo>
                    <a:pt x="168" y="7"/>
                    <a:pt x="167" y="8"/>
                    <a:pt x="167" y="9"/>
                  </a:cubicBezTo>
                  <a:cubicBezTo>
                    <a:pt x="166" y="11"/>
                    <a:pt x="162" y="19"/>
                    <a:pt x="159" y="26"/>
                  </a:cubicBezTo>
                  <a:cubicBezTo>
                    <a:pt x="157" y="25"/>
                    <a:pt x="154" y="24"/>
                    <a:pt x="152" y="24"/>
                  </a:cubicBezTo>
                  <a:cubicBezTo>
                    <a:pt x="152" y="16"/>
                    <a:pt x="152" y="8"/>
                    <a:pt x="152" y="6"/>
                  </a:cubicBezTo>
                  <a:cubicBezTo>
                    <a:pt x="152" y="5"/>
                    <a:pt x="151" y="3"/>
                    <a:pt x="151" y="2"/>
                  </a:cubicBezTo>
                  <a:cubicBezTo>
                    <a:pt x="150" y="1"/>
                    <a:pt x="148" y="1"/>
                    <a:pt x="147" y="0"/>
                  </a:cubicBezTo>
                  <a:cubicBezTo>
                    <a:pt x="145" y="0"/>
                    <a:pt x="144" y="1"/>
                    <a:pt x="143" y="1"/>
                  </a:cubicBezTo>
                  <a:cubicBezTo>
                    <a:pt x="141" y="2"/>
                    <a:pt x="140" y="3"/>
                    <a:pt x="140" y="5"/>
                  </a:cubicBezTo>
                  <a:cubicBezTo>
                    <a:pt x="140" y="7"/>
                    <a:pt x="138" y="15"/>
                    <a:pt x="137" y="22"/>
                  </a:cubicBezTo>
                  <a:cubicBezTo>
                    <a:pt x="135" y="22"/>
                    <a:pt x="134" y="22"/>
                    <a:pt x="133" y="22"/>
                  </a:cubicBezTo>
                  <a:cubicBezTo>
                    <a:pt x="132" y="22"/>
                    <a:pt x="130" y="22"/>
                    <a:pt x="129" y="22"/>
                  </a:cubicBezTo>
                  <a:cubicBezTo>
                    <a:pt x="127" y="15"/>
                    <a:pt x="126" y="7"/>
                    <a:pt x="125" y="5"/>
                  </a:cubicBezTo>
                  <a:cubicBezTo>
                    <a:pt x="125" y="3"/>
                    <a:pt x="124" y="2"/>
                    <a:pt x="123" y="1"/>
                  </a:cubicBezTo>
                  <a:cubicBezTo>
                    <a:pt x="122" y="1"/>
                    <a:pt x="120" y="0"/>
                    <a:pt x="119" y="0"/>
                  </a:cubicBezTo>
                  <a:cubicBezTo>
                    <a:pt x="117" y="1"/>
                    <a:pt x="116" y="1"/>
                    <a:pt x="115" y="2"/>
                  </a:cubicBezTo>
                  <a:cubicBezTo>
                    <a:pt x="114" y="3"/>
                    <a:pt x="113" y="5"/>
                    <a:pt x="113" y="6"/>
                  </a:cubicBezTo>
                  <a:cubicBezTo>
                    <a:pt x="113" y="8"/>
                    <a:pt x="114" y="16"/>
                    <a:pt x="114" y="24"/>
                  </a:cubicBezTo>
                  <a:cubicBezTo>
                    <a:pt x="111" y="24"/>
                    <a:pt x="109" y="25"/>
                    <a:pt x="106" y="26"/>
                  </a:cubicBezTo>
                  <a:cubicBezTo>
                    <a:pt x="103" y="19"/>
                    <a:pt x="100" y="11"/>
                    <a:pt x="99" y="9"/>
                  </a:cubicBezTo>
                  <a:cubicBezTo>
                    <a:pt x="98" y="8"/>
                    <a:pt x="97" y="7"/>
                    <a:pt x="96" y="6"/>
                  </a:cubicBezTo>
                  <a:cubicBezTo>
                    <a:pt x="95" y="6"/>
                    <a:pt x="93" y="6"/>
                    <a:pt x="92" y="6"/>
                  </a:cubicBezTo>
                  <a:cubicBezTo>
                    <a:pt x="90" y="7"/>
                    <a:pt x="89" y="8"/>
                    <a:pt x="88" y="9"/>
                  </a:cubicBezTo>
                  <a:cubicBezTo>
                    <a:pt x="88" y="10"/>
                    <a:pt x="87" y="12"/>
                    <a:pt x="88" y="13"/>
                  </a:cubicBezTo>
                  <a:cubicBezTo>
                    <a:pt x="88" y="15"/>
                    <a:pt x="90" y="23"/>
                    <a:pt x="92" y="30"/>
                  </a:cubicBezTo>
                  <a:cubicBezTo>
                    <a:pt x="89" y="31"/>
                    <a:pt x="87" y="32"/>
                    <a:pt x="84" y="34"/>
                  </a:cubicBezTo>
                  <a:cubicBezTo>
                    <a:pt x="80" y="27"/>
                    <a:pt x="75" y="20"/>
                    <a:pt x="74" y="19"/>
                  </a:cubicBezTo>
                  <a:cubicBezTo>
                    <a:pt x="73" y="18"/>
                    <a:pt x="72" y="17"/>
                    <a:pt x="71" y="17"/>
                  </a:cubicBezTo>
                  <a:cubicBezTo>
                    <a:pt x="69" y="17"/>
                    <a:pt x="68" y="17"/>
                    <a:pt x="66" y="17"/>
                  </a:cubicBezTo>
                  <a:cubicBezTo>
                    <a:pt x="65" y="18"/>
                    <a:pt x="64" y="19"/>
                    <a:pt x="64" y="21"/>
                  </a:cubicBezTo>
                  <a:cubicBezTo>
                    <a:pt x="63" y="22"/>
                    <a:pt x="63" y="24"/>
                    <a:pt x="64" y="25"/>
                  </a:cubicBezTo>
                  <a:cubicBezTo>
                    <a:pt x="64" y="27"/>
                    <a:pt x="68" y="34"/>
                    <a:pt x="71" y="41"/>
                  </a:cubicBezTo>
                  <a:cubicBezTo>
                    <a:pt x="69" y="43"/>
                    <a:pt x="67" y="44"/>
                    <a:pt x="65" y="46"/>
                  </a:cubicBezTo>
                  <a:cubicBezTo>
                    <a:pt x="59" y="41"/>
                    <a:pt x="53" y="35"/>
                    <a:pt x="52" y="34"/>
                  </a:cubicBezTo>
                  <a:cubicBezTo>
                    <a:pt x="51" y="33"/>
                    <a:pt x="49" y="32"/>
                    <a:pt x="48" y="32"/>
                  </a:cubicBezTo>
                  <a:cubicBezTo>
                    <a:pt x="46" y="32"/>
                    <a:pt x="45" y="33"/>
                    <a:pt x="44" y="34"/>
                  </a:cubicBezTo>
                  <a:cubicBezTo>
                    <a:pt x="43" y="35"/>
                    <a:pt x="42" y="36"/>
                    <a:pt x="42" y="38"/>
                  </a:cubicBezTo>
                  <a:cubicBezTo>
                    <a:pt x="42" y="39"/>
                    <a:pt x="42" y="41"/>
                    <a:pt x="43" y="42"/>
                  </a:cubicBezTo>
                  <a:cubicBezTo>
                    <a:pt x="44" y="43"/>
                    <a:pt x="49" y="50"/>
                    <a:pt x="54" y="56"/>
                  </a:cubicBezTo>
                  <a:cubicBezTo>
                    <a:pt x="52" y="58"/>
                    <a:pt x="50" y="60"/>
                    <a:pt x="48" y="62"/>
                  </a:cubicBezTo>
                  <a:cubicBezTo>
                    <a:pt x="42" y="58"/>
                    <a:pt x="35" y="54"/>
                    <a:pt x="33" y="53"/>
                  </a:cubicBezTo>
                  <a:cubicBezTo>
                    <a:pt x="32" y="52"/>
                    <a:pt x="30" y="52"/>
                    <a:pt x="29" y="52"/>
                  </a:cubicBezTo>
                  <a:cubicBezTo>
                    <a:pt x="27" y="52"/>
                    <a:pt x="26" y="53"/>
                    <a:pt x="25" y="55"/>
                  </a:cubicBezTo>
                  <a:cubicBezTo>
                    <a:pt x="24" y="56"/>
                    <a:pt x="24" y="57"/>
                    <a:pt x="24" y="59"/>
                  </a:cubicBezTo>
                  <a:cubicBezTo>
                    <a:pt x="24" y="60"/>
                    <a:pt x="25" y="61"/>
                    <a:pt x="26" y="62"/>
                  </a:cubicBezTo>
                  <a:cubicBezTo>
                    <a:pt x="27" y="64"/>
                    <a:pt x="34" y="69"/>
                    <a:pt x="39" y="74"/>
                  </a:cubicBezTo>
                  <a:cubicBezTo>
                    <a:pt x="38" y="76"/>
                    <a:pt x="37" y="79"/>
                    <a:pt x="35" y="81"/>
                  </a:cubicBezTo>
                  <a:cubicBezTo>
                    <a:pt x="28" y="78"/>
                    <a:pt x="20" y="76"/>
                    <a:pt x="19" y="75"/>
                  </a:cubicBezTo>
                  <a:cubicBezTo>
                    <a:pt x="17" y="75"/>
                    <a:pt x="16" y="75"/>
                    <a:pt x="14" y="76"/>
                  </a:cubicBezTo>
                  <a:cubicBezTo>
                    <a:pt x="13" y="76"/>
                    <a:pt x="12" y="77"/>
                    <a:pt x="11" y="79"/>
                  </a:cubicBezTo>
                  <a:cubicBezTo>
                    <a:pt x="11" y="80"/>
                    <a:pt x="11" y="81"/>
                    <a:pt x="11" y="83"/>
                  </a:cubicBezTo>
                  <a:cubicBezTo>
                    <a:pt x="12" y="84"/>
                    <a:pt x="12" y="86"/>
                    <a:pt x="14" y="86"/>
                  </a:cubicBezTo>
                  <a:cubicBezTo>
                    <a:pt x="15" y="87"/>
                    <a:pt x="23" y="91"/>
                    <a:pt x="29" y="95"/>
                  </a:cubicBezTo>
                  <a:cubicBezTo>
                    <a:pt x="28" y="97"/>
                    <a:pt x="28" y="100"/>
                    <a:pt x="27" y="102"/>
                  </a:cubicBezTo>
                  <a:cubicBezTo>
                    <a:pt x="19" y="101"/>
                    <a:pt x="11" y="100"/>
                    <a:pt x="9" y="100"/>
                  </a:cubicBezTo>
                  <a:cubicBezTo>
                    <a:pt x="8" y="100"/>
                    <a:pt x="6" y="101"/>
                    <a:pt x="5" y="101"/>
                  </a:cubicBezTo>
                  <a:cubicBezTo>
                    <a:pt x="4" y="102"/>
                    <a:pt x="3" y="104"/>
                    <a:pt x="3" y="105"/>
                  </a:cubicBezTo>
                  <a:cubicBezTo>
                    <a:pt x="2" y="107"/>
                    <a:pt x="3" y="108"/>
                    <a:pt x="3" y="109"/>
                  </a:cubicBezTo>
                  <a:cubicBezTo>
                    <a:pt x="4" y="111"/>
                    <a:pt x="5" y="112"/>
                    <a:pt x="7" y="112"/>
                  </a:cubicBezTo>
                  <a:cubicBezTo>
                    <a:pt x="8" y="113"/>
                    <a:pt x="16" y="115"/>
                    <a:pt x="24" y="117"/>
                  </a:cubicBezTo>
                  <a:cubicBezTo>
                    <a:pt x="23" y="120"/>
                    <a:pt x="23" y="122"/>
                    <a:pt x="23" y="125"/>
                  </a:cubicBezTo>
                  <a:cubicBezTo>
                    <a:pt x="15" y="126"/>
                    <a:pt x="7" y="127"/>
                    <a:pt x="5" y="127"/>
                  </a:cubicBezTo>
                  <a:cubicBezTo>
                    <a:pt x="4" y="127"/>
                    <a:pt x="2" y="128"/>
                    <a:pt x="1" y="129"/>
                  </a:cubicBezTo>
                  <a:cubicBezTo>
                    <a:pt x="0" y="130"/>
                    <a:pt x="0" y="131"/>
                    <a:pt x="0" y="133"/>
                  </a:cubicBezTo>
                  <a:cubicBezTo>
                    <a:pt x="0" y="134"/>
                    <a:pt x="0" y="136"/>
                    <a:pt x="1" y="137"/>
                  </a:cubicBezTo>
                  <a:cubicBezTo>
                    <a:pt x="2" y="138"/>
                    <a:pt x="4" y="139"/>
                    <a:pt x="5" y="139"/>
                  </a:cubicBezTo>
                  <a:cubicBezTo>
                    <a:pt x="7" y="139"/>
                    <a:pt x="15" y="140"/>
                    <a:pt x="23" y="140"/>
                  </a:cubicBezTo>
                  <a:cubicBezTo>
                    <a:pt x="23" y="143"/>
                    <a:pt x="23" y="146"/>
                    <a:pt x="24" y="148"/>
                  </a:cubicBezTo>
                  <a:cubicBezTo>
                    <a:pt x="16" y="150"/>
                    <a:pt x="8" y="153"/>
                    <a:pt x="7" y="153"/>
                  </a:cubicBezTo>
                  <a:cubicBezTo>
                    <a:pt x="5" y="154"/>
                    <a:pt x="4" y="155"/>
                    <a:pt x="3" y="156"/>
                  </a:cubicBezTo>
                  <a:cubicBezTo>
                    <a:pt x="3" y="157"/>
                    <a:pt x="2" y="159"/>
                    <a:pt x="3" y="160"/>
                  </a:cubicBezTo>
                  <a:cubicBezTo>
                    <a:pt x="3" y="162"/>
                    <a:pt x="4" y="163"/>
                    <a:pt x="5" y="164"/>
                  </a:cubicBezTo>
                  <a:cubicBezTo>
                    <a:pt x="6" y="165"/>
                    <a:pt x="8" y="165"/>
                    <a:pt x="9" y="165"/>
                  </a:cubicBezTo>
                  <a:cubicBezTo>
                    <a:pt x="11" y="165"/>
                    <a:pt x="19" y="164"/>
                    <a:pt x="27" y="163"/>
                  </a:cubicBezTo>
                  <a:cubicBezTo>
                    <a:pt x="28" y="166"/>
                    <a:pt x="28" y="168"/>
                    <a:pt x="29" y="171"/>
                  </a:cubicBezTo>
                  <a:cubicBezTo>
                    <a:pt x="23" y="174"/>
                    <a:pt x="15" y="178"/>
                    <a:pt x="14" y="179"/>
                  </a:cubicBezTo>
                  <a:cubicBezTo>
                    <a:pt x="12" y="180"/>
                    <a:pt x="12" y="181"/>
                    <a:pt x="11" y="183"/>
                  </a:cubicBezTo>
                  <a:cubicBezTo>
                    <a:pt x="11" y="184"/>
                    <a:pt x="11" y="186"/>
                    <a:pt x="11" y="187"/>
                  </a:cubicBezTo>
                  <a:cubicBezTo>
                    <a:pt x="12" y="188"/>
                    <a:pt x="13" y="189"/>
                    <a:pt x="14" y="190"/>
                  </a:cubicBezTo>
                  <a:cubicBezTo>
                    <a:pt x="16" y="191"/>
                    <a:pt x="17" y="191"/>
                    <a:pt x="19" y="190"/>
                  </a:cubicBezTo>
                  <a:cubicBezTo>
                    <a:pt x="20" y="190"/>
                    <a:pt x="28" y="187"/>
                    <a:pt x="35" y="185"/>
                  </a:cubicBezTo>
                  <a:cubicBezTo>
                    <a:pt x="37" y="187"/>
                    <a:pt x="38" y="189"/>
                    <a:pt x="39" y="191"/>
                  </a:cubicBezTo>
                  <a:cubicBezTo>
                    <a:pt x="34" y="196"/>
                    <a:pt x="27" y="202"/>
                    <a:pt x="26" y="203"/>
                  </a:cubicBezTo>
                  <a:cubicBezTo>
                    <a:pt x="25" y="204"/>
                    <a:pt x="24" y="205"/>
                    <a:pt x="24" y="207"/>
                  </a:cubicBezTo>
                  <a:cubicBezTo>
                    <a:pt x="24" y="208"/>
                    <a:pt x="24" y="210"/>
                    <a:pt x="25" y="211"/>
                  </a:cubicBezTo>
                  <a:cubicBezTo>
                    <a:pt x="26" y="212"/>
                    <a:pt x="27" y="213"/>
                    <a:pt x="29" y="213"/>
                  </a:cubicBezTo>
                  <a:cubicBezTo>
                    <a:pt x="30" y="214"/>
                    <a:pt x="32" y="214"/>
                    <a:pt x="33" y="213"/>
                  </a:cubicBezTo>
                  <a:cubicBezTo>
                    <a:pt x="35" y="212"/>
                    <a:pt x="42" y="208"/>
                    <a:pt x="48" y="204"/>
                  </a:cubicBezTo>
                  <a:cubicBezTo>
                    <a:pt x="50" y="206"/>
                    <a:pt x="52" y="208"/>
                    <a:pt x="54" y="209"/>
                  </a:cubicBezTo>
                  <a:cubicBezTo>
                    <a:pt x="49" y="216"/>
                    <a:pt x="44" y="222"/>
                    <a:pt x="43" y="224"/>
                  </a:cubicBezTo>
                  <a:cubicBezTo>
                    <a:pt x="42" y="225"/>
                    <a:pt x="42" y="227"/>
                    <a:pt x="42" y="228"/>
                  </a:cubicBezTo>
                  <a:cubicBezTo>
                    <a:pt x="42" y="229"/>
                    <a:pt x="43" y="231"/>
                    <a:pt x="44" y="232"/>
                  </a:cubicBezTo>
                  <a:cubicBezTo>
                    <a:pt x="45" y="233"/>
                    <a:pt x="46" y="233"/>
                    <a:pt x="48" y="233"/>
                  </a:cubicBezTo>
                  <a:cubicBezTo>
                    <a:pt x="49" y="233"/>
                    <a:pt x="51" y="233"/>
                    <a:pt x="52" y="232"/>
                  </a:cubicBezTo>
                  <a:cubicBezTo>
                    <a:pt x="53" y="231"/>
                    <a:pt x="59" y="225"/>
                    <a:pt x="65" y="220"/>
                  </a:cubicBezTo>
                  <a:cubicBezTo>
                    <a:pt x="67" y="221"/>
                    <a:pt x="69" y="223"/>
                    <a:pt x="71" y="224"/>
                  </a:cubicBezTo>
                  <a:cubicBezTo>
                    <a:pt x="68" y="231"/>
                    <a:pt x="64" y="239"/>
                    <a:pt x="64" y="241"/>
                  </a:cubicBezTo>
                  <a:cubicBezTo>
                    <a:pt x="63" y="242"/>
                    <a:pt x="63" y="243"/>
                    <a:pt x="64" y="245"/>
                  </a:cubicBezTo>
                  <a:cubicBezTo>
                    <a:pt x="64" y="246"/>
                    <a:pt x="65" y="247"/>
                    <a:pt x="66" y="248"/>
                  </a:cubicBezTo>
                  <a:cubicBezTo>
                    <a:pt x="68" y="249"/>
                    <a:pt x="69" y="249"/>
                    <a:pt x="71" y="249"/>
                  </a:cubicBezTo>
                  <a:cubicBezTo>
                    <a:pt x="72" y="249"/>
                    <a:pt x="73" y="248"/>
                    <a:pt x="74" y="247"/>
                  </a:cubicBezTo>
                  <a:cubicBezTo>
                    <a:pt x="75" y="245"/>
                    <a:pt x="80" y="238"/>
                    <a:pt x="84" y="232"/>
                  </a:cubicBezTo>
                  <a:cubicBezTo>
                    <a:pt x="87" y="233"/>
                    <a:pt x="89" y="234"/>
                    <a:pt x="92" y="235"/>
                  </a:cubicBezTo>
                  <a:cubicBezTo>
                    <a:pt x="90" y="243"/>
                    <a:pt x="88" y="251"/>
                    <a:pt x="88" y="253"/>
                  </a:cubicBezTo>
                  <a:cubicBezTo>
                    <a:pt x="87" y="254"/>
                    <a:pt x="88" y="256"/>
                    <a:pt x="88" y="257"/>
                  </a:cubicBezTo>
                  <a:cubicBezTo>
                    <a:pt x="89" y="258"/>
                    <a:pt x="90" y="259"/>
                    <a:pt x="92" y="259"/>
                  </a:cubicBezTo>
                  <a:cubicBezTo>
                    <a:pt x="93" y="260"/>
                    <a:pt x="95" y="260"/>
                    <a:pt x="96" y="259"/>
                  </a:cubicBezTo>
                  <a:cubicBezTo>
                    <a:pt x="97" y="259"/>
                    <a:pt x="98" y="258"/>
                    <a:pt x="99" y="256"/>
                  </a:cubicBezTo>
                  <a:cubicBezTo>
                    <a:pt x="100" y="255"/>
                    <a:pt x="103" y="247"/>
                    <a:pt x="106" y="240"/>
                  </a:cubicBezTo>
                  <a:cubicBezTo>
                    <a:pt x="109" y="241"/>
                    <a:pt x="111" y="241"/>
                    <a:pt x="114" y="241"/>
                  </a:cubicBezTo>
                  <a:cubicBezTo>
                    <a:pt x="114" y="249"/>
                    <a:pt x="113" y="258"/>
                    <a:pt x="113" y="259"/>
                  </a:cubicBezTo>
                  <a:cubicBezTo>
                    <a:pt x="113" y="261"/>
                    <a:pt x="114" y="262"/>
                    <a:pt x="115" y="263"/>
                  </a:cubicBezTo>
                  <a:cubicBezTo>
                    <a:pt x="116" y="264"/>
                    <a:pt x="117" y="265"/>
                    <a:pt x="119" y="265"/>
                  </a:cubicBezTo>
                  <a:cubicBezTo>
                    <a:pt x="120" y="265"/>
                    <a:pt x="122" y="265"/>
                    <a:pt x="123" y="264"/>
                  </a:cubicBezTo>
                  <a:cubicBezTo>
                    <a:pt x="124" y="263"/>
                    <a:pt x="125" y="262"/>
                    <a:pt x="125" y="261"/>
                  </a:cubicBezTo>
                  <a:cubicBezTo>
                    <a:pt x="126" y="259"/>
                    <a:pt x="127" y="251"/>
                    <a:pt x="129" y="243"/>
                  </a:cubicBezTo>
                  <a:cubicBezTo>
                    <a:pt x="130" y="243"/>
                    <a:pt x="132" y="243"/>
                    <a:pt x="133" y="243"/>
                  </a:cubicBezTo>
                  <a:cubicBezTo>
                    <a:pt x="134" y="243"/>
                    <a:pt x="135" y="243"/>
                    <a:pt x="137" y="243"/>
                  </a:cubicBezTo>
                  <a:cubicBezTo>
                    <a:pt x="138" y="251"/>
                    <a:pt x="140" y="259"/>
                    <a:pt x="140" y="261"/>
                  </a:cubicBezTo>
                  <a:cubicBezTo>
                    <a:pt x="140" y="262"/>
                    <a:pt x="141" y="263"/>
                    <a:pt x="143" y="264"/>
                  </a:cubicBezTo>
                  <a:cubicBezTo>
                    <a:pt x="144" y="265"/>
                    <a:pt x="145" y="265"/>
                    <a:pt x="147" y="265"/>
                  </a:cubicBezTo>
                  <a:cubicBezTo>
                    <a:pt x="148" y="265"/>
                    <a:pt x="150" y="264"/>
                    <a:pt x="151" y="263"/>
                  </a:cubicBezTo>
                  <a:cubicBezTo>
                    <a:pt x="151" y="262"/>
                    <a:pt x="152" y="261"/>
                    <a:pt x="152" y="259"/>
                  </a:cubicBezTo>
                  <a:cubicBezTo>
                    <a:pt x="152" y="258"/>
                    <a:pt x="152" y="249"/>
                    <a:pt x="152" y="241"/>
                  </a:cubicBezTo>
                  <a:cubicBezTo>
                    <a:pt x="154" y="241"/>
                    <a:pt x="157" y="241"/>
                    <a:pt x="159" y="240"/>
                  </a:cubicBezTo>
                  <a:cubicBezTo>
                    <a:pt x="162" y="247"/>
                    <a:pt x="166" y="255"/>
                    <a:pt x="167" y="256"/>
                  </a:cubicBezTo>
                  <a:cubicBezTo>
                    <a:pt x="167" y="258"/>
                    <a:pt x="168" y="259"/>
                    <a:pt x="170" y="259"/>
                  </a:cubicBezTo>
                  <a:cubicBezTo>
                    <a:pt x="171" y="260"/>
                    <a:pt x="172" y="260"/>
                    <a:pt x="174" y="259"/>
                  </a:cubicBezTo>
                  <a:cubicBezTo>
                    <a:pt x="175" y="259"/>
                    <a:pt x="176" y="258"/>
                    <a:pt x="177" y="257"/>
                  </a:cubicBezTo>
                  <a:cubicBezTo>
                    <a:pt x="178" y="256"/>
                    <a:pt x="178" y="254"/>
                    <a:pt x="178" y="253"/>
                  </a:cubicBezTo>
                  <a:cubicBezTo>
                    <a:pt x="178" y="251"/>
                    <a:pt x="176" y="243"/>
                    <a:pt x="174" y="235"/>
                  </a:cubicBezTo>
                  <a:cubicBezTo>
                    <a:pt x="176" y="234"/>
                    <a:pt x="179" y="233"/>
                    <a:pt x="181" y="232"/>
                  </a:cubicBezTo>
                  <a:cubicBezTo>
                    <a:pt x="186" y="238"/>
                    <a:pt x="190" y="245"/>
                    <a:pt x="191" y="247"/>
                  </a:cubicBezTo>
                  <a:cubicBezTo>
                    <a:pt x="192" y="248"/>
                    <a:pt x="194" y="249"/>
                    <a:pt x="195" y="249"/>
                  </a:cubicBezTo>
                  <a:cubicBezTo>
                    <a:pt x="196" y="249"/>
                    <a:pt x="198" y="249"/>
                    <a:pt x="199" y="248"/>
                  </a:cubicBezTo>
                  <a:cubicBezTo>
                    <a:pt x="201" y="247"/>
                    <a:pt x="201" y="246"/>
                    <a:pt x="202" y="245"/>
                  </a:cubicBezTo>
                  <a:cubicBezTo>
                    <a:pt x="202" y="243"/>
                    <a:pt x="202" y="242"/>
                    <a:pt x="202" y="241"/>
                  </a:cubicBezTo>
                  <a:cubicBezTo>
                    <a:pt x="201" y="239"/>
                    <a:pt x="198" y="231"/>
                    <a:pt x="194" y="224"/>
                  </a:cubicBezTo>
                  <a:cubicBezTo>
                    <a:pt x="197" y="223"/>
                    <a:pt x="199" y="221"/>
                    <a:pt x="201" y="220"/>
                  </a:cubicBezTo>
                  <a:cubicBezTo>
                    <a:pt x="206" y="225"/>
                    <a:pt x="213" y="231"/>
                    <a:pt x="214" y="232"/>
                  </a:cubicBezTo>
                  <a:cubicBezTo>
                    <a:pt x="215" y="233"/>
                    <a:pt x="216" y="233"/>
                    <a:pt x="218" y="233"/>
                  </a:cubicBezTo>
                  <a:cubicBezTo>
                    <a:pt x="219" y="233"/>
                    <a:pt x="221" y="233"/>
                    <a:pt x="222" y="232"/>
                  </a:cubicBezTo>
                  <a:cubicBezTo>
                    <a:pt x="223" y="231"/>
                    <a:pt x="224" y="229"/>
                    <a:pt x="224" y="228"/>
                  </a:cubicBezTo>
                  <a:cubicBezTo>
                    <a:pt x="224" y="227"/>
                    <a:pt x="224" y="225"/>
                    <a:pt x="223" y="224"/>
                  </a:cubicBezTo>
                  <a:cubicBezTo>
                    <a:pt x="222" y="222"/>
                    <a:pt x="217" y="216"/>
                    <a:pt x="212" y="209"/>
                  </a:cubicBezTo>
                  <a:cubicBezTo>
                    <a:pt x="214" y="208"/>
                    <a:pt x="216" y="206"/>
                    <a:pt x="217" y="204"/>
                  </a:cubicBezTo>
                  <a:cubicBezTo>
                    <a:pt x="224" y="208"/>
                    <a:pt x="231" y="212"/>
                    <a:pt x="233" y="213"/>
                  </a:cubicBezTo>
                  <a:cubicBezTo>
                    <a:pt x="234" y="214"/>
                    <a:pt x="235" y="214"/>
                    <a:pt x="237" y="213"/>
                  </a:cubicBezTo>
                  <a:cubicBezTo>
                    <a:pt x="238" y="213"/>
                    <a:pt x="239" y="212"/>
                    <a:pt x="240" y="211"/>
                  </a:cubicBezTo>
                  <a:cubicBezTo>
                    <a:pt x="241" y="210"/>
                    <a:pt x="242" y="208"/>
                    <a:pt x="241" y="207"/>
                  </a:cubicBezTo>
                  <a:cubicBezTo>
                    <a:pt x="241" y="205"/>
                    <a:pt x="241" y="204"/>
                    <a:pt x="240" y="203"/>
                  </a:cubicBezTo>
                  <a:cubicBezTo>
                    <a:pt x="238" y="202"/>
                    <a:pt x="232" y="196"/>
                    <a:pt x="226" y="191"/>
                  </a:cubicBezTo>
                  <a:cubicBezTo>
                    <a:pt x="228" y="189"/>
                    <a:pt x="229" y="187"/>
                    <a:pt x="230" y="185"/>
                  </a:cubicBezTo>
                  <a:cubicBezTo>
                    <a:pt x="237" y="187"/>
                    <a:pt x="245" y="190"/>
                    <a:pt x="247" y="190"/>
                  </a:cubicBezTo>
                  <a:cubicBezTo>
                    <a:pt x="248" y="191"/>
                    <a:pt x="250" y="191"/>
                    <a:pt x="251" y="190"/>
                  </a:cubicBezTo>
                  <a:cubicBezTo>
                    <a:pt x="253" y="189"/>
                    <a:pt x="254" y="188"/>
                    <a:pt x="254" y="187"/>
                  </a:cubicBezTo>
                  <a:cubicBezTo>
                    <a:pt x="255" y="186"/>
                    <a:pt x="255" y="184"/>
                    <a:pt x="254" y="183"/>
                  </a:cubicBezTo>
                  <a:cubicBezTo>
                    <a:pt x="254" y="181"/>
                    <a:pt x="253" y="180"/>
                    <a:pt x="252" y="179"/>
                  </a:cubicBezTo>
                  <a:cubicBezTo>
                    <a:pt x="250" y="178"/>
                    <a:pt x="243" y="174"/>
                    <a:pt x="236" y="171"/>
                  </a:cubicBezTo>
                  <a:cubicBezTo>
                    <a:pt x="237" y="168"/>
                    <a:pt x="238" y="166"/>
                    <a:pt x="239" y="163"/>
                  </a:cubicBezTo>
                  <a:cubicBezTo>
                    <a:pt x="246" y="164"/>
                    <a:pt x="255" y="165"/>
                    <a:pt x="256" y="165"/>
                  </a:cubicBezTo>
                  <a:cubicBezTo>
                    <a:pt x="258" y="165"/>
                    <a:pt x="259" y="165"/>
                    <a:pt x="261" y="164"/>
                  </a:cubicBezTo>
                  <a:cubicBezTo>
                    <a:pt x="262" y="163"/>
                    <a:pt x="262" y="162"/>
                    <a:pt x="263" y="160"/>
                  </a:cubicBezTo>
                  <a:cubicBezTo>
                    <a:pt x="263" y="159"/>
                    <a:pt x="263" y="157"/>
                    <a:pt x="262" y="156"/>
                  </a:cubicBezTo>
                  <a:cubicBezTo>
                    <a:pt x="261" y="155"/>
                    <a:pt x="260" y="154"/>
                    <a:pt x="259" y="153"/>
                  </a:cubicBezTo>
                  <a:cubicBezTo>
                    <a:pt x="257" y="153"/>
                    <a:pt x="249" y="150"/>
                    <a:pt x="242" y="148"/>
                  </a:cubicBezTo>
                  <a:cubicBezTo>
                    <a:pt x="242" y="146"/>
                    <a:pt x="243" y="143"/>
                    <a:pt x="243" y="140"/>
                  </a:cubicBezTo>
                  <a:cubicBezTo>
                    <a:pt x="250" y="140"/>
                    <a:pt x="259" y="139"/>
                    <a:pt x="260" y="139"/>
                  </a:cubicBezTo>
                  <a:close/>
                  <a:moveTo>
                    <a:pt x="133" y="221"/>
                  </a:moveTo>
                  <a:cubicBezTo>
                    <a:pt x="84" y="221"/>
                    <a:pt x="45" y="181"/>
                    <a:pt x="45" y="133"/>
                  </a:cubicBezTo>
                  <a:cubicBezTo>
                    <a:pt x="45" y="84"/>
                    <a:pt x="84" y="45"/>
                    <a:pt x="133" y="45"/>
                  </a:cubicBezTo>
                  <a:cubicBezTo>
                    <a:pt x="181" y="45"/>
                    <a:pt x="221" y="84"/>
                    <a:pt x="221" y="133"/>
                  </a:cubicBezTo>
                  <a:cubicBezTo>
                    <a:pt x="221" y="181"/>
                    <a:pt x="181" y="221"/>
                    <a:pt x="133" y="221"/>
                  </a:cubicBezTo>
                  <a:close/>
                </a:path>
              </a:pathLst>
            </a:custGeom>
            <a:solidFill>
              <a:srgbClr val="B7B7B8"/>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 name="ïṧliḋe">
              <a:extLst>
                <a:ext uri="{FF2B5EF4-FFF2-40B4-BE49-F238E27FC236}">
                  <a16:creationId xmlns:a16="http://schemas.microsoft.com/office/drawing/2014/main" id="{3B8F2B9A-1374-49ED-825E-BACCCE3CE0D6}"/>
                </a:ext>
              </a:extLst>
            </p:cNvPr>
            <p:cNvSpPr/>
            <p:nvPr/>
          </p:nvSpPr>
          <p:spPr bwMode="auto">
            <a:xfrm>
              <a:off x="4081571" y="4807149"/>
              <a:ext cx="42705" cy="114975"/>
            </a:xfrm>
            <a:custGeom>
              <a:avLst/>
              <a:gdLst/>
              <a:ahLst/>
              <a:cxnLst>
                <a:cxn ang="0">
                  <a:pos x="11" y="57"/>
                </a:cxn>
                <a:cxn ang="0">
                  <a:pos x="21" y="58"/>
                </a:cxn>
                <a:cxn ang="0">
                  <a:pos x="21" y="0"/>
                </a:cxn>
                <a:cxn ang="0">
                  <a:pos x="0" y="0"/>
                </a:cxn>
                <a:cxn ang="0">
                  <a:pos x="0" y="59"/>
                </a:cxn>
                <a:cxn ang="0">
                  <a:pos x="11" y="57"/>
                </a:cxn>
              </a:cxnLst>
              <a:rect l="0" t="0" r="r" b="b"/>
              <a:pathLst>
                <a:path w="21" h="59">
                  <a:moveTo>
                    <a:pt x="11" y="57"/>
                  </a:moveTo>
                  <a:cubicBezTo>
                    <a:pt x="14" y="57"/>
                    <a:pt x="18" y="57"/>
                    <a:pt x="21" y="58"/>
                  </a:cubicBezTo>
                  <a:cubicBezTo>
                    <a:pt x="21" y="0"/>
                    <a:pt x="21" y="0"/>
                    <a:pt x="21" y="0"/>
                  </a:cubicBezTo>
                  <a:cubicBezTo>
                    <a:pt x="0" y="0"/>
                    <a:pt x="0" y="0"/>
                    <a:pt x="0" y="0"/>
                  </a:cubicBezTo>
                  <a:cubicBezTo>
                    <a:pt x="0" y="59"/>
                    <a:pt x="0" y="59"/>
                    <a:pt x="0" y="59"/>
                  </a:cubicBezTo>
                  <a:cubicBezTo>
                    <a:pt x="4" y="57"/>
                    <a:pt x="7" y="57"/>
                    <a:pt x="11" y="57"/>
                  </a:cubicBez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 name="íślíďê">
              <a:extLst>
                <a:ext uri="{FF2B5EF4-FFF2-40B4-BE49-F238E27FC236}">
                  <a16:creationId xmlns:a16="http://schemas.microsoft.com/office/drawing/2014/main" id="{5393F2A2-269D-4894-BADC-31D090FC6EDA}"/>
                </a:ext>
              </a:extLst>
            </p:cNvPr>
            <p:cNvSpPr/>
            <p:nvPr/>
          </p:nvSpPr>
          <p:spPr bwMode="auto">
            <a:xfrm>
              <a:off x="3938673" y="5000965"/>
              <a:ext cx="121545" cy="93623"/>
            </a:xfrm>
            <a:custGeom>
              <a:avLst/>
              <a:gdLst/>
              <a:ahLst/>
              <a:cxnLst>
                <a:cxn ang="0">
                  <a:pos x="51" y="0"/>
                </a:cxn>
                <a:cxn ang="0">
                  <a:pos x="0" y="29"/>
                </a:cxn>
                <a:cxn ang="0">
                  <a:pos x="10" y="47"/>
                </a:cxn>
                <a:cxn ang="0">
                  <a:pos x="62" y="18"/>
                </a:cxn>
                <a:cxn ang="0">
                  <a:pos x="51" y="0"/>
                </a:cxn>
              </a:cxnLst>
              <a:rect l="0" t="0" r="r" b="b"/>
              <a:pathLst>
                <a:path w="62" h="47">
                  <a:moveTo>
                    <a:pt x="51" y="0"/>
                  </a:moveTo>
                  <a:cubicBezTo>
                    <a:pt x="0" y="29"/>
                    <a:pt x="0" y="29"/>
                    <a:pt x="0" y="29"/>
                  </a:cubicBezTo>
                  <a:cubicBezTo>
                    <a:pt x="10" y="47"/>
                    <a:pt x="10" y="47"/>
                    <a:pt x="10" y="47"/>
                  </a:cubicBezTo>
                  <a:cubicBezTo>
                    <a:pt x="62" y="18"/>
                    <a:pt x="62" y="18"/>
                    <a:pt x="62" y="18"/>
                  </a:cubicBezTo>
                  <a:cubicBezTo>
                    <a:pt x="56" y="13"/>
                    <a:pt x="53" y="7"/>
                    <a:pt x="51" y="0"/>
                  </a:cubicBez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2" name="îṥľïďê">
              <a:extLst>
                <a:ext uri="{FF2B5EF4-FFF2-40B4-BE49-F238E27FC236}">
                  <a16:creationId xmlns:a16="http://schemas.microsoft.com/office/drawing/2014/main" id="{1721A582-572D-484E-AE96-6FB4C6CE2B07}"/>
                </a:ext>
              </a:extLst>
            </p:cNvPr>
            <p:cNvSpPr/>
            <p:nvPr/>
          </p:nvSpPr>
          <p:spPr bwMode="auto">
            <a:xfrm>
              <a:off x="4147271" y="5000965"/>
              <a:ext cx="124831" cy="95265"/>
            </a:xfrm>
            <a:custGeom>
              <a:avLst/>
              <a:gdLst/>
              <a:ahLst/>
              <a:cxnLst>
                <a:cxn ang="0">
                  <a:pos x="11" y="0"/>
                </a:cxn>
                <a:cxn ang="0">
                  <a:pos x="0" y="18"/>
                </a:cxn>
                <a:cxn ang="0">
                  <a:pos x="52" y="48"/>
                </a:cxn>
                <a:cxn ang="0">
                  <a:pos x="63" y="30"/>
                </a:cxn>
                <a:cxn ang="0">
                  <a:pos x="11" y="0"/>
                </a:cxn>
              </a:cxnLst>
              <a:rect l="0" t="0" r="r" b="b"/>
              <a:pathLst>
                <a:path w="63" h="48">
                  <a:moveTo>
                    <a:pt x="11" y="0"/>
                  </a:moveTo>
                  <a:cubicBezTo>
                    <a:pt x="9" y="7"/>
                    <a:pt x="5" y="13"/>
                    <a:pt x="0" y="18"/>
                  </a:cubicBezTo>
                  <a:cubicBezTo>
                    <a:pt x="52" y="48"/>
                    <a:pt x="52" y="48"/>
                    <a:pt x="52" y="48"/>
                  </a:cubicBezTo>
                  <a:cubicBezTo>
                    <a:pt x="63" y="30"/>
                    <a:pt x="63" y="30"/>
                    <a:pt x="63" y="30"/>
                  </a:cubicBezTo>
                  <a:lnTo>
                    <a:pt x="11" y="0"/>
                  </a:ln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3" name="îŝḻïḓé">
              <a:extLst>
                <a:ext uri="{FF2B5EF4-FFF2-40B4-BE49-F238E27FC236}">
                  <a16:creationId xmlns:a16="http://schemas.microsoft.com/office/drawing/2014/main" id="{E82A89B4-D18A-4B0A-8BC7-E57C6F50B3BB}"/>
                </a:ext>
              </a:extLst>
            </p:cNvPr>
            <p:cNvSpPr/>
            <p:nvPr/>
          </p:nvSpPr>
          <p:spPr bwMode="auto">
            <a:xfrm>
              <a:off x="4998090" y="4649468"/>
              <a:ext cx="22995" cy="39420"/>
            </a:xfrm>
            <a:custGeom>
              <a:avLst/>
              <a:gdLst/>
              <a:ahLst/>
              <a:cxnLst>
                <a:cxn ang="0">
                  <a:pos x="0" y="1"/>
                </a:cxn>
                <a:cxn ang="0">
                  <a:pos x="4" y="20"/>
                </a:cxn>
                <a:cxn ang="0">
                  <a:pos x="11" y="9"/>
                </a:cxn>
                <a:cxn ang="0">
                  <a:pos x="0" y="1"/>
                </a:cxn>
              </a:cxnLst>
              <a:rect l="0" t="0" r="r" b="b"/>
              <a:pathLst>
                <a:path w="12" h="20">
                  <a:moveTo>
                    <a:pt x="0" y="1"/>
                  </a:moveTo>
                  <a:cubicBezTo>
                    <a:pt x="4" y="20"/>
                    <a:pt x="4" y="20"/>
                    <a:pt x="4" y="20"/>
                  </a:cubicBezTo>
                  <a:cubicBezTo>
                    <a:pt x="9" y="19"/>
                    <a:pt x="12" y="14"/>
                    <a:pt x="11" y="9"/>
                  </a:cubicBezTo>
                  <a:cubicBezTo>
                    <a:pt x="10" y="4"/>
                    <a:pt x="5" y="0"/>
                    <a:pt x="0" y="1"/>
                  </a:cubicBez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4" name="îṣlïḓé">
              <a:extLst>
                <a:ext uri="{FF2B5EF4-FFF2-40B4-BE49-F238E27FC236}">
                  <a16:creationId xmlns:a16="http://schemas.microsoft.com/office/drawing/2014/main" id="{9220180B-C65D-43B8-A6F7-54D6F7A5DEBA}"/>
                </a:ext>
              </a:extLst>
            </p:cNvPr>
            <p:cNvSpPr/>
            <p:nvPr/>
          </p:nvSpPr>
          <p:spPr bwMode="auto">
            <a:xfrm>
              <a:off x="4978380" y="4651111"/>
              <a:ext cx="22995" cy="39420"/>
            </a:xfrm>
            <a:custGeom>
              <a:avLst/>
              <a:gdLst/>
              <a:ahLst/>
              <a:cxnLst>
                <a:cxn ang="0">
                  <a:pos x="1" y="12"/>
                </a:cxn>
                <a:cxn ang="0">
                  <a:pos x="12" y="20"/>
                </a:cxn>
                <a:cxn ang="0">
                  <a:pos x="8" y="0"/>
                </a:cxn>
                <a:cxn ang="0">
                  <a:pos x="1" y="12"/>
                </a:cxn>
              </a:cxnLst>
              <a:rect l="0" t="0" r="r" b="b"/>
              <a:pathLst>
                <a:path w="12" h="20">
                  <a:moveTo>
                    <a:pt x="1" y="12"/>
                  </a:moveTo>
                  <a:cubicBezTo>
                    <a:pt x="2" y="17"/>
                    <a:pt x="7" y="20"/>
                    <a:pt x="12" y="20"/>
                  </a:cubicBezTo>
                  <a:cubicBezTo>
                    <a:pt x="8" y="0"/>
                    <a:pt x="8" y="0"/>
                    <a:pt x="8" y="0"/>
                  </a:cubicBezTo>
                  <a:cubicBezTo>
                    <a:pt x="3" y="2"/>
                    <a:pt x="0" y="7"/>
                    <a:pt x="1" y="12"/>
                  </a:cubicBezTo>
                  <a:close/>
                </a:path>
              </a:pathLst>
            </a:custGeom>
            <a:solidFill>
              <a:srgbClr val="B7B7B8"/>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5" name="îślïḋê">
              <a:extLst>
                <a:ext uri="{FF2B5EF4-FFF2-40B4-BE49-F238E27FC236}">
                  <a16:creationId xmlns:a16="http://schemas.microsoft.com/office/drawing/2014/main" id="{C91B1FCA-A6D6-477C-8917-CCED120F09B1}"/>
                </a:ext>
              </a:extLst>
            </p:cNvPr>
            <p:cNvSpPr/>
            <p:nvPr/>
          </p:nvSpPr>
          <p:spPr bwMode="auto">
            <a:xfrm>
              <a:off x="4787849" y="4457295"/>
              <a:ext cx="425409" cy="427052"/>
            </a:xfrm>
            <a:custGeom>
              <a:avLst/>
              <a:gdLst/>
              <a:ahLst/>
              <a:cxnLst>
                <a:cxn ang="0">
                  <a:pos x="215" y="105"/>
                </a:cxn>
                <a:cxn ang="0">
                  <a:pos x="211" y="91"/>
                </a:cxn>
                <a:cxn ang="0">
                  <a:pos x="209" y="81"/>
                </a:cxn>
                <a:cxn ang="0">
                  <a:pos x="207" y="67"/>
                </a:cxn>
                <a:cxn ang="0">
                  <a:pos x="187" y="66"/>
                </a:cxn>
                <a:cxn ang="0">
                  <a:pos x="196" y="44"/>
                </a:cxn>
                <a:cxn ang="0">
                  <a:pos x="173" y="45"/>
                </a:cxn>
                <a:cxn ang="0">
                  <a:pos x="177" y="26"/>
                </a:cxn>
                <a:cxn ang="0">
                  <a:pos x="164" y="20"/>
                </a:cxn>
                <a:cxn ang="0">
                  <a:pos x="156" y="15"/>
                </a:cxn>
                <a:cxn ang="0">
                  <a:pos x="144" y="7"/>
                </a:cxn>
                <a:cxn ang="0">
                  <a:pos x="130" y="20"/>
                </a:cxn>
                <a:cxn ang="0">
                  <a:pos x="119" y="0"/>
                </a:cxn>
                <a:cxn ang="0">
                  <a:pos x="108" y="18"/>
                </a:cxn>
                <a:cxn ang="0">
                  <a:pos x="97" y="0"/>
                </a:cxn>
                <a:cxn ang="0">
                  <a:pos x="86" y="20"/>
                </a:cxn>
                <a:cxn ang="0">
                  <a:pos x="72" y="7"/>
                </a:cxn>
                <a:cxn ang="0">
                  <a:pos x="60" y="15"/>
                </a:cxn>
                <a:cxn ang="0">
                  <a:pos x="52" y="20"/>
                </a:cxn>
                <a:cxn ang="0">
                  <a:pos x="39" y="26"/>
                </a:cxn>
                <a:cxn ang="0">
                  <a:pos x="43" y="45"/>
                </a:cxn>
                <a:cxn ang="0">
                  <a:pos x="20" y="44"/>
                </a:cxn>
                <a:cxn ang="0">
                  <a:pos x="29" y="66"/>
                </a:cxn>
                <a:cxn ang="0">
                  <a:pos x="9" y="67"/>
                </a:cxn>
                <a:cxn ang="0">
                  <a:pos x="7" y="81"/>
                </a:cxn>
                <a:cxn ang="0">
                  <a:pos x="5" y="91"/>
                </a:cxn>
                <a:cxn ang="0">
                  <a:pos x="1" y="105"/>
                </a:cxn>
                <a:cxn ang="0">
                  <a:pos x="18" y="114"/>
                </a:cxn>
                <a:cxn ang="0">
                  <a:pos x="2" y="130"/>
                </a:cxn>
                <a:cxn ang="0">
                  <a:pos x="24" y="139"/>
                </a:cxn>
                <a:cxn ang="0">
                  <a:pos x="11" y="154"/>
                </a:cxn>
                <a:cxn ang="0">
                  <a:pos x="21" y="165"/>
                </a:cxn>
                <a:cxn ang="0">
                  <a:pos x="27" y="173"/>
                </a:cxn>
                <a:cxn ang="0">
                  <a:pos x="34" y="185"/>
                </a:cxn>
                <a:cxn ang="0">
                  <a:pos x="53" y="179"/>
                </a:cxn>
                <a:cxn ang="0">
                  <a:pos x="54" y="202"/>
                </a:cxn>
                <a:cxn ang="0">
                  <a:pos x="74" y="191"/>
                </a:cxn>
                <a:cxn ang="0">
                  <a:pos x="78" y="211"/>
                </a:cxn>
                <a:cxn ang="0">
                  <a:pos x="92" y="211"/>
                </a:cxn>
                <a:cxn ang="0">
                  <a:pos x="102" y="212"/>
                </a:cxn>
                <a:cxn ang="0">
                  <a:pos x="114" y="212"/>
                </a:cxn>
                <a:cxn ang="0">
                  <a:pos x="124" y="211"/>
                </a:cxn>
                <a:cxn ang="0">
                  <a:pos x="138" y="211"/>
                </a:cxn>
                <a:cxn ang="0">
                  <a:pos x="142" y="191"/>
                </a:cxn>
                <a:cxn ang="0">
                  <a:pos x="162" y="202"/>
                </a:cxn>
                <a:cxn ang="0">
                  <a:pos x="163" y="179"/>
                </a:cxn>
                <a:cxn ang="0">
                  <a:pos x="182" y="185"/>
                </a:cxn>
                <a:cxn ang="0">
                  <a:pos x="189" y="173"/>
                </a:cxn>
                <a:cxn ang="0">
                  <a:pos x="195" y="165"/>
                </a:cxn>
                <a:cxn ang="0">
                  <a:pos x="205" y="154"/>
                </a:cxn>
                <a:cxn ang="0">
                  <a:pos x="192" y="139"/>
                </a:cxn>
                <a:cxn ang="0">
                  <a:pos x="214" y="130"/>
                </a:cxn>
                <a:cxn ang="0">
                  <a:pos x="198" y="114"/>
                </a:cxn>
                <a:cxn ang="0">
                  <a:pos x="48" y="92"/>
                </a:cxn>
                <a:cxn ang="0">
                  <a:pos x="123" y="48"/>
                </a:cxn>
                <a:cxn ang="0">
                  <a:pos x="108" y="183"/>
                </a:cxn>
                <a:cxn ang="0">
                  <a:pos x="108" y="183"/>
                </a:cxn>
                <a:cxn ang="0">
                  <a:pos x="129" y="108"/>
                </a:cxn>
                <a:cxn ang="0">
                  <a:pos x="168" y="92"/>
                </a:cxn>
              </a:cxnLst>
              <a:rect l="0" t="0" r="r" b="b"/>
              <a:pathLst>
                <a:path w="216" h="216">
                  <a:moveTo>
                    <a:pt x="212" y="113"/>
                  </a:moveTo>
                  <a:cubicBezTo>
                    <a:pt x="213" y="113"/>
                    <a:pt x="214" y="112"/>
                    <a:pt x="215" y="111"/>
                  </a:cubicBezTo>
                  <a:cubicBezTo>
                    <a:pt x="216" y="110"/>
                    <a:pt x="216" y="109"/>
                    <a:pt x="216" y="108"/>
                  </a:cubicBezTo>
                  <a:cubicBezTo>
                    <a:pt x="216" y="107"/>
                    <a:pt x="216" y="105"/>
                    <a:pt x="215" y="105"/>
                  </a:cubicBezTo>
                  <a:cubicBezTo>
                    <a:pt x="214" y="104"/>
                    <a:pt x="213" y="103"/>
                    <a:pt x="212" y="103"/>
                  </a:cubicBezTo>
                  <a:cubicBezTo>
                    <a:pt x="211" y="103"/>
                    <a:pt x="204" y="102"/>
                    <a:pt x="198" y="102"/>
                  </a:cubicBezTo>
                  <a:cubicBezTo>
                    <a:pt x="198" y="99"/>
                    <a:pt x="197" y="97"/>
                    <a:pt x="197" y="95"/>
                  </a:cubicBezTo>
                  <a:cubicBezTo>
                    <a:pt x="203" y="93"/>
                    <a:pt x="210" y="91"/>
                    <a:pt x="211" y="91"/>
                  </a:cubicBezTo>
                  <a:cubicBezTo>
                    <a:pt x="212" y="91"/>
                    <a:pt x="213" y="90"/>
                    <a:pt x="214" y="89"/>
                  </a:cubicBezTo>
                  <a:cubicBezTo>
                    <a:pt x="214" y="88"/>
                    <a:pt x="214" y="86"/>
                    <a:pt x="214" y="85"/>
                  </a:cubicBezTo>
                  <a:cubicBezTo>
                    <a:pt x="214" y="84"/>
                    <a:pt x="213" y="83"/>
                    <a:pt x="212" y="82"/>
                  </a:cubicBezTo>
                  <a:cubicBezTo>
                    <a:pt x="211" y="82"/>
                    <a:pt x="210" y="81"/>
                    <a:pt x="209" y="81"/>
                  </a:cubicBezTo>
                  <a:cubicBezTo>
                    <a:pt x="207" y="81"/>
                    <a:pt x="201" y="82"/>
                    <a:pt x="194" y="83"/>
                  </a:cubicBezTo>
                  <a:cubicBezTo>
                    <a:pt x="194" y="81"/>
                    <a:pt x="193" y="79"/>
                    <a:pt x="192" y="77"/>
                  </a:cubicBezTo>
                  <a:cubicBezTo>
                    <a:pt x="198" y="74"/>
                    <a:pt x="204" y="71"/>
                    <a:pt x="205" y="70"/>
                  </a:cubicBezTo>
                  <a:cubicBezTo>
                    <a:pt x="206" y="69"/>
                    <a:pt x="207" y="68"/>
                    <a:pt x="207" y="67"/>
                  </a:cubicBezTo>
                  <a:cubicBezTo>
                    <a:pt x="208" y="66"/>
                    <a:pt x="208" y="65"/>
                    <a:pt x="207" y="64"/>
                  </a:cubicBezTo>
                  <a:cubicBezTo>
                    <a:pt x="207" y="63"/>
                    <a:pt x="206" y="62"/>
                    <a:pt x="205" y="61"/>
                  </a:cubicBezTo>
                  <a:cubicBezTo>
                    <a:pt x="204" y="61"/>
                    <a:pt x="202" y="61"/>
                    <a:pt x="201" y="61"/>
                  </a:cubicBezTo>
                  <a:cubicBezTo>
                    <a:pt x="200" y="61"/>
                    <a:pt x="193" y="64"/>
                    <a:pt x="187" y="66"/>
                  </a:cubicBezTo>
                  <a:cubicBezTo>
                    <a:pt x="186" y="64"/>
                    <a:pt x="185" y="62"/>
                    <a:pt x="184" y="60"/>
                  </a:cubicBezTo>
                  <a:cubicBezTo>
                    <a:pt x="189" y="56"/>
                    <a:pt x="194" y="51"/>
                    <a:pt x="195" y="50"/>
                  </a:cubicBezTo>
                  <a:cubicBezTo>
                    <a:pt x="196" y="50"/>
                    <a:pt x="197" y="49"/>
                    <a:pt x="197" y="47"/>
                  </a:cubicBezTo>
                  <a:cubicBezTo>
                    <a:pt x="197" y="46"/>
                    <a:pt x="196" y="45"/>
                    <a:pt x="196" y="44"/>
                  </a:cubicBezTo>
                  <a:cubicBezTo>
                    <a:pt x="195" y="43"/>
                    <a:pt x="194" y="42"/>
                    <a:pt x="193" y="42"/>
                  </a:cubicBezTo>
                  <a:cubicBezTo>
                    <a:pt x="192" y="42"/>
                    <a:pt x="190" y="42"/>
                    <a:pt x="189" y="43"/>
                  </a:cubicBezTo>
                  <a:cubicBezTo>
                    <a:pt x="188" y="43"/>
                    <a:pt x="182" y="47"/>
                    <a:pt x="177" y="50"/>
                  </a:cubicBezTo>
                  <a:cubicBezTo>
                    <a:pt x="176" y="48"/>
                    <a:pt x="174" y="47"/>
                    <a:pt x="173" y="45"/>
                  </a:cubicBezTo>
                  <a:cubicBezTo>
                    <a:pt x="176" y="40"/>
                    <a:pt x="180" y="35"/>
                    <a:pt x="181" y="34"/>
                  </a:cubicBezTo>
                  <a:cubicBezTo>
                    <a:pt x="182" y="33"/>
                    <a:pt x="182" y="31"/>
                    <a:pt x="182" y="30"/>
                  </a:cubicBezTo>
                  <a:cubicBezTo>
                    <a:pt x="182" y="29"/>
                    <a:pt x="181" y="28"/>
                    <a:pt x="181" y="27"/>
                  </a:cubicBezTo>
                  <a:cubicBezTo>
                    <a:pt x="180" y="26"/>
                    <a:pt x="178" y="26"/>
                    <a:pt x="177" y="26"/>
                  </a:cubicBezTo>
                  <a:cubicBezTo>
                    <a:pt x="176" y="26"/>
                    <a:pt x="175" y="26"/>
                    <a:pt x="174" y="27"/>
                  </a:cubicBezTo>
                  <a:cubicBezTo>
                    <a:pt x="173" y="28"/>
                    <a:pt x="168" y="33"/>
                    <a:pt x="163" y="37"/>
                  </a:cubicBezTo>
                  <a:cubicBezTo>
                    <a:pt x="162" y="36"/>
                    <a:pt x="160" y="34"/>
                    <a:pt x="158" y="33"/>
                  </a:cubicBezTo>
                  <a:cubicBezTo>
                    <a:pt x="161" y="28"/>
                    <a:pt x="164" y="21"/>
                    <a:pt x="164" y="20"/>
                  </a:cubicBezTo>
                  <a:cubicBezTo>
                    <a:pt x="165" y="19"/>
                    <a:pt x="165" y="18"/>
                    <a:pt x="164" y="16"/>
                  </a:cubicBezTo>
                  <a:cubicBezTo>
                    <a:pt x="164" y="15"/>
                    <a:pt x="163" y="14"/>
                    <a:pt x="162" y="14"/>
                  </a:cubicBezTo>
                  <a:cubicBezTo>
                    <a:pt x="161" y="13"/>
                    <a:pt x="160" y="13"/>
                    <a:pt x="159" y="13"/>
                  </a:cubicBezTo>
                  <a:cubicBezTo>
                    <a:pt x="158" y="13"/>
                    <a:pt x="157" y="14"/>
                    <a:pt x="156" y="15"/>
                  </a:cubicBezTo>
                  <a:cubicBezTo>
                    <a:pt x="155" y="16"/>
                    <a:pt x="151" y="22"/>
                    <a:pt x="147" y="27"/>
                  </a:cubicBezTo>
                  <a:cubicBezTo>
                    <a:pt x="146" y="26"/>
                    <a:pt x="144" y="25"/>
                    <a:pt x="142" y="24"/>
                  </a:cubicBezTo>
                  <a:cubicBezTo>
                    <a:pt x="143" y="18"/>
                    <a:pt x="145" y="12"/>
                    <a:pt x="145" y="10"/>
                  </a:cubicBezTo>
                  <a:cubicBezTo>
                    <a:pt x="145" y="9"/>
                    <a:pt x="145" y="8"/>
                    <a:pt x="144" y="7"/>
                  </a:cubicBezTo>
                  <a:cubicBezTo>
                    <a:pt x="144" y="6"/>
                    <a:pt x="143" y="5"/>
                    <a:pt x="142" y="5"/>
                  </a:cubicBezTo>
                  <a:cubicBezTo>
                    <a:pt x="140" y="4"/>
                    <a:pt x="139" y="4"/>
                    <a:pt x="138" y="5"/>
                  </a:cubicBezTo>
                  <a:cubicBezTo>
                    <a:pt x="137" y="5"/>
                    <a:pt x="136" y="6"/>
                    <a:pt x="136" y="7"/>
                  </a:cubicBezTo>
                  <a:cubicBezTo>
                    <a:pt x="135" y="8"/>
                    <a:pt x="132" y="15"/>
                    <a:pt x="130" y="20"/>
                  </a:cubicBezTo>
                  <a:cubicBezTo>
                    <a:pt x="128" y="20"/>
                    <a:pt x="126" y="20"/>
                    <a:pt x="124" y="19"/>
                  </a:cubicBezTo>
                  <a:cubicBezTo>
                    <a:pt x="124" y="13"/>
                    <a:pt x="124" y="6"/>
                    <a:pt x="124" y="5"/>
                  </a:cubicBezTo>
                  <a:cubicBezTo>
                    <a:pt x="124" y="3"/>
                    <a:pt x="123" y="2"/>
                    <a:pt x="122" y="1"/>
                  </a:cubicBezTo>
                  <a:cubicBezTo>
                    <a:pt x="122" y="1"/>
                    <a:pt x="121" y="0"/>
                    <a:pt x="119" y="0"/>
                  </a:cubicBezTo>
                  <a:cubicBezTo>
                    <a:pt x="118" y="0"/>
                    <a:pt x="117" y="0"/>
                    <a:pt x="116" y="1"/>
                  </a:cubicBezTo>
                  <a:cubicBezTo>
                    <a:pt x="115" y="1"/>
                    <a:pt x="114" y="2"/>
                    <a:pt x="114" y="4"/>
                  </a:cubicBezTo>
                  <a:cubicBezTo>
                    <a:pt x="114" y="5"/>
                    <a:pt x="112" y="12"/>
                    <a:pt x="111" y="18"/>
                  </a:cubicBezTo>
                  <a:cubicBezTo>
                    <a:pt x="110" y="18"/>
                    <a:pt x="109" y="18"/>
                    <a:pt x="108" y="18"/>
                  </a:cubicBezTo>
                  <a:cubicBezTo>
                    <a:pt x="107" y="18"/>
                    <a:pt x="106" y="18"/>
                    <a:pt x="105" y="18"/>
                  </a:cubicBezTo>
                  <a:cubicBezTo>
                    <a:pt x="104" y="12"/>
                    <a:pt x="102" y="5"/>
                    <a:pt x="102" y="4"/>
                  </a:cubicBezTo>
                  <a:cubicBezTo>
                    <a:pt x="102" y="2"/>
                    <a:pt x="101" y="1"/>
                    <a:pt x="100" y="1"/>
                  </a:cubicBezTo>
                  <a:cubicBezTo>
                    <a:pt x="99" y="0"/>
                    <a:pt x="98" y="0"/>
                    <a:pt x="97" y="0"/>
                  </a:cubicBezTo>
                  <a:cubicBezTo>
                    <a:pt x="95" y="0"/>
                    <a:pt x="94" y="1"/>
                    <a:pt x="94" y="1"/>
                  </a:cubicBezTo>
                  <a:cubicBezTo>
                    <a:pt x="93" y="2"/>
                    <a:pt x="92" y="3"/>
                    <a:pt x="92" y="5"/>
                  </a:cubicBezTo>
                  <a:cubicBezTo>
                    <a:pt x="92" y="6"/>
                    <a:pt x="92" y="13"/>
                    <a:pt x="92" y="19"/>
                  </a:cubicBezTo>
                  <a:cubicBezTo>
                    <a:pt x="90" y="20"/>
                    <a:pt x="88" y="20"/>
                    <a:pt x="86" y="20"/>
                  </a:cubicBezTo>
                  <a:cubicBezTo>
                    <a:pt x="84" y="15"/>
                    <a:pt x="81" y="8"/>
                    <a:pt x="81" y="7"/>
                  </a:cubicBezTo>
                  <a:cubicBezTo>
                    <a:pt x="80" y="6"/>
                    <a:pt x="79" y="5"/>
                    <a:pt x="78" y="5"/>
                  </a:cubicBezTo>
                  <a:cubicBezTo>
                    <a:pt x="77" y="4"/>
                    <a:pt x="76" y="4"/>
                    <a:pt x="75" y="5"/>
                  </a:cubicBezTo>
                  <a:cubicBezTo>
                    <a:pt x="73" y="5"/>
                    <a:pt x="72" y="6"/>
                    <a:pt x="72" y="7"/>
                  </a:cubicBezTo>
                  <a:cubicBezTo>
                    <a:pt x="71" y="8"/>
                    <a:pt x="71" y="9"/>
                    <a:pt x="71" y="10"/>
                  </a:cubicBezTo>
                  <a:cubicBezTo>
                    <a:pt x="71" y="12"/>
                    <a:pt x="73" y="18"/>
                    <a:pt x="74" y="24"/>
                  </a:cubicBezTo>
                  <a:cubicBezTo>
                    <a:pt x="72" y="25"/>
                    <a:pt x="70" y="26"/>
                    <a:pt x="69" y="27"/>
                  </a:cubicBezTo>
                  <a:cubicBezTo>
                    <a:pt x="65" y="22"/>
                    <a:pt x="61" y="16"/>
                    <a:pt x="60" y="15"/>
                  </a:cubicBezTo>
                  <a:cubicBezTo>
                    <a:pt x="59" y="14"/>
                    <a:pt x="58" y="13"/>
                    <a:pt x="57" y="13"/>
                  </a:cubicBezTo>
                  <a:cubicBezTo>
                    <a:pt x="56" y="13"/>
                    <a:pt x="55" y="13"/>
                    <a:pt x="54" y="14"/>
                  </a:cubicBezTo>
                  <a:cubicBezTo>
                    <a:pt x="53" y="14"/>
                    <a:pt x="52" y="15"/>
                    <a:pt x="52" y="16"/>
                  </a:cubicBezTo>
                  <a:cubicBezTo>
                    <a:pt x="51" y="18"/>
                    <a:pt x="51" y="19"/>
                    <a:pt x="52" y="20"/>
                  </a:cubicBezTo>
                  <a:cubicBezTo>
                    <a:pt x="52" y="21"/>
                    <a:pt x="55" y="28"/>
                    <a:pt x="58" y="33"/>
                  </a:cubicBezTo>
                  <a:cubicBezTo>
                    <a:pt x="56" y="34"/>
                    <a:pt x="54" y="36"/>
                    <a:pt x="53" y="37"/>
                  </a:cubicBezTo>
                  <a:cubicBezTo>
                    <a:pt x="48" y="33"/>
                    <a:pt x="43" y="28"/>
                    <a:pt x="42" y="27"/>
                  </a:cubicBezTo>
                  <a:cubicBezTo>
                    <a:pt x="41" y="26"/>
                    <a:pt x="40" y="26"/>
                    <a:pt x="39" y="26"/>
                  </a:cubicBezTo>
                  <a:cubicBezTo>
                    <a:pt x="38" y="26"/>
                    <a:pt x="36" y="26"/>
                    <a:pt x="36" y="27"/>
                  </a:cubicBezTo>
                  <a:cubicBezTo>
                    <a:pt x="35" y="28"/>
                    <a:pt x="34" y="29"/>
                    <a:pt x="34" y="30"/>
                  </a:cubicBezTo>
                  <a:cubicBezTo>
                    <a:pt x="34" y="31"/>
                    <a:pt x="34" y="33"/>
                    <a:pt x="35" y="34"/>
                  </a:cubicBezTo>
                  <a:cubicBezTo>
                    <a:pt x="36" y="35"/>
                    <a:pt x="40" y="40"/>
                    <a:pt x="43" y="45"/>
                  </a:cubicBezTo>
                  <a:cubicBezTo>
                    <a:pt x="42" y="47"/>
                    <a:pt x="41" y="48"/>
                    <a:pt x="39" y="50"/>
                  </a:cubicBezTo>
                  <a:cubicBezTo>
                    <a:pt x="34" y="47"/>
                    <a:pt x="28" y="43"/>
                    <a:pt x="27" y="43"/>
                  </a:cubicBezTo>
                  <a:cubicBezTo>
                    <a:pt x="26" y="42"/>
                    <a:pt x="24" y="42"/>
                    <a:pt x="23" y="42"/>
                  </a:cubicBezTo>
                  <a:cubicBezTo>
                    <a:pt x="22" y="42"/>
                    <a:pt x="21" y="43"/>
                    <a:pt x="20" y="44"/>
                  </a:cubicBezTo>
                  <a:cubicBezTo>
                    <a:pt x="20" y="45"/>
                    <a:pt x="19" y="46"/>
                    <a:pt x="19" y="47"/>
                  </a:cubicBezTo>
                  <a:cubicBezTo>
                    <a:pt x="20" y="49"/>
                    <a:pt x="20" y="50"/>
                    <a:pt x="21" y="50"/>
                  </a:cubicBezTo>
                  <a:cubicBezTo>
                    <a:pt x="22" y="51"/>
                    <a:pt x="27" y="56"/>
                    <a:pt x="32" y="60"/>
                  </a:cubicBezTo>
                  <a:cubicBezTo>
                    <a:pt x="31" y="62"/>
                    <a:pt x="30" y="64"/>
                    <a:pt x="29" y="66"/>
                  </a:cubicBezTo>
                  <a:cubicBezTo>
                    <a:pt x="23" y="64"/>
                    <a:pt x="16" y="61"/>
                    <a:pt x="15" y="61"/>
                  </a:cubicBezTo>
                  <a:cubicBezTo>
                    <a:pt x="14" y="61"/>
                    <a:pt x="13" y="61"/>
                    <a:pt x="11" y="61"/>
                  </a:cubicBezTo>
                  <a:cubicBezTo>
                    <a:pt x="10" y="62"/>
                    <a:pt x="10" y="63"/>
                    <a:pt x="9" y="64"/>
                  </a:cubicBezTo>
                  <a:cubicBezTo>
                    <a:pt x="9" y="65"/>
                    <a:pt x="8" y="66"/>
                    <a:pt x="9" y="67"/>
                  </a:cubicBezTo>
                  <a:cubicBezTo>
                    <a:pt x="9" y="68"/>
                    <a:pt x="10" y="69"/>
                    <a:pt x="11" y="70"/>
                  </a:cubicBezTo>
                  <a:cubicBezTo>
                    <a:pt x="12" y="71"/>
                    <a:pt x="18" y="74"/>
                    <a:pt x="24" y="77"/>
                  </a:cubicBezTo>
                  <a:cubicBezTo>
                    <a:pt x="23" y="79"/>
                    <a:pt x="22" y="81"/>
                    <a:pt x="22" y="83"/>
                  </a:cubicBezTo>
                  <a:cubicBezTo>
                    <a:pt x="15" y="82"/>
                    <a:pt x="9" y="81"/>
                    <a:pt x="7" y="81"/>
                  </a:cubicBezTo>
                  <a:cubicBezTo>
                    <a:pt x="6" y="81"/>
                    <a:pt x="5" y="82"/>
                    <a:pt x="4" y="82"/>
                  </a:cubicBezTo>
                  <a:cubicBezTo>
                    <a:pt x="3" y="83"/>
                    <a:pt x="2" y="84"/>
                    <a:pt x="2" y="85"/>
                  </a:cubicBezTo>
                  <a:cubicBezTo>
                    <a:pt x="2" y="86"/>
                    <a:pt x="2" y="88"/>
                    <a:pt x="3" y="89"/>
                  </a:cubicBezTo>
                  <a:cubicBezTo>
                    <a:pt x="3" y="90"/>
                    <a:pt x="4" y="91"/>
                    <a:pt x="5" y="91"/>
                  </a:cubicBezTo>
                  <a:cubicBezTo>
                    <a:pt x="7" y="91"/>
                    <a:pt x="13" y="93"/>
                    <a:pt x="19" y="95"/>
                  </a:cubicBezTo>
                  <a:cubicBezTo>
                    <a:pt x="19" y="97"/>
                    <a:pt x="19" y="99"/>
                    <a:pt x="18" y="102"/>
                  </a:cubicBezTo>
                  <a:cubicBezTo>
                    <a:pt x="12" y="102"/>
                    <a:pt x="5" y="103"/>
                    <a:pt x="4" y="103"/>
                  </a:cubicBezTo>
                  <a:cubicBezTo>
                    <a:pt x="3" y="103"/>
                    <a:pt x="2" y="104"/>
                    <a:pt x="1" y="105"/>
                  </a:cubicBezTo>
                  <a:cubicBezTo>
                    <a:pt x="0" y="105"/>
                    <a:pt x="0" y="107"/>
                    <a:pt x="0" y="108"/>
                  </a:cubicBezTo>
                  <a:cubicBezTo>
                    <a:pt x="0" y="109"/>
                    <a:pt x="0" y="110"/>
                    <a:pt x="1" y="111"/>
                  </a:cubicBezTo>
                  <a:cubicBezTo>
                    <a:pt x="2" y="112"/>
                    <a:pt x="3" y="113"/>
                    <a:pt x="4" y="113"/>
                  </a:cubicBezTo>
                  <a:cubicBezTo>
                    <a:pt x="5" y="113"/>
                    <a:pt x="12" y="114"/>
                    <a:pt x="18" y="114"/>
                  </a:cubicBezTo>
                  <a:cubicBezTo>
                    <a:pt x="19" y="116"/>
                    <a:pt x="19" y="118"/>
                    <a:pt x="19" y="120"/>
                  </a:cubicBezTo>
                  <a:cubicBezTo>
                    <a:pt x="13" y="122"/>
                    <a:pt x="7" y="124"/>
                    <a:pt x="5" y="125"/>
                  </a:cubicBezTo>
                  <a:cubicBezTo>
                    <a:pt x="4" y="125"/>
                    <a:pt x="3" y="126"/>
                    <a:pt x="3" y="127"/>
                  </a:cubicBezTo>
                  <a:cubicBezTo>
                    <a:pt x="2" y="128"/>
                    <a:pt x="2" y="129"/>
                    <a:pt x="2" y="130"/>
                  </a:cubicBezTo>
                  <a:cubicBezTo>
                    <a:pt x="2" y="132"/>
                    <a:pt x="3" y="133"/>
                    <a:pt x="4" y="133"/>
                  </a:cubicBezTo>
                  <a:cubicBezTo>
                    <a:pt x="5" y="134"/>
                    <a:pt x="6" y="134"/>
                    <a:pt x="7" y="134"/>
                  </a:cubicBezTo>
                  <a:cubicBezTo>
                    <a:pt x="9" y="134"/>
                    <a:pt x="15" y="133"/>
                    <a:pt x="22" y="133"/>
                  </a:cubicBezTo>
                  <a:cubicBezTo>
                    <a:pt x="22" y="135"/>
                    <a:pt x="23" y="137"/>
                    <a:pt x="24" y="139"/>
                  </a:cubicBezTo>
                  <a:cubicBezTo>
                    <a:pt x="18" y="142"/>
                    <a:pt x="12" y="145"/>
                    <a:pt x="11" y="146"/>
                  </a:cubicBezTo>
                  <a:cubicBezTo>
                    <a:pt x="10" y="146"/>
                    <a:pt x="9" y="147"/>
                    <a:pt x="9" y="148"/>
                  </a:cubicBezTo>
                  <a:cubicBezTo>
                    <a:pt x="8" y="150"/>
                    <a:pt x="9" y="151"/>
                    <a:pt x="9" y="152"/>
                  </a:cubicBezTo>
                  <a:cubicBezTo>
                    <a:pt x="10" y="153"/>
                    <a:pt x="10" y="154"/>
                    <a:pt x="11" y="154"/>
                  </a:cubicBezTo>
                  <a:cubicBezTo>
                    <a:pt x="13" y="155"/>
                    <a:pt x="14" y="155"/>
                    <a:pt x="15" y="155"/>
                  </a:cubicBezTo>
                  <a:cubicBezTo>
                    <a:pt x="16" y="154"/>
                    <a:pt x="23" y="152"/>
                    <a:pt x="29" y="150"/>
                  </a:cubicBezTo>
                  <a:cubicBezTo>
                    <a:pt x="30" y="152"/>
                    <a:pt x="31" y="154"/>
                    <a:pt x="32" y="156"/>
                  </a:cubicBezTo>
                  <a:cubicBezTo>
                    <a:pt x="27" y="160"/>
                    <a:pt x="22" y="164"/>
                    <a:pt x="21" y="165"/>
                  </a:cubicBezTo>
                  <a:cubicBezTo>
                    <a:pt x="20" y="166"/>
                    <a:pt x="20" y="167"/>
                    <a:pt x="19" y="168"/>
                  </a:cubicBezTo>
                  <a:cubicBezTo>
                    <a:pt x="19" y="169"/>
                    <a:pt x="20" y="171"/>
                    <a:pt x="20" y="172"/>
                  </a:cubicBezTo>
                  <a:cubicBezTo>
                    <a:pt x="21" y="173"/>
                    <a:pt x="22" y="173"/>
                    <a:pt x="23" y="174"/>
                  </a:cubicBezTo>
                  <a:cubicBezTo>
                    <a:pt x="24" y="174"/>
                    <a:pt x="26" y="174"/>
                    <a:pt x="27" y="173"/>
                  </a:cubicBezTo>
                  <a:cubicBezTo>
                    <a:pt x="28" y="172"/>
                    <a:pt x="34" y="169"/>
                    <a:pt x="39" y="166"/>
                  </a:cubicBezTo>
                  <a:cubicBezTo>
                    <a:pt x="41" y="167"/>
                    <a:pt x="42" y="169"/>
                    <a:pt x="43" y="170"/>
                  </a:cubicBezTo>
                  <a:cubicBezTo>
                    <a:pt x="40" y="175"/>
                    <a:pt x="36" y="181"/>
                    <a:pt x="35" y="182"/>
                  </a:cubicBezTo>
                  <a:cubicBezTo>
                    <a:pt x="34" y="183"/>
                    <a:pt x="34" y="184"/>
                    <a:pt x="34" y="185"/>
                  </a:cubicBezTo>
                  <a:cubicBezTo>
                    <a:pt x="34" y="187"/>
                    <a:pt x="35" y="188"/>
                    <a:pt x="36" y="188"/>
                  </a:cubicBezTo>
                  <a:cubicBezTo>
                    <a:pt x="36" y="189"/>
                    <a:pt x="38" y="190"/>
                    <a:pt x="39" y="190"/>
                  </a:cubicBezTo>
                  <a:cubicBezTo>
                    <a:pt x="40" y="190"/>
                    <a:pt x="41" y="189"/>
                    <a:pt x="42" y="189"/>
                  </a:cubicBezTo>
                  <a:cubicBezTo>
                    <a:pt x="43" y="188"/>
                    <a:pt x="48" y="183"/>
                    <a:pt x="53" y="179"/>
                  </a:cubicBezTo>
                  <a:cubicBezTo>
                    <a:pt x="54" y="180"/>
                    <a:pt x="56" y="181"/>
                    <a:pt x="58" y="182"/>
                  </a:cubicBezTo>
                  <a:cubicBezTo>
                    <a:pt x="55" y="188"/>
                    <a:pt x="52" y="194"/>
                    <a:pt x="52" y="196"/>
                  </a:cubicBezTo>
                  <a:cubicBezTo>
                    <a:pt x="51" y="197"/>
                    <a:pt x="51" y="198"/>
                    <a:pt x="52" y="199"/>
                  </a:cubicBezTo>
                  <a:cubicBezTo>
                    <a:pt x="52" y="200"/>
                    <a:pt x="53" y="201"/>
                    <a:pt x="54" y="202"/>
                  </a:cubicBezTo>
                  <a:cubicBezTo>
                    <a:pt x="55" y="202"/>
                    <a:pt x="56" y="203"/>
                    <a:pt x="57" y="202"/>
                  </a:cubicBezTo>
                  <a:cubicBezTo>
                    <a:pt x="58" y="202"/>
                    <a:pt x="59" y="202"/>
                    <a:pt x="60" y="201"/>
                  </a:cubicBezTo>
                  <a:cubicBezTo>
                    <a:pt x="61" y="199"/>
                    <a:pt x="65" y="194"/>
                    <a:pt x="69" y="189"/>
                  </a:cubicBezTo>
                  <a:cubicBezTo>
                    <a:pt x="70" y="190"/>
                    <a:pt x="72" y="190"/>
                    <a:pt x="74" y="191"/>
                  </a:cubicBezTo>
                  <a:cubicBezTo>
                    <a:pt x="73" y="197"/>
                    <a:pt x="71" y="204"/>
                    <a:pt x="71" y="205"/>
                  </a:cubicBezTo>
                  <a:cubicBezTo>
                    <a:pt x="71" y="207"/>
                    <a:pt x="71" y="208"/>
                    <a:pt x="72" y="209"/>
                  </a:cubicBezTo>
                  <a:cubicBezTo>
                    <a:pt x="72" y="210"/>
                    <a:pt x="73" y="211"/>
                    <a:pt x="75" y="211"/>
                  </a:cubicBezTo>
                  <a:cubicBezTo>
                    <a:pt x="76" y="211"/>
                    <a:pt x="77" y="211"/>
                    <a:pt x="78" y="211"/>
                  </a:cubicBezTo>
                  <a:cubicBezTo>
                    <a:pt x="79" y="210"/>
                    <a:pt x="80" y="210"/>
                    <a:pt x="81" y="209"/>
                  </a:cubicBezTo>
                  <a:cubicBezTo>
                    <a:pt x="81" y="207"/>
                    <a:pt x="84" y="201"/>
                    <a:pt x="86" y="195"/>
                  </a:cubicBezTo>
                  <a:cubicBezTo>
                    <a:pt x="88" y="196"/>
                    <a:pt x="90" y="196"/>
                    <a:pt x="92" y="196"/>
                  </a:cubicBezTo>
                  <a:cubicBezTo>
                    <a:pt x="92" y="203"/>
                    <a:pt x="92" y="210"/>
                    <a:pt x="92" y="211"/>
                  </a:cubicBezTo>
                  <a:cubicBezTo>
                    <a:pt x="92" y="212"/>
                    <a:pt x="93" y="213"/>
                    <a:pt x="94" y="214"/>
                  </a:cubicBezTo>
                  <a:cubicBezTo>
                    <a:pt x="94" y="215"/>
                    <a:pt x="95" y="216"/>
                    <a:pt x="97" y="216"/>
                  </a:cubicBezTo>
                  <a:cubicBezTo>
                    <a:pt x="98" y="216"/>
                    <a:pt x="99" y="216"/>
                    <a:pt x="100" y="215"/>
                  </a:cubicBezTo>
                  <a:cubicBezTo>
                    <a:pt x="101" y="214"/>
                    <a:pt x="102" y="213"/>
                    <a:pt x="102" y="212"/>
                  </a:cubicBezTo>
                  <a:cubicBezTo>
                    <a:pt x="102" y="211"/>
                    <a:pt x="104" y="204"/>
                    <a:pt x="105" y="198"/>
                  </a:cubicBezTo>
                  <a:cubicBezTo>
                    <a:pt x="106" y="198"/>
                    <a:pt x="107" y="198"/>
                    <a:pt x="108" y="198"/>
                  </a:cubicBezTo>
                  <a:cubicBezTo>
                    <a:pt x="109" y="198"/>
                    <a:pt x="110" y="198"/>
                    <a:pt x="111" y="198"/>
                  </a:cubicBezTo>
                  <a:cubicBezTo>
                    <a:pt x="112" y="204"/>
                    <a:pt x="114" y="211"/>
                    <a:pt x="114" y="212"/>
                  </a:cubicBezTo>
                  <a:cubicBezTo>
                    <a:pt x="114" y="213"/>
                    <a:pt x="115" y="214"/>
                    <a:pt x="116" y="215"/>
                  </a:cubicBezTo>
                  <a:cubicBezTo>
                    <a:pt x="117" y="216"/>
                    <a:pt x="118" y="216"/>
                    <a:pt x="119" y="216"/>
                  </a:cubicBezTo>
                  <a:cubicBezTo>
                    <a:pt x="121" y="216"/>
                    <a:pt x="122" y="215"/>
                    <a:pt x="122" y="214"/>
                  </a:cubicBezTo>
                  <a:cubicBezTo>
                    <a:pt x="123" y="213"/>
                    <a:pt x="124" y="212"/>
                    <a:pt x="124" y="211"/>
                  </a:cubicBezTo>
                  <a:cubicBezTo>
                    <a:pt x="124" y="210"/>
                    <a:pt x="124" y="203"/>
                    <a:pt x="124" y="196"/>
                  </a:cubicBezTo>
                  <a:cubicBezTo>
                    <a:pt x="126" y="196"/>
                    <a:pt x="128" y="196"/>
                    <a:pt x="130" y="195"/>
                  </a:cubicBezTo>
                  <a:cubicBezTo>
                    <a:pt x="132" y="201"/>
                    <a:pt x="135" y="207"/>
                    <a:pt x="136" y="209"/>
                  </a:cubicBezTo>
                  <a:cubicBezTo>
                    <a:pt x="136" y="210"/>
                    <a:pt x="137" y="210"/>
                    <a:pt x="138" y="211"/>
                  </a:cubicBezTo>
                  <a:cubicBezTo>
                    <a:pt x="139" y="211"/>
                    <a:pt x="140" y="211"/>
                    <a:pt x="142" y="211"/>
                  </a:cubicBezTo>
                  <a:cubicBezTo>
                    <a:pt x="143" y="211"/>
                    <a:pt x="144" y="210"/>
                    <a:pt x="144" y="209"/>
                  </a:cubicBezTo>
                  <a:cubicBezTo>
                    <a:pt x="145" y="208"/>
                    <a:pt x="145" y="207"/>
                    <a:pt x="145" y="205"/>
                  </a:cubicBezTo>
                  <a:cubicBezTo>
                    <a:pt x="145" y="204"/>
                    <a:pt x="143" y="197"/>
                    <a:pt x="142" y="191"/>
                  </a:cubicBezTo>
                  <a:cubicBezTo>
                    <a:pt x="144" y="190"/>
                    <a:pt x="146" y="190"/>
                    <a:pt x="147" y="189"/>
                  </a:cubicBezTo>
                  <a:cubicBezTo>
                    <a:pt x="151" y="194"/>
                    <a:pt x="155" y="199"/>
                    <a:pt x="156" y="201"/>
                  </a:cubicBezTo>
                  <a:cubicBezTo>
                    <a:pt x="157" y="202"/>
                    <a:pt x="158" y="202"/>
                    <a:pt x="159" y="202"/>
                  </a:cubicBezTo>
                  <a:cubicBezTo>
                    <a:pt x="160" y="203"/>
                    <a:pt x="161" y="202"/>
                    <a:pt x="162" y="202"/>
                  </a:cubicBezTo>
                  <a:cubicBezTo>
                    <a:pt x="163" y="201"/>
                    <a:pt x="164" y="200"/>
                    <a:pt x="164" y="199"/>
                  </a:cubicBezTo>
                  <a:cubicBezTo>
                    <a:pt x="165" y="198"/>
                    <a:pt x="165" y="197"/>
                    <a:pt x="164" y="196"/>
                  </a:cubicBezTo>
                  <a:cubicBezTo>
                    <a:pt x="164" y="194"/>
                    <a:pt x="161" y="188"/>
                    <a:pt x="158" y="182"/>
                  </a:cubicBezTo>
                  <a:cubicBezTo>
                    <a:pt x="160" y="181"/>
                    <a:pt x="162" y="180"/>
                    <a:pt x="163" y="179"/>
                  </a:cubicBezTo>
                  <a:cubicBezTo>
                    <a:pt x="168" y="183"/>
                    <a:pt x="173" y="188"/>
                    <a:pt x="174" y="189"/>
                  </a:cubicBezTo>
                  <a:cubicBezTo>
                    <a:pt x="175" y="189"/>
                    <a:pt x="176" y="190"/>
                    <a:pt x="177" y="190"/>
                  </a:cubicBezTo>
                  <a:cubicBezTo>
                    <a:pt x="178" y="190"/>
                    <a:pt x="180" y="189"/>
                    <a:pt x="181" y="188"/>
                  </a:cubicBezTo>
                  <a:cubicBezTo>
                    <a:pt x="181" y="188"/>
                    <a:pt x="182" y="187"/>
                    <a:pt x="182" y="185"/>
                  </a:cubicBezTo>
                  <a:cubicBezTo>
                    <a:pt x="182" y="184"/>
                    <a:pt x="182" y="183"/>
                    <a:pt x="181" y="182"/>
                  </a:cubicBezTo>
                  <a:cubicBezTo>
                    <a:pt x="180" y="181"/>
                    <a:pt x="176" y="175"/>
                    <a:pt x="173" y="170"/>
                  </a:cubicBezTo>
                  <a:cubicBezTo>
                    <a:pt x="174" y="169"/>
                    <a:pt x="176" y="167"/>
                    <a:pt x="177" y="166"/>
                  </a:cubicBezTo>
                  <a:cubicBezTo>
                    <a:pt x="182" y="169"/>
                    <a:pt x="188" y="172"/>
                    <a:pt x="189" y="173"/>
                  </a:cubicBezTo>
                  <a:cubicBezTo>
                    <a:pt x="190" y="174"/>
                    <a:pt x="192" y="174"/>
                    <a:pt x="193" y="174"/>
                  </a:cubicBezTo>
                  <a:cubicBezTo>
                    <a:pt x="194" y="173"/>
                    <a:pt x="195" y="173"/>
                    <a:pt x="196" y="172"/>
                  </a:cubicBezTo>
                  <a:cubicBezTo>
                    <a:pt x="196" y="171"/>
                    <a:pt x="197" y="169"/>
                    <a:pt x="197" y="168"/>
                  </a:cubicBezTo>
                  <a:cubicBezTo>
                    <a:pt x="197" y="167"/>
                    <a:pt x="196" y="166"/>
                    <a:pt x="195" y="165"/>
                  </a:cubicBezTo>
                  <a:cubicBezTo>
                    <a:pt x="194" y="164"/>
                    <a:pt x="189" y="160"/>
                    <a:pt x="184" y="156"/>
                  </a:cubicBezTo>
                  <a:cubicBezTo>
                    <a:pt x="185" y="154"/>
                    <a:pt x="186" y="152"/>
                    <a:pt x="187" y="150"/>
                  </a:cubicBezTo>
                  <a:cubicBezTo>
                    <a:pt x="193" y="152"/>
                    <a:pt x="200" y="154"/>
                    <a:pt x="201" y="155"/>
                  </a:cubicBezTo>
                  <a:cubicBezTo>
                    <a:pt x="202" y="155"/>
                    <a:pt x="204" y="155"/>
                    <a:pt x="205" y="154"/>
                  </a:cubicBezTo>
                  <a:cubicBezTo>
                    <a:pt x="206" y="154"/>
                    <a:pt x="207" y="153"/>
                    <a:pt x="207" y="152"/>
                  </a:cubicBezTo>
                  <a:cubicBezTo>
                    <a:pt x="208" y="151"/>
                    <a:pt x="208" y="150"/>
                    <a:pt x="207" y="148"/>
                  </a:cubicBezTo>
                  <a:cubicBezTo>
                    <a:pt x="207" y="147"/>
                    <a:pt x="206" y="146"/>
                    <a:pt x="205" y="146"/>
                  </a:cubicBezTo>
                  <a:cubicBezTo>
                    <a:pt x="204" y="145"/>
                    <a:pt x="198" y="142"/>
                    <a:pt x="192" y="139"/>
                  </a:cubicBezTo>
                  <a:cubicBezTo>
                    <a:pt x="193" y="137"/>
                    <a:pt x="194" y="135"/>
                    <a:pt x="194" y="133"/>
                  </a:cubicBezTo>
                  <a:cubicBezTo>
                    <a:pt x="201" y="133"/>
                    <a:pt x="207" y="134"/>
                    <a:pt x="209" y="134"/>
                  </a:cubicBezTo>
                  <a:cubicBezTo>
                    <a:pt x="210" y="134"/>
                    <a:pt x="211" y="134"/>
                    <a:pt x="212" y="133"/>
                  </a:cubicBezTo>
                  <a:cubicBezTo>
                    <a:pt x="213" y="133"/>
                    <a:pt x="214" y="132"/>
                    <a:pt x="214" y="130"/>
                  </a:cubicBezTo>
                  <a:cubicBezTo>
                    <a:pt x="214" y="129"/>
                    <a:pt x="214" y="128"/>
                    <a:pt x="214" y="127"/>
                  </a:cubicBezTo>
                  <a:cubicBezTo>
                    <a:pt x="213" y="126"/>
                    <a:pt x="212" y="125"/>
                    <a:pt x="211" y="125"/>
                  </a:cubicBezTo>
                  <a:cubicBezTo>
                    <a:pt x="210" y="124"/>
                    <a:pt x="203" y="122"/>
                    <a:pt x="197" y="120"/>
                  </a:cubicBezTo>
                  <a:cubicBezTo>
                    <a:pt x="197" y="118"/>
                    <a:pt x="198" y="116"/>
                    <a:pt x="198" y="114"/>
                  </a:cubicBezTo>
                  <a:cubicBezTo>
                    <a:pt x="204" y="114"/>
                    <a:pt x="211" y="113"/>
                    <a:pt x="212" y="113"/>
                  </a:cubicBezTo>
                  <a:close/>
                  <a:moveTo>
                    <a:pt x="48" y="123"/>
                  </a:moveTo>
                  <a:cubicBezTo>
                    <a:pt x="40" y="123"/>
                    <a:pt x="33" y="116"/>
                    <a:pt x="33" y="108"/>
                  </a:cubicBezTo>
                  <a:cubicBezTo>
                    <a:pt x="33" y="99"/>
                    <a:pt x="40" y="92"/>
                    <a:pt x="48" y="92"/>
                  </a:cubicBezTo>
                  <a:cubicBezTo>
                    <a:pt x="57" y="92"/>
                    <a:pt x="64" y="99"/>
                    <a:pt x="64" y="108"/>
                  </a:cubicBezTo>
                  <a:cubicBezTo>
                    <a:pt x="64" y="116"/>
                    <a:pt x="57" y="123"/>
                    <a:pt x="48" y="123"/>
                  </a:cubicBezTo>
                  <a:close/>
                  <a:moveTo>
                    <a:pt x="108" y="33"/>
                  </a:moveTo>
                  <a:cubicBezTo>
                    <a:pt x="117" y="33"/>
                    <a:pt x="123" y="39"/>
                    <a:pt x="123" y="48"/>
                  </a:cubicBezTo>
                  <a:cubicBezTo>
                    <a:pt x="123" y="56"/>
                    <a:pt x="117" y="63"/>
                    <a:pt x="108" y="63"/>
                  </a:cubicBezTo>
                  <a:cubicBezTo>
                    <a:pt x="100" y="63"/>
                    <a:pt x="93" y="56"/>
                    <a:pt x="93" y="48"/>
                  </a:cubicBezTo>
                  <a:cubicBezTo>
                    <a:pt x="93" y="39"/>
                    <a:pt x="100" y="33"/>
                    <a:pt x="108" y="33"/>
                  </a:cubicBezTo>
                  <a:close/>
                  <a:moveTo>
                    <a:pt x="108" y="183"/>
                  </a:moveTo>
                  <a:cubicBezTo>
                    <a:pt x="100" y="183"/>
                    <a:pt x="93" y="176"/>
                    <a:pt x="93" y="168"/>
                  </a:cubicBezTo>
                  <a:cubicBezTo>
                    <a:pt x="93" y="159"/>
                    <a:pt x="100" y="152"/>
                    <a:pt x="108" y="152"/>
                  </a:cubicBezTo>
                  <a:cubicBezTo>
                    <a:pt x="117" y="152"/>
                    <a:pt x="123" y="159"/>
                    <a:pt x="123" y="168"/>
                  </a:cubicBezTo>
                  <a:cubicBezTo>
                    <a:pt x="123" y="176"/>
                    <a:pt x="117" y="183"/>
                    <a:pt x="108" y="183"/>
                  </a:cubicBezTo>
                  <a:close/>
                  <a:moveTo>
                    <a:pt x="108" y="129"/>
                  </a:moveTo>
                  <a:cubicBezTo>
                    <a:pt x="96" y="129"/>
                    <a:pt x="87" y="120"/>
                    <a:pt x="87" y="108"/>
                  </a:cubicBezTo>
                  <a:cubicBezTo>
                    <a:pt x="87" y="96"/>
                    <a:pt x="96" y="87"/>
                    <a:pt x="108" y="87"/>
                  </a:cubicBezTo>
                  <a:cubicBezTo>
                    <a:pt x="120" y="87"/>
                    <a:pt x="129" y="96"/>
                    <a:pt x="129" y="108"/>
                  </a:cubicBezTo>
                  <a:cubicBezTo>
                    <a:pt x="129" y="120"/>
                    <a:pt x="120" y="129"/>
                    <a:pt x="108" y="129"/>
                  </a:cubicBezTo>
                  <a:close/>
                  <a:moveTo>
                    <a:pt x="168" y="123"/>
                  </a:moveTo>
                  <a:cubicBezTo>
                    <a:pt x="159" y="123"/>
                    <a:pt x="152" y="116"/>
                    <a:pt x="152" y="108"/>
                  </a:cubicBezTo>
                  <a:cubicBezTo>
                    <a:pt x="152" y="99"/>
                    <a:pt x="159" y="92"/>
                    <a:pt x="168" y="92"/>
                  </a:cubicBezTo>
                  <a:cubicBezTo>
                    <a:pt x="176" y="92"/>
                    <a:pt x="183" y="99"/>
                    <a:pt x="183" y="108"/>
                  </a:cubicBezTo>
                  <a:cubicBezTo>
                    <a:pt x="183" y="116"/>
                    <a:pt x="176" y="123"/>
                    <a:pt x="168" y="123"/>
                  </a:cubicBezTo>
                  <a:close/>
                </a:path>
              </a:pathLst>
            </a:custGeom>
            <a:solidFill>
              <a:srgbClr val="B7B7B8"/>
            </a:solidFill>
            <a:ln w="9525">
              <a:noFill/>
              <a:round/>
              <a:headEnd/>
              <a:tailEnd/>
            </a:ln>
          </p:spPr>
          <p:txBody>
            <a:bodyPr wrap="square" lIns="91440" tIns="45720" rIns="91440" bIns="45720" anchor="ct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6" name="iSḻíḍê">
              <a:extLst>
                <a:ext uri="{FF2B5EF4-FFF2-40B4-BE49-F238E27FC236}">
                  <a16:creationId xmlns:a16="http://schemas.microsoft.com/office/drawing/2014/main" id="{EBB20AB1-E45B-4EBC-9313-558D5A67A5ED}"/>
                </a:ext>
              </a:extLst>
            </p:cNvPr>
            <p:cNvSpPr/>
            <p:nvPr/>
          </p:nvSpPr>
          <p:spPr bwMode="auto">
            <a:xfrm>
              <a:off x="4937317" y="4608406"/>
              <a:ext cx="126473" cy="124831"/>
            </a:xfrm>
            <a:custGeom>
              <a:avLst/>
              <a:gdLst/>
              <a:ahLst/>
              <a:cxnLst>
                <a:cxn ang="0">
                  <a:pos x="32" y="0"/>
                </a:cxn>
                <a:cxn ang="0">
                  <a:pos x="0" y="32"/>
                </a:cxn>
                <a:cxn ang="0">
                  <a:pos x="32" y="64"/>
                </a:cxn>
                <a:cxn ang="0">
                  <a:pos x="64" y="32"/>
                </a:cxn>
                <a:cxn ang="0">
                  <a:pos x="32" y="0"/>
                </a:cxn>
                <a:cxn ang="0">
                  <a:pos x="32" y="48"/>
                </a:cxn>
                <a:cxn ang="0">
                  <a:pos x="16" y="32"/>
                </a:cxn>
                <a:cxn ang="0">
                  <a:pos x="32" y="16"/>
                </a:cxn>
                <a:cxn ang="0">
                  <a:pos x="48" y="32"/>
                </a:cxn>
                <a:cxn ang="0">
                  <a:pos x="32" y="48"/>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32" y="48"/>
                  </a:moveTo>
                  <a:cubicBezTo>
                    <a:pt x="23" y="48"/>
                    <a:pt x="16" y="41"/>
                    <a:pt x="16" y="32"/>
                  </a:cubicBezTo>
                  <a:cubicBezTo>
                    <a:pt x="16" y="23"/>
                    <a:pt x="23" y="16"/>
                    <a:pt x="32" y="16"/>
                  </a:cubicBezTo>
                  <a:cubicBezTo>
                    <a:pt x="41" y="16"/>
                    <a:pt x="48" y="23"/>
                    <a:pt x="48" y="32"/>
                  </a:cubicBezTo>
                  <a:cubicBezTo>
                    <a:pt x="48" y="41"/>
                    <a:pt x="41" y="48"/>
                    <a:pt x="32" y="48"/>
                  </a:cubicBezTo>
                  <a:close/>
                </a:path>
              </a:pathLst>
            </a:custGeom>
            <a:solidFill>
              <a:srgbClr val="DCDBDB"/>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7" name="íşļiḑê">
              <a:extLst>
                <a:ext uri="{FF2B5EF4-FFF2-40B4-BE49-F238E27FC236}">
                  <a16:creationId xmlns:a16="http://schemas.microsoft.com/office/drawing/2014/main" id="{6BC2FD35-F881-4226-BB87-048F3A41281B}"/>
                </a:ext>
              </a:extLst>
            </p:cNvPr>
            <p:cNvSpPr/>
            <p:nvPr/>
          </p:nvSpPr>
          <p:spPr bwMode="auto">
            <a:xfrm>
              <a:off x="3547757" y="4729951"/>
              <a:ext cx="226666" cy="226666"/>
            </a:xfrm>
            <a:custGeom>
              <a:avLst/>
              <a:gdLst/>
              <a:ahLst/>
              <a:cxnLst>
                <a:cxn ang="0">
                  <a:pos x="50" y="4"/>
                </a:cxn>
                <a:cxn ang="0">
                  <a:pos x="4" y="65"/>
                </a:cxn>
                <a:cxn ang="0">
                  <a:pos x="65" y="111"/>
                </a:cxn>
                <a:cxn ang="0">
                  <a:pos x="111" y="50"/>
                </a:cxn>
                <a:cxn ang="0">
                  <a:pos x="50" y="4"/>
                </a:cxn>
                <a:cxn ang="0">
                  <a:pos x="61" y="79"/>
                </a:cxn>
                <a:cxn ang="0">
                  <a:pos x="36" y="61"/>
                </a:cxn>
                <a:cxn ang="0">
                  <a:pos x="55" y="36"/>
                </a:cxn>
                <a:cxn ang="0">
                  <a:pos x="79" y="54"/>
                </a:cxn>
                <a:cxn ang="0">
                  <a:pos x="61" y="79"/>
                </a:cxn>
              </a:cxnLst>
              <a:rect l="0" t="0" r="r" b="b"/>
              <a:pathLst>
                <a:path w="115" h="115">
                  <a:moveTo>
                    <a:pt x="50" y="4"/>
                  </a:moveTo>
                  <a:cubicBezTo>
                    <a:pt x="21" y="8"/>
                    <a:pt x="0" y="36"/>
                    <a:pt x="4" y="65"/>
                  </a:cubicBezTo>
                  <a:cubicBezTo>
                    <a:pt x="9" y="95"/>
                    <a:pt x="36" y="115"/>
                    <a:pt x="65" y="111"/>
                  </a:cubicBezTo>
                  <a:cubicBezTo>
                    <a:pt x="95" y="107"/>
                    <a:pt x="115" y="79"/>
                    <a:pt x="111" y="50"/>
                  </a:cubicBezTo>
                  <a:cubicBezTo>
                    <a:pt x="107" y="20"/>
                    <a:pt x="79" y="0"/>
                    <a:pt x="50" y="4"/>
                  </a:cubicBezTo>
                  <a:close/>
                  <a:moveTo>
                    <a:pt x="61" y="79"/>
                  </a:moveTo>
                  <a:cubicBezTo>
                    <a:pt x="49" y="81"/>
                    <a:pt x="38" y="72"/>
                    <a:pt x="36" y="61"/>
                  </a:cubicBezTo>
                  <a:cubicBezTo>
                    <a:pt x="34" y="49"/>
                    <a:pt x="43" y="37"/>
                    <a:pt x="55" y="36"/>
                  </a:cubicBezTo>
                  <a:cubicBezTo>
                    <a:pt x="67" y="34"/>
                    <a:pt x="78" y="42"/>
                    <a:pt x="79" y="54"/>
                  </a:cubicBezTo>
                  <a:cubicBezTo>
                    <a:pt x="81" y="66"/>
                    <a:pt x="73" y="77"/>
                    <a:pt x="61" y="79"/>
                  </a:cubicBezTo>
                  <a:close/>
                </a:path>
              </a:pathLst>
            </a:custGeom>
            <a:solidFill>
              <a:srgbClr val="DAD7C6"/>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8" name="ïṥḷíďé">
              <a:extLst>
                <a:ext uri="{FF2B5EF4-FFF2-40B4-BE49-F238E27FC236}">
                  <a16:creationId xmlns:a16="http://schemas.microsoft.com/office/drawing/2014/main" id="{19263B4A-1F2F-4109-932D-1E89573BAC27}"/>
                </a:ext>
              </a:extLst>
            </p:cNvPr>
            <p:cNvSpPr/>
            <p:nvPr/>
          </p:nvSpPr>
          <p:spPr bwMode="auto">
            <a:xfrm>
              <a:off x="3485341" y="4664251"/>
              <a:ext cx="349854" cy="351496"/>
            </a:xfrm>
            <a:custGeom>
              <a:avLst/>
              <a:gdLst/>
              <a:ahLst/>
              <a:cxnLst>
                <a:cxn ang="0">
                  <a:pos x="171" y="70"/>
                </a:cxn>
                <a:cxn ang="0">
                  <a:pos x="145" y="57"/>
                </a:cxn>
                <a:cxn ang="0">
                  <a:pos x="161" y="38"/>
                </a:cxn>
                <a:cxn ang="0">
                  <a:pos x="155" y="31"/>
                </a:cxn>
                <a:cxn ang="0">
                  <a:pos x="134" y="43"/>
                </a:cxn>
                <a:cxn ang="0">
                  <a:pos x="127" y="14"/>
                </a:cxn>
                <a:cxn ang="0">
                  <a:pos x="122" y="6"/>
                </a:cxn>
                <a:cxn ang="0">
                  <a:pos x="114" y="9"/>
                </a:cxn>
                <a:cxn ang="0">
                  <a:pos x="88" y="23"/>
                </a:cxn>
                <a:cxn ang="0">
                  <a:pos x="81" y="1"/>
                </a:cxn>
                <a:cxn ang="0">
                  <a:pos x="72" y="3"/>
                </a:cxn>
                <a:cxn ang="0">
                  <a:pos x="71" y="25"/>
                </a:cxn>
                <a:cxn ang="0">
                  <a:pos x="43" y="19"/>
                </a:cxn>
                <a:cxn ang="0">
                  <a:pos x="34" y="19"/>
                </a:cxn>
                <a:cxn ang="0">
                  <a:pos x="32" y="28"/>
                </a:cxn>
                <a:cxn ang="0">
                  <a:pos x="33" y="57"/>
                </a:cxn>
                <a:cxn ang="0">
                  <a:pos x="9" y="52"/>
                </a:cxn>
                <a:cxn ang="0">
                  <a:pos x="6" y="61"/>
                </a:cxn>
                <a:cxn ang="0">
                  <a:pos x="27" y="74"/>
                </a:cxn>
                <a:cxn ang="0">
                  <a:pos x="5" y="94"/>
                </a:cxn>
                <a:cxn ang="0">
                  <a:pos x="0" y="102"/>
                </a:cxn>
                <a:cxn ang="0">
                  <a:pos x="7" y="108"/>
                </a:cxn>
                <a:cxn ang="0">
                  <a:pos x="34" y="122"/>
                </a:cxn>
                <a:cxn ang="0">
                  <a:pos x="17" y="140"/>
                </a:cxn>
                <a:cxn ang="0">
                  <a:pos x="23" y="147"/>
                </a:cxn>
                <a:cxn ang="0">
                  <a:pos x="44" y="136"/>
                </a:cxn>
                <a:cxn ang="0">
                  <a:pos x="52" y="164"/>
                </a:cxn>
                <a:cxn ang="0">
                  <a:pos x="56" y="172"/>
                </a:cxn>
                <a:cxn ang="0">
                  <a:pos x="64" y="169"/>
                </a:cxn>
                <a:cxn ang="0">
                  <a:pos x="90" y="155"/>
                </a:cxn>
                <a:cxn ang="0">
                  <a:pos x="97" y="177"/>
                </a:cxn>
                <a:cxn ang="0">
                  <a:pos x="106" y="176"/>
                </a:cxn>
                <a:cxn ang="0">
                  <a:pos x="107" y="153"/>
                </a:cxn>
                <a:cxn ang="0">
                  <a:pos x="135" y="159"/>
                </a:cxn>
                <a:cxn ang="0">
                  <a:pos x="144" y="160"/>
                </a:cxn>
                <a:cxn ang="0">
                  <a:pos x="146" y="151"/>
                </a:cxn>
                <a:cxn ang="0">
                  <a:pos x="145" y="121"/>
                </a:cxn>
                <a:cxn ang="0">
                  <a:pos x="169" y="126"/>
                </a:cxn>
                <a:cxn ang="0">
                  <a:pos x="172" y="118"/>
                </a:cxn>
                <a:cxn ang="0">
                  <a:pos x="151" y="105"/>
                </a:cxn>
                <a:cxn ang="0">
                  <a:pos x="173" y="84"/>
                </a:cxn>
                <a:cxn ang="0">
                  <a:pos x="178" y="76"/>
                </a:cxn>
                <a:cxn ang="0">
                  <a:pos x="96" y="137"/>
                </a:cxn>
                <a:cxn ang="0">
                  <a:pos x="82" y="41"/>
                </a:cxn>
                <a:cxn ang="0">
                  <a:pos x="96" y="137"/>
                </a:cxn>
              </a:cxnLst>
              <a:rect l="0" t="0" r="r" b="b"/>
              <a:pathLst>
                <a:path w="178" h="178">
                  <a:moveTo>
                    <a:pt x="175" y="72"/>
                  </a:moveTo>
                  <a:cubicBezTo>
                    <a:pt x="174" y="71"/>
                    <a:pt x="173" y="70"/>
                    <a:pt x="171" y="70"/>
                  </a:cubicBezTo>
                  <a:cubicBezTo>
                    <a:pt x="169" y="71"/>
                    <a:pt x="159" y="71"/>
                    <a:pt x="151" y="71"/>
                  </a:cubicBezTo>
                  <a:cubicBezTo>
                    <a:pt x="149" y="66"/>
                    <a:pt x="147" y="61"/>
                    <a:pt x="145" y="57"/>
                  </a:cubicBezTo>
                  <a:cubicBezTo>
                    <a:pt x="151" y="51"/>
                    <a:pt x="158" y="44"/>
                    <a:pt x="159" y="43"/>
                  </a:cubicBezTo>
                  <a:cubicBezTo>
                    <a:pt x="160" y="42"/>
                    <a:pt x="161" y="40"/>
                    <a:pt x="161" y="38"/>
                  </a:cubicBezTo>
                  <a:cubicBezTo>
                    <a:pt x="161" y="37"/>
                    <a:pt x="161" y="35"/>
                    <a:pt x="160" y="34"/>
                  </a:cubicBezTo>
                  <a:cubicBezTo>
                    <a:pt x="158" y="32"/>
                    <a:pt x="157" y="31"/>
                    <a:pt x="155" y="31"/>
                  </a:cubicBezTo>
                  <a:cubicBezTo>
                    <a:pt x="154" y="31"/>
                    <a:pt x="152" y="31"/>
                    <a:pt x="151" y="32"/>
                  </a:cubicBezTo>
                  <a:cubicBezTo>
                    <a:pt x="149" y="33"/>
                    <a:pt x="141" y="38"/>
                    <a:pt x="134" y="43"/>
                  </a:cubicBezTo>
                  <a:cubicBezTo>
                    <a:pt x="130" y="39"/>
                    <a:pt x="126" y="35"/>
                    <a:pt x="121" y="32"/>
                  </a:cubicBezTo>
                  <a:cubicBezTo>
                    <a:pt x="124" y="24"/>
                    <a:pt x="126" y="16"/>
                    <a:pt x="127" y="14"/>
                  </a:cubicBezTo>
                  <a:cubicBezTo>
                    <a:pt x="127" y="12"/>
                    <a:pt x="127" y="11"/>
                    <a:pt x="126" y="9"/>
                  </a:cubicBezTo>
                  <a:cubicBezTo>
                    <a:pt x="125" y="8"/>
                    <a:pt x="124" y="7"/>
                    <a:pt x="122" y="6"/>
                  </a:cubicBezTo>
                  <a:cubicBezTo>
                    <a:pt x="121" y="5"/>
                    <a:pt x="119" y="5"/>
                    <a:pt x="118" y="6"/>
                  </a:cubicBezTo>
                  <a:cubicBezTo>
                    <a:pt x="116" y="6"/>
                    <a:pt x="115" y="7"/>
                    <a:pt x="114" y="9"/>
                  </a:cubicBezTo>
                  <a:cubicBezTo>
                    <a:pt x="113" y="10"/>
                    <a:pt x="109" y="18"/>
                    <a:pt x="105" y="25"/>
                  </a:cubicBezTo>
                  <a:cubicBezTo>
                    <a:pt x="100" y="24"/>
                    <a:pt x="94" y="23"/>
                    <a:pt x="88" y="23"/>
                  </a:cubicBezTo>
                  <a:cubicBezTo>
                    <a:pt x="86" y="15"/>
                    <a:pt x="84" y="7"/>
                    <a:pt x="84" y="5"/>
                  </a:cubicBezTo>
                  <a:cubicBezTo>
                    <a:pt x="84" y="4"/>
                    <a:pt x="83" y="2"/>
                    <a:pt x="81" y="1"/>
                  </a:cubicBezTo>
                  <a:cubicBezTo>
                    <a:pt x="80" y="1"/>
                    <a:pt x="78" y="0"/>
                    <a:pt x="76" y="0"/>
                  </a:cubicBezTo>
                  <a:cubicBezTo>
                    <a:pt x="75" y="1"/>
                    <a:pt x="73" y="1"/>
                    <a:pt x="72" y="3"/>
                  </a:cubicBezTo>
                  <a:cubicBezTo>
                    <a:pt x="71" y="4"/>
                    <a:pt x="70" y="6"/>
                    <a:pt x="70" y="7"/>
                  </a:cubicBezTo>
                  <a:cubicBezTo>
                    <a:pt x="71" y="9"/>
                    <a:pt x="71" y="17"/>
                    <a:pt x="71" y="25"/>
                  </a:cubicBezTo>
                  <a:cubicBezTo>
                    <a:pt x="66" y="27"/>
                    <a:pt x="60" y="29"/>
                    <a:pt x="56" y="32"/>
                  </a:cubicBezTo>
                  <a:cubicBezTo>
                    <a:pt x="50" y="27"/>
                    <a:pt x="44" y="20"/>
                    <a:pt x="43" y="19"/>
                  </a:cubicBezTo>
                  <a:cubicBezTo>
                    <a:pt x="42" y="18"/>
                    <a:pt x="40" y="17"/>
                    <a:pt x="38" y="17"/>
                  </a:cubicBezTo>
                  <a:cubicBezTo>
                    <a:pt x="37" y="17"/>
                    <a:pt x="35" y="18"/>
                    <a:pt x="34" y="19"/>
                  </a:cubicBezTo>
                  <a:cubicBezTo>
                    <a:pt x="32" y="20"/>
                    <a:pt x="32" y="21"/>
                    <a:pt x="31" y="23"/>
                  </a:cubicBezTo>
                  <a:cubicBezTo>
                    <a:pt x="31" y="24"/>
                    <a:pt x="31" y="26"/>
                    <a:pt x="32" y="28"/>
                  </a:cubicBezTo>
                  <a:cubicBezTo>
                    <a:pt x="33" y="29"/>
                    <a:pt x="38" y="37"/>
                    <a:pt x="42" y="44"/>
                  </a:cubicBezTo>
                  <a:cubicBezTo>
                    <a:pt x="39" y="48"/>
                    <a:pt x="35" y="52"/>
                    <a:pt x="33" y="57"/>
                  </a:cubicBezTo>
                  <a:cubicBezTo>
                    <a:pt x="25" y="55"/>
                    <a:pt x="16" y="52"/>
                    <a:pt x="14" y="52"/>
                  </a:cubicBezTo>
                  <a:cubicBezTo>
                    <a:pt x="12" y="51"/>
                    <a:pt x="11" y="51"/>
                    <a:pt x="9" y="52"/>
                  </a:cubicBezTo>
                  <a:cubicBezTo>
                    <a:pt x="8" y="53"/>
                    <a:pt x="7" y="54"/>
                    <a:pt x="6" y="56"/>
                  </a:cubicBezTo>
                  <a:cubicBezTo>
                    <a:pt x="5" y="57"/>
                    <a:pt x="5" y="59"/>
                    <a:pt x="6" y="61"/>
                  </a:cubicBezTo>
                  <a:cubicBezTo>
                    <a:pt x="6" y="62"/>
                    <a:pt x="7" y="64"/>
                    <a:pt x="9" y="64"/>
                  </a:cubicBezTo>
                  <a:cubicBezTo>
                    <a:pt x="11" y="65"/>
                    <a:pt x="19" y="70"/>
                    <a:pt x="27" y="74"/>
                  </a:cubicBezTo>
                  <a:cubicBezTo>
                    <a:pt x="26" y="79"/>
                    <a:pt x="25" y="84"/>
                    <a:pt x="25" y="89"/>
                  </a:cubicBezTo>
                  <a:cubicBezTo>
                    <a:pt x="17" y="91"/>
                    <a:pt x="7" y="94"/>
                    <a:pt x="5" y="94"/>
                  </a:cubicBezTo>
                  <a:cubicBezTo>
                    <a:pt x="4" y="95"/>
                    <a:pt x="2" y="96"/>
                    <a:pt x="1" y="97"/>
                  </a:cubicBezTo>
                  <a:cubicBezTo>
                    <a:pt x="1" y="99"/>
                    <a:pt x="0" y="100"/>
                    <a:pt x="0" y="102"/>
                  </a:cubicBezTo>
                  <a:cubicBezTo>
                    <a:pt x="1" y="104"/>
                    <a:pt x="2" y="105"/>
                    <a:pt x="3" y="106"/>
                  </a:cubicBezTo>
                  <a:cubicBezTo>
                    <a:pt x="4" y="107"/>
                    <a:pt x="6" y="108"/>
                    <a:pt x="7" y="108"/>
                  </a:cubicBezTo>
                  <a:cubicBezTo>
                    <a:pt x="9" y="108"/>
                    <a:pt x="19" y="107"/>
                    <a:pt x="28" y="107"/>
                  </a:cubicBezTo>
                  <a:cubicBezTo>
                    <a:pt x="29" y="112"/>
                    <a:pt x="31" y="117"/>
                    <a:pt x="34" y="122"/>
                  </a:cubicBezTo>
                  <a:cubicBezTo>
                    <a:pt x="27" y="128"/>
                    <a:pt x="21" y="134"/>
                    <a:pt x="19" y="135"/>
                  </a:cubicBezTo>
                  <a:cubicBezTo>
                    <a:pt x="18" y="137"/>
                    <a:pt x="17" y="138"/>
                    <a:pt x="17" y="140"/>
                  </a:cubicBezTo>
                  <a:cubicBezTo>
                    <a:pt x="17" y="142"/>
                    <a:pt x="18" y="143"/>
                    <a:pt x="19" y="145"/>
                  </a:cubicBezTo>
                  <a:cubicBezTo>
                    <a:pt x="20" y="146"/>
                    <a:pt x="21" y="147"/>
                    <a:pt x="23" y="147"/>
                  </a:cubicBezTo>
                  <a:cubicBezTo>
                    <a:pt x="24" y="147"/>
                    <a:pt x="26" y="147"/>
                    <a:pt x="28" y="146"/>
                  </a:cubicBezTo>
                  <a:cubicBezTo>
                    <a:pt x="29" y="145"/>
                    <a:pt x="37" y="140"/>
                    <a:pt x="44" y="136"/>
                  </a:cubicBezTo>
                  <a:cubicBezTo>
                    <a:pt x="48" y="140"/>
                    <a:pt x="52" y="143"/>
                    <a:pt x="57" y="146"/>
                  </a:cubicBezTo>
                  <a:cubicBezTo>
                    <a:pt x="55" y="154"/>
                    <a:pt x="52" y="163"/>
                    <a:pt x="52" y="164"/>
                  </a:cubicBezTo>
                  <a:cubicBezTo>
                    <a:pt x="51" y="166"/>
                    <a:pt x="51" y="168"/>
                    <a:pt x="52" y="169"/>
                  </a:cubicBezTo>
                  <a:cubicBezTo>
                    <a:pt x="53" y="171"/>
                    <a:pt x="54" y="172"/>
                    <a:pt x="56" y="172"/>
                  </a:cubicBezTo>
                  <a:cubicBezTo>
                    <a:pt x="57" y="173"/>
                    <a:pt x="59" y="173"/>
                    <a:pt x="61" y="173"/>
                  </a:cubicBezTo>
                  <a:cubicBezTo>
                    <a:pt x="62" y="172"/>
                    <a:pt x="64" y="171"/>
                    <a:pt x="64" y="169"/>
                  </a:cubicBezTo>
                  <a:cubicBezTo>
                    <a:pt x="65" y="168"/>
                    <a:pt x="69" y="160"/>
                    <a:pt x="73" y="153"/>
                  </a:cubicBezTo>
                  <a:cubicBezTo>
                    <a:pt x="78" y="155"/>
                    <a:pt x="84" y="155"/>
                    <a:pt x="90" y="155"/>
                  </a:cubicBezTo>
                  <a:cubicBezTo>
                    <a:pt x="92" y="163"/>
                    <a:pt x="94" y="171"/>
                    <a:pt x="94" y="173"/>
                  </a:cubicBezTo>
                  <a:cubicBezTo>
                    <a:pt x="95" y="175"/>
                    <a:pt x="96" y="176"/>
                    <a:pt x="97" y="177"/>
                  </a:cubicBezTo>
                  <a:cubicBezTo>
                    <a:pt x="98" y="178"/>
                    <a:pt x="100" y="178"/>
                    <a:pt x="102" y="178"/>
                  </a:cubicBezTo>
                  <a:cubicBezTo>
                    <a:pt x="104" y="178"/>
                    <a:pt x="105" y="177"/>
                    <a:pt x="106" y="176"/>
                  </a:cubicBezTo>
                  <a:cubicBezTo>
                    <a:pt x="107" y="174"/>
                    <a:pt x="108" y="173"/>
                    <a:pt x="108" y="171"/>
                  </a:cubicBezTo>
                  <a:cubicBezTo>
                    <a:pt x="108" y="169"/>
                    <a:pt x="107" y="161"/>
                    <a:pt x="107" y="153"/>
                  </a:cubicBezTo>
                  <a:cubicBezTo>
                    <a:pt x="113" y="151"/>
                    <a:pt x="118" y="149"/>
                    <a:pt x="123" y="146"/>
                  </a:cubicBezTo>
                  <a:cubicBezTo>
                    <a:pt x="128" y="152"/>
                    <a:pt x="134" y="158"/>
                    <a:pt x="135" y="159"/>
                  </a:cubicBezTo>
                  <a:cubicBezTo>
                    <a:pt x="137" y="161"/>
                    <a:pt x="138" y="161"/>
                    <a:pt x="140" y="161"/>
                  </a:cubicBezTo>
                  <a:cubicBezTo>
                    <a:pt x="141" y="161"/>
                    <a:pt x="143" y="161"/>
                    <a:pt x="144" y="160"/>
                  </a:cubicBezTo>
                  <a:cubicBezTo>
                    <a:pt x="146" y="159"/>
                    <a:pt x="147" y="157"/>
                    <a:pt x="147" y="156"/>
                  </a:cubicBezTo>
                  <a:cubicBezTo>
                    <a:pt x="147" y="154"/>
                    <a:pt x="147" y="152"/>
                    <a:pt x="146" y="151"/>
                  </a:cubicBezTo>
                  <a:cubicBezTo>
                    <a:pt x="145" y="149"/>
                    <a:pt x="140" y="142"/>
                    <a:pt x="136" y="135"/>
                  </a:cubicBezTo>
                  <a:cubicBezTo>
                    <a:pt x="140" y="131"/>
                    <a:pt x="143" y="126"/>
                    <a:pt x="145" y="121"/>
                  </a:cubicBezTo>
                  <a:cubicBezTo>
                    <a:pt x="154" y="124"/>
                    <a:pt x="162" y="126"/>
                    <a:pt x="164" y="127"/>
                  </a:cubicBezTo>
                  <a:cubicBezTo>
                    <a:pt x="166" y="127"/>
                    <a:pt x="168" y="127"/>
                    <a:pt x="169" y="126"/>
                  </a:cubicBezTo>
                  <a:cubicBezTo>
                    <a:pt x="170" y="125"/>
                    <a:pt x="172" y="124"/>
                    <a:pt x="172" y="123"/>
                  </a:cubicBezTo>
                  <a:cubicBezTo>
                    <a:pt x="173" y="121"/>
                    <a:pt x="173" y="119"/>
                    <a:pt x="172" y="118"/>
                  </a:cubicBezTo>
                  <a:cubicBezTo>
                    <a:pt x="172" y="116"/>
                    <a:pt x="171" y="115"/>
                    <a:pt x="169" y="114"/>
                  </a:cubicBezTo>
                  <a:cubicBezTo>
                    <a:pt x="168" y="113"/>
                    <a:pt x="159" y="109"/>
                    <a:pt x="151" y="105"/>
                  </a:cubicBezTo>
                  <a:cubicBezTo>
                    <a:pt x="153" y="100"/>
                    <a:pt x="153" y="94"/>
                    <a:pt x="153" y="89"/>
                  </a:cubicBezTo>
                  <a:cubicBezTo>
                    <a:pt x="162" y="87"/>
                    <a:pt x="171" y="85"/>
                    <a:pt x="173" y="84"/>
                  </a:cubicBezTo>
                  <a:cubicBezTo>
                    <a:pt x="175" y="84"/>
                    <a:pt x="176" y="83"/>
                    <a:pt x="177" y="81"/>
                  </a:cubicBezTo>
                  <a:cubicBezTo>
                    <a:pt x="178" y="80"/>
                    <a:pt x="178" y="78"/>
                    <a:pt x="178" y="76"/>
                  </a:cubicBezTo>
                  <a:cubicBezTo>
                    <a:pt x="178" y="75"/>
                    <a:pt x="177" y="73"/>
                    <a:pt x="175" y="72"/>
                  </a:cubicBezTo>
                  <a:close/>
                  <a:moveTo>
                    <a:pt x="96" y="137"/>
                  </a:moveTo>
                  <a:cubicBezTo>
                    <a:pt x="71" y="141"/>
                    <a:pt x="47" y="122"/>
                    <a:pt x="43" y="96"/>
                  </a:cubicBezTo>
                  <a:cubicBezTo>
                    <a:pt x="39" y="69"/>
                    <a:pt x="57" y="45"/>
                    <a:pt x="82" y="41"/>
                  </a:cubicBezTo>
                  <a:cubicBezTo>
                    <a:pt x="108" y="38"/>
                    <a:pt x="131" y="56"/>
                    <a:pt x="135" y="83"/>
                  </a:cubicBezTo>
                  <a:cubicBezTo>
                    <a:pt x="139" y="109"/>
                    <a:pt x="121" y="133"/>
                    <a:pt x="96" y="137"/>
                  </a:cubicBezTo>
                  <a:close/>
                </a:path>
              </a:pathLst>
            </a:custGeom>
            <a:solidFill>
              <a:srgbClr val="8C8C8C"/>
            </a:solidFill>
            <a:ln w="9525">
              <a:noFill/>
              <a:round/>
              <a:headEnd/>
              <a:tailEnd/>
            </a:ln>
          </p:spPr>
          <p:txBody>
            <a:bodyPr wrap="square" lIns="91440" tIns="45720" rIns="91440" bIns="4572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9" name="ïş1iḑé">
              <a:extLst>
                <a:ext uri="{FF2B5EF4-FFF2-40B4-BE49-F238E27FC236}">
                  <a16:creationId xmlns:a16="http://schemas.microsoft.com/office/drawing/2014/main" id="{4800DFC1-E274-40F5-A9B0-040D0C69956E}"/>
                </a:ext>
              </a:extLst>
            </p:cNvPr>
            <p:cNvSpPr/>
            <p:nvPr/>
          </p:nvSpPr>
          <p:spPr bwMode="auto">
            <a:xfrm>
              <a:off x="3593747" y="4772656"/>
              <a:ext cx="134686" cy="134686"/>
            </a:xfrm>
            <a:custGeom>
              <a:avLst/>
              <a:gdLst/>
              <a:ahLst/>
              <a:cxnLst>
                <a:cxn ang="0">
                  <a:pos x="30" y="3"/>
                </a:cxn>
                <a:cxn ang="0">
                  <a:pos x="3" y="39"/>
                </a:cxn>
                <a:cxn ang="0">
                  <a:pos x="39" y="66"/>
                </a:cxn>
                <a:cxn ang="0">
                  <a:pos x="66" y="30"/>
                </a:cxn>
                <a:cxn ang="0">
                  <a:pos x="30" y="3"/>
                </a:cxn>
                <a:cxn ang="0">
                  <a:pos x="36" y="50"/>
                </a:cxn>
                <a:cxn ang="0">
                  <a:pos x="18" y="36"/>
                </a:cxn>
                <a:cxn ang="0">
                  <a:pos x="32" y="18"/>
                </a:cxn>
                <a:cxn ang="0">
                  <a:pos x="50" y="32"/>
                </a:cxn>
                <a:cxn ang="0">
                  <a:pos x="36" y="50"/>
                </a:cxn>
              </a:cxnLst>
              <a:rect l="0" t="0" r="r" b="b"/>
              <a:pathLst>
                <a:path w="68" h="68">
                  <a:moveTo>
                    <a:pt x="30" y="3"/>
                  </a:moveTo>
                  <a:cubicBezTo>
                    <a:pt x="12" y="5"/>
                    <a:pt x="0" y="21"/>
                    <a:pt x="3" y="39"/>
                  </a:cubicBezTo>
                  <a:cubicBezTo>
                    <a:pt x="5" y="56"/>
                    <a:pt x="21" y="68"/>
                    <a:pt x="39" y="66"/>
                  </a:cubicBezTo>
                  <a:cubicBezTo>
                    <a:pt x="56" y="63"/>
                    <a:pt x="68" y="47"/>
                    <a:pt x="66" y="30"/>
                  </a:cubicBezTo>
                  <a:cubicBezTo>
                    <a:pt x="63" y="12"/>
                    <a:pt x="47" y="0"/>
                    <a:pt x="30" y="3"/>
                  </a:cubicBezTo>
                  <a:close/>
                  <a:moveTo>
                    <a:pt x="36" y="50"/>
                  </a:moveTo>
                  <a:cubicBezTo>
                    <a:pt x="28" y="51"/>
                    <a:pt x="20" y="45"/>
                    <a:pt x="18" y="36"/>
                  </a:cubicBezTo>
                  <a:cubicBezTo>
                    <a:pt x="17" y="28"/>
                    <a:pt x="23" y="20"/>
                    <a:pt x="32" y="18"/>
                  </a:cubicBezTo>
                  <a:cubicBezTo>
                    <a:pt x="41" y="17"/>
                    <a:pt x="49" y="23"/>
                    <a:pt x="50" y="32"/>
                  </a:cubicBezTo>
                  <a:cubicBezTo>
                    <a:pt x="51" y="41"/>
                    <a:pt x="45" y="49"/>
                    <a:pt x="36" y="50"/>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0" name="îSlîḓê">
              <a:extLst>
                <a:ext uri="{FF2B5EF4-FFF2-40B4-BE49-F238E27FC236}">
                  <a16:creationId xmlns:a16="http://schemas.microsoft.com/office/drawing/2014/main" id="{947F12AE-0853-4D59-9B5B-9E7A881839D1}"/>
                </a:ext>
              </a:extLst>
            </p:cNvPr>
            <p:cNvSpPr/>
            <p:nvPr/>
          </p:nvSpPr>
          <p:spPr bwMode="auto">
            <a:xfrm>
              <a:off x="3784277" y="4431015"/>
              <a:ext cx="294009" cy="297294"/>
            </a:xfrm>
            <a:custGeom>
              <a:avLst/>
              <a:gdLst/>
              <a:ahLst/>
              <a:cxnLst>
                <a:cxn ang="0">
                  <a:pos x="133" y="80"/>
                </a:cxn>
                <a:cxn ang="0">
                  <a:pos x="131" y="71"/>
                </a:cxn>
                <a:cxn ang="0">
                  <a:pos x="146" y="67"/>
                </a:cxn>
                <a:cxn ang="0">
                  <a:pos x="137" y="59"/>
                </a:cxn>
                <a:cxn ang="0">
                  <a:pos x="126" y="52"/>
                </a:cxn>
                <a:cxn ang="0">
                  <a:pos x="139" y="43"/>
                </a:cxn>
                <a:cxn ang="0">
                  <a:pos x="128" y="39"/>
                </a:cxn>
                <a:cxn ang="0">
                  <a:pos x="115" y="36"/>
                </a:cxn>
                <a:cxn ang="0">
                  <a:pos x="124" y="23"/>
                </a:cxn>
                <a:cxn ang="0">
                  <a:pos x="112" y="22"/>
                </a:cxn>
                <a:cxn ang="0">
                  <a:pos x="99" y="24"/>
                </a:cxn>
                <a:cxn ang="0">
                  <a:pos x="103" y="9"/>
                </a:cxn>
                <a:cxn ang="0">
                  <a:pos x="92" y="13"/>
                </a:cxn>
                <a:cxn ang="0">
                  <a:pos x="80" y="19"/>
                </a:cxn>
                <a:cxn ang="0">
                  <a:pos x="79" y="4"/>
                </a:cxn>
                <a:cxn ang="0">
                  <a:pos x="70" y="10"/>
                </a:cxn>
                <a:cxn ang="0">
                  <a:pos x="60" y="20"/>
                </a:cxn>
                <a:cxn ang="0">
                  <a:pos x="54" y="6"/>
                </a:cxn>
                <a:cxn ang="0">
                  <a:pos x="48" y="16"/>
                </a:cxn>
                <a:cxn ang="0">
                  <a:pos x="42" y="28"/>
                </a:cxn>
                <a:cxn ang="0">
                  <a:pos x="32" y="18"/>
                </a:cxn>
                <a:cxn ang="0">
                  <a:pos x="29" y="29"/>
                </a:cxn>
                <a:cxn ang="0">
                  <a:pos x="28" y="42"/>
                </a:cxn>
                <a:cxn ang="0">
                  <a:pos x="14" y="36"/>
                </a:cxn>
                <a:cxn ang="0">
                  <a:pos x="16" y="47"/>
                </a:cxn>
                <a:cxn ang="0">
                  <a:pos x="20" y="60"/>
                </a:cxn>
                <a:cxn ang="0">
                  <a:pos x="5" y="59"/>
                </a:cxn>
                <a:cxn ang="0">
                  <a:pos x="10" y="69"/>
                </a:cxn>
                <a:cxn ang="0">
                  <a:pos x="18" y="75"/>
                </a:cxn>
                <a:cxn ang="0">
                  <a:pos x="10" y="82"/>
                </a:cxn>
                <a:cxn ang="0">
                  <a:pos x="5" y="92"/>
                </a:cxn>
                <a:cxn ang="0">
                  <a:pos x="20" y="91"/>
                </a:cxn>
                <a:cxn ang="0">
                  <a:pos x="16" y="103"/>
                </a:cxn>
                <a:cxn ang="0">
                  <a:pos x="14" y="115"/>
                </a:cxn>
                <a:cxn ang="0">
                  <a:pos x="28" y="108"/>
                </a:cxn>
                <a:cxn ang="0">
                  <a:pos x="29" y="122"/>
                </a:cxn>
                <a:cxn ang="0">
                  <a:pos x="32" y="133"/>
                </a:cxn>
                <a:cxn ang="0">
                  <a:pos x="42" y="122"/>
                </a:cxn>
                <a:cxn ang="0">
                  <a:pos x="48" y="135"/>
                </a:cxn>
                <a:cxn ang="0">
                  <a:pos x="54" y="144"/>
                </a:cxn>
                <a:cxn ang="0">
                  <a:pos x="60" y="130"/>
                </a:cxn>
                <a:cxn ang="0">
                  <a:pos x="70" y="140"/>
                </a:cxn>
                <a:cxn ang="0">
                  <a:pos x="79" y="147"/>
                </a:cxn>
                <a:cxn ang="0">
                  <a:pos x="80" y="132"/>
                </a:cxn>
                <a:cxn ang="0">
                  <a:pos x="92" y="138"/>
                </a:cxn>
                <a:cxn ang="0">
                  <a:pos x="103" y="141"/>
                </a:cxn>
                <a:cxn ang="0">
                  <a:pos x="99" y="127"/>
                </a:cxn>
                <a:cxn ang="0">
                  <a:pos x="112" y="128"/>
                </a:cxn>
                <a:cxn ang="0">
                  <a:pos x="124" y="128"/>
                </a:cxn>
                <a:cxn ang="0">
                  <a:pos x="115" y="115"/>
                </a:cxn>
                <a:cxn ang="0">
                  <a:pos x="128" y="112"/>
                </a:cxn>
                <a:cxn ang="0">
                  <a:pos x="139" y="107"/>
                </a:cxn>
                <a:cxn ang="0">
                  <a:pos x="126" y="99"/>
                </a:cxn>
                <a:cxn ang="0">
                  <a:pos x="137" y="91"/>
                </a:cxn>
                <a:cxn ang="0">
                  <a:pos x="146" y="84"/>
                </a:cxn>
                <a:cxn ang="0">
                  <a:pos x="60" y="75"/>
                </a:cxn>
              </a:cxnLst>
              <a:rect l="0" t="0" r="r" b="b"/>
              <a:pathLst>
                <a:path w="149" h="151">
                  <a:moveTo>
                    <a:pt x="146" y="84"/>
                  </a:moveTo>
                  <a:cubicBezTo>
                    <a:pt x="143" y="83"/>
                    <a:pt x="141" y="82"/>
                    <a:pt x="139" y="82"/>
                  </a:cubicBezTo>
                  <a:cubicBezTo>
                    <a:pt x="137" y="81"/>
                    <a:pt x="135" y="81"/>
                    <a:pt x="133" y="80"/>
                  </a:cubicBezTo>
                  <a:cubicBezTo>
                    <a:pt x="132" y="80"/>
                    <a:pt x="132" y="80"/>
                    <a:pt x="131" y="80"/>
                  </a:cubicBezTo>
                  <a:cubicBezTo>
                    <a:pt x="131" y="78"/>
                    <a:pt x="131" y="77"/>
                    <a:pt x="131" y="75"/>
                  </a:cubicBezTo>
                  <a:cubicBezTo>
                    <a:pt x="131" y="74"/>
                    <a:pt x="131" y="72"/>
                    <a:pt x="131" y="71"/>
                  </a:cubicBezTo>
                  <a:cubicBezTo>
                    <a:pt x="132" y="71"/>
                    <a:pt x="132" y="71"/>
                    <a:pt x="133" y="70"/>
                  </a:cubicBezTo>
                  <a:cubicBezTo>
                    <a:pt x="135" y="70"/>
                    <a:pt x="137" y="69"/>
                    <a:pt x="139" y="69"/>
                  </a:cubicBezTo>
                  <a:cubicBezTo>
                    <a:pt x="141" y="68"/>
                    <a:pt x="143" y="68"/>
                    <a:pt x="146" y="67"/>
                  </a:cubicBezTo>
                  <a:cubicBezTo>
                    <a:pt x="148" y="66"/>
                    <a:pt x="149" y="64"/>
                    <a:pt x="149" y="62"/>
                  </a:cubicBezTo>
                  <a:cubicBezTo>
                    <a:pt x="148" y="60"/>
                    <a:pt x="146" y="58"/>
                    <a:pt x="144" y="59"/>
                  </a:cubicBezTo>
                  <a:cubicBezTo>
                    <a:pt x="142" y="59"/>
                    <a:pt x="140" y="59"/>
                    <a:pt x="137" y="59"/>
                  </a:cubicBezTo>
                  <a:cubicBezTo>
                    <a:pt x="135" y="59"/>
                    <a:pt x="133" y="60"/>
                    <a:pt x="131" y="60"/>
                  </a:cubicBezTo>
                  <a:cubicBezTo>
                    <a:pt x="130" y="60"/>
                    <a:pt x="130" y="60"/>
                    <a:pt x="129" y="60"/>
                  </a:cubicBezTo>
                  <a:cubicBezTo>
                    <a:pt x="128" y="57"/>
                    <a:pt x="127" y="54"/>
                    <a:pt x="126" y="52"/>
                  </a:cubicBezTo>
                  <a:cubicBezTo>
                    <a:pt x="127" y="51"/>
                    <a:pt x="127" y="51"/>
                    <a:pt x="128" y="51"/>
                  </a:cubicBezTo>
                  <a:cubicBezTo>
                    <a:pt x="129" y="49"/>
                    <a:pt x="131" y="48"/>
                    <a:pt x="133" y="47"/>
                  </a:cubicBezTo>
                  <a:cubicBezTo>
                    <a:pt x="135" y="46"/>
                    <a:pt x="137" y="44"/>
                    <a:pt x="139" y="43"/>
                  </a:cubicBezTo>
                  <a:cubicBezTo>
                    <a:pt x="140" y="42"/>
                    <a:pt x="141" y="39"/>
                    <a:pt x="140" y="38"/>
                  </a:cubicBezTo>
                  <a:cubicBezTo>
                    <a:pt x="139" y="36"/>
                    <a:pt x="136" y="35"/>
                    <a:pt x="134" y="36"/>
                  </a:cubicBezTo>
                  <a:cubicBezTo>
                    <a:pt x="132" y="37"/>
                    <a:pt x="130" y="38"/>
                    <a:pt x="128" y="39"/>
                  </a:cubicBezTo>
                  <a:cubicBezTo>
                    <a:pt x="126" y="39"/>
                    <a:pt x="124" y="40"/>
                    <a:pt x="122" y="41"/>
                  </a:cubicBezTo>
                  <a:cubicBezTo>
                    <a:pt x="122" y="41"/>
                    <a:pt x="121" y="42"/>
                    <a:pt x="121" y="42"/>
                  </a:cubicBezTo>
                  <a:cubicBezTo>
                    <a:pt x="119" y="40"/>
                    <a:pt x="117" y="38"/>
                    <a:pt x="115" y="36"/>
                  </a:cubicBezTo>
                  <a:cubicBezTo>
                    <a:pt x="115" y="35"/>
                    <a:pt x="116" y="34"/>
                    <a:pt x="116" y="34"/>
                  </a:cubicBezTo>
                  <a:cubicBezTo>
                    <a:pt x="117" y="32"/>
                    <a:pt x="119" y="30"/>
                    <a:pt x="120" y="29"/>
                  </a:cubicBezTo>
                  <a:cubicBezTo>
                    <a:pt x="121" y="27"/>
                    <a:pt x="122" y="25"/>
                    <a:pt x="124" y="23"/>
                  </a:cubicBezTo>
                  <a:cubicBezTo>
                    <a:pt x="125" y="21"/>
                    <a:pt x="124" y="19"/>
                    <a:pt x="123" y="17"/>
                  </a:cubicBezTo>
                  <a:cubicBezTo>
                    <a:pt x="121" y="16"/>
                    <a:pt x="119" y="16"/>
                    <a:pt x="117" y="18"/>
                  </a:cubicBezTo>
                  <a:cubicBezTo>
                    <a:pt x="115" y="19"/>
                    <a:pt x="114" y="21"/>
                    <a:pt x="112" y="22"/>
                  </a:cubicBezTo>
                  <a:cubicBezTo>
                    <a:pt x="111" y="24"/>
                    <a:pt x="109" y="25"/>
                    <a:pt x="108" y="27"/>
                  </a:cubicBezTo>
                  <a:cubicBezTo>
                    <a:pt x="107" y="27"/>
                    <a:pt x="107" y="28"/>
                    <a:pt x="106" y="28"/>
                  </a:cubicBezTo>
                  <a:cubicBezTo>
                    <a:pt x="104" y="27"/>
                    <a:pt x="102" y="25"/>
                    <a:pt x="99" y="24"/>
                  </a:cubicBezTo>
                  <a:cubicBezTo>
                    <a:pt x="99" y="23"/>
                    <a:pt x="99" y="23"/>
                    <a:pt x="100" y="22"/>
                  </a:cubicBezTo>
                  <a:cubicBezTo>
                    <a:pt x="100" y="20"/>
                    <a:pt x="101" y="18"/>
                    <a:pt x="101" y="16"/>
                  </a:cubicBezTo>
                  <a:cubicBezTo>
                    <a:pt x="102" y="14"/>
                    <a:pt x="102" y="12"/>
                    <a:pt x="103" y="9"/>
                  </a:cubicBezTo>
                  <a:cubicBezTo>
                    <a:pt x="103" y="7"/>
                    <a:pt x="102" y="5"/>
                    <a:pt x="100" y="4"/>
                  </a:cubicBezTo>
                  <a:cubicBezTo>
                    <a:pt x="98" y="4"/>
                    <a:pt x="96" y="4"/>
                    <a:pt x="95" y="6"/>
                  </a:cubicBezTo>
                  <a:cubicBezTo>
                    <a:pt x="94" y="9"/>
                    <a:pt x="93" y="11"/>
                    <a:pt x="92" y="13"/>
                  </a:cubicBezTo>
                  <a:cubicBezTo>
                    <a:pt x="91" y="15"/>
                    <a:pt x="90" y="16"/>
                    <a:pt x="89" y="18"/>
                  </a:cubicBezTo>
                  <a:cubicBezTo>
                    <a:pt x="89" y="19"/>
                    <a:pt x="89" y="19"/>
                    <a:pt x="88" y="20"/>
                  </a:cubicBezTo>
                  <a:cubicBezTo>
                    <a:pt x="86" y="19"/>
                    <a:pt x="83" y="19"/>
                    <a:pt x="80" y="19"/>
                  </a:cubicBezTo>
                  <a:cubicBezTo>
                    <a:pt x="80" y="18"/>
                    <a:pt x="80" y="17"/>
                    <a:pt x="80" y="17"/>
                  </a:cubicBezTo>
                  <a:cubicBezTo>
                    <a:pt x="80" y="15"/>
                    <a:pt x="79" y="13"/>
                    <a:pt x="79" y="10"/>
                  </a:cubicBezTo>
                  <a:cubicBezTo>
                    <a:pt x="79" y="8"/>
                    <a:pt x="79" y="6"/>
                    <a:pt x="79" y="4"/>
                  </a:cubicBezTo>
                  <a:cubicBezTo>
                    <a:pt x="78" y="1"/>
                    <a:pt x="77" y="0"/>
                    <a:pt x="74" y="0"/>
                  </a:cubicBezTo>
                  <a:cubicBezTo>
                    <a:pt x="72" y="0"/>
                    <a:pt x="70" y="1"/>
                    <a:pt x="70" y="4"/>
                  </a:cubicBezTo>
                  <a:cubicBezTo>
                    <a:pt x="70" y="6"/>
                    <a:pt x="70" y="8"/>
                    <a:pt x="70" y="10"/>
                  </a:cubicBezTo>
                  <a:cubicBezTo>
                    <a:pt x="69" y="13"/>
                    <a:pt x="69" y="15"/>
                    <a:pt x="69" y="17"/>
                  </a:cubicBezTo>
                  <a:cubicBezTo>
                    <a:pt x="69" y="17"/>
                    <a:pt x="69" y="18"/>
                    <a:pt x="69" y="19"/>
                  </a:cubicBezTo>
                  <a:cubicBezTo>
                    <a:pt x="66" y="19"/>
                    <a:pt x="63" y="19"/>
                    <a:pt x="60" y="20"/>
                  </a:cubicBezTo>
                  <a:cubicBezTo>
                    <a:pt x="60" y="19"/>
                    <a:pt x="60" y="19"/>
                    <a:pt x="59" y="18"/>
                  </a:cubicBezTo>
                  <a:cubicBezTo>
                    <a:pt x="59" y="16"/>
                    <a:pt x="58" y="15"/>
                    <a:pt x="57" y="13"/>
                  </a:cubicBezTo>
                  <a:cubicBezTo>
                    <a:pt x="56" y="11"/>
                    <a:pt x="55" y="9"/>
                    <a:pt x="54" y="6"/>
                  </a:cubicBezTo>
                  <a:cubicBezTo>
                    <a:pt x="53" y="4"/>
                    <a:pt x="51" y="4"/>
                    <a:pt x="49" y="4"/>
                  </a:cubicBezTo>
                  <a:cubicBezTo>
                    <a:pt x="47" y="5"/>
                    <a:pt x="45" y="7"/>
                    <a:pt x="46" y="9"/>
                  </a:cubicBezTo>
                  <a:cubicBezTo>
                    <a:pt x="47" y="12"/>
                    <a:pt x="47" y="14"/>
                    <a:pt x="48" y="16"/>
                  </a:cubicBezTo>
                  <a:cubicBezTo>
                    <a:pt x="48" y="18"/>
                    <a:pt x="49" y="20"/>
                    <a:pt x="49" y="22"/>
                  </a:cubicBezTo>
                  <a:cubicBezTo>
                    <a:pt x="49" y="23"/>
                    <a:pt x="50" y="23"/>
                    <a:pt x="50" y="24"/>
                  </a:cubicBezTo>
                  <a:cubicBezTo>
                    <a:pt x="47" y="25"/>
                    <a:pt x="45" y="27"/>
                    <a:pt x="42" y="28"/>
                  </a:cubicBezTo>
                  <a:cubicBezTo>
                    <a:pt x="42" y="28"/>
                    <a:pt x="41" y="27"/>
                    <a:pt x="41" y="27"/>
                  </a:cubicBezTo>
                  <a:cubicBezTo>
                    <a:pt x="39" y="25"/>
                    <a:pt x="38" y="24"/>
                    <a:pt x="36" y="22"/>
                  </a:cubicBezTo>
                  <a:cubicBezTo>
                    <a:pt x="35" y="21"/>
                    <a:pt x="33" y="19"/>
                    <a:pt x="32" y="18"/>
                  </a:cubicBezTo>
                  <a:cubicBezTo>
                    <a:pt x="30" y="16"/>
                    <a:pt x="28" y="16"/>
                    <a:pt x="26" y="17"/>
                  </a:cubicBezTo>
                  <a:cubicBezTo>
                    <a:pt x="24" y="19"/>
                    <a:pt x="24" y="21"/>
                    <a:pt x="25" y="23"/>
                  </a:cubicBezTo>
                  <a:cubicBezTo>
                    <a:pt x="27" y="25"/>
                    <a:pt x="28" y="27"/>
                    <a:pt x="29" y="29"/>
                  </a:cubicBezTo>
                  <a:cubicBezTo>
                    <a:pt x="30" y="30"/>
                    <a:pt x="31" y="32"/>
                    <a:pt x="33" y="34"/>
                  </a:cubicBezTo>
                  <a:cubicBezTo>
                    <a:pt x="33" y="34"/>
                    <a:pt x="33" y="35"/>
                    <a:pt x="34" y="36"/>
                  </a:cubicBezTo>
                  <a:cubicBezTo>
                    <a:pt x="32" y="38"/>
                    <a:pt x="30" y="40"/>
                    <a:pt x="28" y="42"/>
                  </a:cubicBezTo>
                  <a:cubicBezTo>
                    <a:pt x="28" y="42"/>
                    <a:pt x="27" y="41"/>
                    <a:pt x="26" y="41"/>
                  </a:cubicBezTo>
                  <a:cubicBezTo>
                    <a:pt x="25" y="40"/>
                    <a:pt x="23" y="39"/>
                    <a:pt x="21" y="39"/>
                  </a:cubicBezTo>
                  <a:cubicBezTo>
                    <a:pt x="19" y="38"/>
                    <a:pt x="17" y="37"/>
                    <a:pt x="14" y="36"/>
                  </a:cubicBezTo>
                  <a:cubicBezTo>
                    <a:pt x="13" y="35"/>
                    <a:pt x="10" y="36"/>
                    <a:pt x="9" y="38"/>
                  </a:cubicBezTo>
                  <a:cubicBezTo>
                    <a:pt x="8" y="39"/>
                    <a:pt x="9" y="42"/>
                    <a:pt x="10" y="43"/>
                  </a:cubicBezTo>
                  <a:cubicBezTo>
                    <a:pt x="12" y="44"/>
                    <a:pt x="14" y="46"/>
                    <a:pt x="16" y="47"/>
                  </a:cubicBezTo>
                  <a:cubicBezTo>
                    <a:pt x="18" y="48"/>
                    <a:pt x="19" y="49"/>
                    <a:pt x="21" y="51"/>
                  </a:cubicBezTo>
                  <a:cubicBezTo>
                    <a:pt x="21" y="51"/>
                    <a:pt x="22" y="51"/>
                    <a:pt x="23" y="52"/>
                  </a:cubicBezTo>
                  <a:cubicBezTo>
                    <a:pt x="21" y="54"/>
                    <a:pt x="20" y="57"/>
                    <a:pt x="20" y="60"/>
                  </a:cubicBezTo>
                  <a:cubicBezTo>
                    <a:pt x="19" y="60"/>
                    <a:pt x="18" y="60"/>
                    <a:pt x="18" y="60"/>
                  </a:cubicBezTo>
                  <a:cubicBezTo>
                    <a:pt x="16" y="60"/>
                    <a:pt x="14" y="59"/>
                    <a:pt x="11" y="59"/>
                  </a:cubicBezTo>
                  <a:cubicBezTo>
                    <a:pt x="9" y="59"/>
                    <a:pt x="7" y="59"/>
                    <a:pt x="5" y="59"/>
                  </a:cubicBezTo>
                  <a:cubicBezTo>
                    <a:pt x="2" y="58"/>
                    <a:pt x="1" y="60"/>
                    <a:pt x="0" y="62"/>
                  </a:cubicBezTo>
                  <a:cubicBezTo>
                    <a:pt x="0" y="64"/>
                    <a:pt x="1" y="66"/>
                    <a:pt x="3" y="67"/>
                  </a:cubicBezTo>
                  <a:cubicBezTo>
                    <a:pt x="5" y="68"/>
                    <a:pt x="8" y="68"/>
                    <a:pt x="10" y="69"/>
                  </a:cubicBezTo>
                  <a:cubicBezTo>
                    <a:pt x="12" y="69"/>
                    <a:pt x="14" y="70"/>
                    <a:pt x="16" y="70"/>
                  </a:cubicBezTo>
                  <a:cubicBezTo>
                    <a:pt x="16" y="71"/>
                    <a:pt x="17" y="71"/>
                    <a:pt x="18" y="71"/>
                  </a:cubicBezTo>
                  <a:cubicBezTo>
                    <a:pt x="18" y="72"/>
                    <a:pt x="18" y="74"/>
                    <a:pt x="18" y="75"/>
                  </a:cubicBezTo>
                  <a:cubicBezTo>
                    <a:pt x="18" y="77"/>
                    <a:pt x="18" y="78"/>
                    <a:pt x="18" y="80"/>
                  </a:cubicBezTo>
                  <a:cubicBezTo>
                    <a:pt x="17" y="80"/>
                    <a:pt x="16" y="80"/>
                    <a:pt x="16" y="80"/>
                  </a:cubicBezTo>
                  <a:cubicBezTo>
                    <a:pt x="14" y="81"/>
                    <a:pt x="12" y="81"/>
                    <a:pt x="10" y="82"/>
                  </a:cubicBezTo>
                  <a:cubicBezTo>
                    <a:pt x="8" y="82"/>
                    <a:pt x="5" y="83"/>
                    <a:pt x="3" y="84"/>
                  </a:cubicBezTo>
                  <a:cubicBezTo>
                    <a:pt x="1" y="84"/>
                    <a:pt x="0" y="86"/>
                    <a:pt x="0" y="88"/>
                  </a:cubicBezTo>
                  <a:cubicBezTo>
                    <a:pt x="1" y="90"/>
                    <a:pt x="2" y="92"/>
                    <a:pt x="5" y="92"/>
                  </a:cubicBezTo>
                  <a:cubicBezTo>
                    <a:pt x="7" y="92"/>
                    <a:pt x="9" y="91"/>
                    <a:pt x="11" y="91"/>
                  </a:cubicBezTo>
                  <a:cubicBezTo>
                    <a:pt x="14" y="91"/>
                    <a:pt x="16" y="91"/>
                    <a:pt x="18" y="91"/>
                  </a:cubicBezTo>
                  <a:cubicBezTo>
                    <a:pt x="18" y="91"/>
                    <a:pt x="19" y="91"/>
                    <a:pt x="20" y="91"/>
                  </a:cubicBezTo>
                  <a:cubicBezTo>
                    <a:pt x="20" y="93"/>
                    <a:pt x="21" y="96"/>
                    <a:pt x="23" y="99"/>
                  </a:cubicBezTo>
                  <a:cubicBezTo>
                    <a:pt x="22" y="99"/>
                    <a:pt x="21" y="99"/>
                    <a:pt x="21" y="100"/>
                  </a:cubicBezTo>
                  <a:cubicBezTo>
                    <a:pt x="19" y="101"/>
                    <a:pt x="18" y="102"/>
                    <a:pt x="16" y="103"/>
                  </a:cubicBezTo>
                  <a:cubicBezTo>
                    <a:pt x="14" y="105"/>
                    <a:pt x="12" y="106"/>
                    <a:pt x="10" y="107"/>
                  </a:cubicBezTo>
                  <a:cubicBezTo>
                    <a:pt x="9" y="109"/>
                    <a:pt x="8" y="111"/>
                    <a:pt x="9" y="113"/>
                  </a:cubicBezTo>
                  <a:cubicBezTo>
                    <a:pt x="10" y="115"/>
                    <a:pt x="13" y="116"/>
                    <a:pt x="14" y="115"/>
                  </a:cubicBezTo>
                  <a:cubicBezTo>
                    <a:pt x="17" y="114"/>
                    <a:pt x="19" y="113"/>
                    <a:pt x="21" y="112"/>
                  </a:cubicBezTo>
                  <a:cubicBezTo>
                    <a:pt x="23" y="111"/>
                    <a:pt x="25" y="110"/>
                    <a:pt x="26" y="109"/>
                  </a:cubicBezTo>
                  <a:cubicBezTo>
                    <a:pt x="27" y="109"/>
                    <a:pt x="28" y="109"/>
                    <a:pt x="28" y="108"/>
                  </a:cubicBezTo>
                  <a:cubicBezTo>
                    <a:pt x="30" y="111"/>
                    <a:pt x="32" y="113"/>
                    <a:pt x="34" y="115"/>
                  </a:cubicBezTo>
                  <a:cubicBezTo>
                    <a:pt x="33" y="116"/>
                    <a:pt x="33" y="116"/>
                    <a:pt x="33" y="117"/>
                  </a:cubicBezTo>
                  <a:cubicBezTo>
                    <a:pt x="31" y="118"/>
                    <a:pt x="30" y="120"/>
                    <a:pt x="29" y="122"/>
                  </a:cubicBezTo>
                  <a:cubicBezTo>
                    <a:pt x="28" y="124"/>
                    <a:pt x="27" y="126"/>
                    <a:pt x="25" y="128"/>
                  </a:cubicBezTo>
                  <a:cubicBezTo>
                    <a:pt x="24" y="129"/>
                    <a:pt x="24" y="132"/>
                    <a:pt x="26" y="133"/>
                  </a:cubicBezTo>
                  <a:cubicBezTo>
                    <a:pt x="28" y="134"/>
                    <a:pt x="30" y="134"/>
                    <a:pt x="32" y="133"/>
                  </a:cubicBezTo>
                  <a:cubicBezTo>
                    <a:pt x="33" y="131"/>
                    <a:pt x="35" y="130"/>
                    <a:pt x="36" y="128"/>
                  </a:cubicBezTo>
                  <a:cubicBezTo>
                    <a:pt x="38" y="127"/>
                    <a:pt x="39" y="125"/>
                    <a:pt x="41" y="124"/>
                  </a:cubicBezTo>
                  <a:cubicBezTo>
                    <a:pt x="41" y="123"/>
                    <a:pt x="42" y="123"/>
                    <a:pt x="42" y="122"/>
                  </a:cubicBezTo>
                  <a:cubicBezTo>
                    <a:pt x="45" y="124"/>
                    <a:pt x="47" y="125"/>
                    <a:pt x="50" y="127"/>
                  </a:cubicBezTo>
                  <a:cubicBezTo>
                    <a:pt x="50" y="127"/>
                    <a:pt x="49" y="128"/>
                    <a:pt x="49" y="129"/>
                  </a:cubicBezTo>
                  <a:cubicBezTo>
                    <a:pt x="49" y="130"/>
                    <a:pt x="48" y="132"/>
                    <a:pt x="48" y="135"/>
                  </a:cubicBezTo>
                  <a:cubicBezTo>
                    <a:pt x="47" y="137"/>
                    <a:pt x="47" y="139"/>
                    <a:pt x="46" y="141"/>
                  </a:cubicBezTo>
                  <a:cubicBezTo>
                    <a:pt x="45" y="143"/>
                    <a:pt x="47" y="145"/>
                    <a:pt x="49" y="146"/>
                  </a:cubicBezTo>
                  <a:cubicBezTo>
                    <a:pt x="51" y="147"/>
                    <a:pt x="53" y="146"/>
                    <a:pt x="54" y="144"/>
                  </a:cubicBezTo>
                  <a:cubicBezTo>
                    <a:pt x="55" y="142"/>
                    <a:pt x="56" y="140"/>
                    <a:pt x="57" y="138"/>
                  </a:cubicBezTo>
                  <a:cubicBezTo>
                    <a:pt x="58" y="136"/>
                    <a:pt x="59" y="134"/>
                    <a:pt x="59" y="132"/>
                  </a:cubicBezTo>
                  <a:cubicBezTo>
                    <a:pt x="60" y="132"/>
                    <a:pt x="60" y="131"/>
                    <a:pt x="60" y="130"/>
                  </a:cubicBezTo>
                  <a:cubicBezTo>
                    <a:pt x="63" y="131"/>
                    <a:pt x="66" y="132"/>
                    <a:pt x="69" y="132"/>
                  </a:cubicBezTo>
                  <a:cubicBezTo>
                    <a:pt x="69" y="133"/>
                    <a:pt x="69" y="133"/>
                    <a:pt x="69" y="134"/>
                  </a:cubicBezTo>
                  <a:cubicBezTo>
                    <a:pt x="69" y="136"/>
                    <a:pt x="69" y="138"/>
                    <a:pt x="70" y="140"/>
                  </a:cubicBezTo>
                  <a:cubicBezTo>
                    <a:pt x="70" y="142"/>
                    <a:pt x="70" y="145"/>
                    <a:pt x="70" y="147"/>
                  </a:cubicBezTo>
                  <a:cubicBezTo>
                    <a:pt x="70" y="149"/>
                    <a:pt x="72" y="151"/>
                    <a:pt x="74" y="151"/>
                  </a:cubicBezTo>
                  <a:cubicBezTo>
                    <a:pt x="77" y="151"/>
                    <a:pt x="78" y="149"/>
                    <a:pt x="79" y="147"/>
                  </a:cubicBezTo>
                  <a:cubicBezTo>
                    <a:pt x="79" y="145"/>
                    <a:pt x="79" y="142"/>
                    <a:pt x="79" y="140"/>
                  </a:cubicBezTo>
                  <a:cubicBezTo>
                    <a:pt x="79" y="138"/>
                    <a:pt x="80" y="136"/>
                    <a:pt x="80" y="134"/>
                  </a:cubicBezTo>
                  <a:cubicBezTo>
                    <a:pt x="80" y="133"/>
                    <a:pt x="80" y="133"/>
                    <a:pt x="80" y="132"/>
                  </a:cubicBezTo>
                  <a:cubicBezTo>
                    <a:pt x="83" y="132"/>
                    <a:pt x="86" y="131"/>
                    <a:pt x="88" y="130"/>
                  </a:cubicBezTo>
                  <a:cubicBezTo>
                    <a:pt x="89" y="131"/>
                    <a:pt x="89" y="132"/>
                    <a:pt x="89" y="132"/>
                  </a:cubicBezTo>
                  <a:cubicBezTo>
                    <a:pt x="90" y="134"/>
                    <a:pt x="91" y="136"/>
                    <a:pt x="92" y="138"/>
                  </a:cubicBezTo>
                  <a:cubicBezTo>
                    <a:pt x="93" y="140"/>
                    <a:pt x="94" y="142"/>
                    <a:pt x="95" y="144"/>
                  </a:cubicBezTo>
                  <a:cubicBezTo>
                    <a:pt x="96" y="146"/>
                    <a:pt x="98" y="147"/>
                    <a:pt x="100" y="146"/>
                  </a:cubicBezTo>
                  <a:cubicBezTo>
                    <a:pt x="102" y="145"/>
                    <a:pt x="103" y="143"/>
                    <a:pt x="103" y="141"/>
                  </a:cubicBezTo>
                  <a:cubicBezTo>
                    <a:pt x="102" y="139"/>
                    <a:pt x="102" y="137"/>
                    <a:pt x="101" y="135"/>
                  </a:cubicBezTo>
                  <a:cubicBezTo>
                    <a:pt x="101" y="132"/>
                    <a:pt x="100" y="130"/>
                    <a:pt x="100" y="129"/>
                  </a:cubicBezTo>
                  <a:cubicBezTo>
                    <a:pt x="99" y="128"/>
                    <a:pt x="99" y="127"/>
                    <a:pt x="99" y="127"/>
                  </a:cubicBezTo>
                  <a:cubicBezTo>
                    <a:pt x="102" y="125"/>
                    <a:pt x="104" y="124"/>
                    <a:pt x="106" y="122"/>
                  </a:cubicBezTo>
                  <a:cubicBezTo>
                    <a:pt x="107" y="123"/>
                    <a:pt x="107" y="123"/>
                    <a:pt x="108" y="124"/>
                  </a:cubicBezTo>
                  <a:cubicBezTo>
                    <a:pt x="109" y="125"/>
                    <a:pt x="111" y="127"/>
                    <a:pt x="112" y="128"/>
                  </a:cubicBezTo>
                  <a:cubicBezTo>
                    <a:pt x="114" y="130"/>
                    <a:pt x="115" y="131"/>
                    <a:pt x="117" y="133"/>
                  </a:cubicBezTo>
                  <a:cubicBezTo>
                    <a:pt x="119" y="134"/>
                    <a:pt x="121" y="134"/>
                    <a:pt x="123" y="133"/>
                  </a:cubicBezTo>
                  <a:cubicBezTo>
                    <a:pt x="124" y="132"/>
                    <a:pt x="125" y="129"/>
                    <a:pt x="124" y="128"/>
                  </a:cubicBezTo>
                  <a:cubicBezTo>
                    <a:pt x="122" y="126"/>
                    <a:pt x="121" y="124"/>
                    <a:pt x="120" y="122"/>
                  </a:cubicBezTo>
                  <a:cubicBezTo>
                    <a:pt x="119" y="120"/>
                    <a:pt x="117" y="118"/>
                    <a:pt x="116" y="117"/>
                  </a:cubicBezTo>
                  <a:cubicBezTo>
                    <a:pt x="116" y="116"/>
                    <a:pt x="115" y="116"/>
                    <a:pt x="115" y="115"/>
                  </a:cubicBezTo>
                  <a:cubicBezTo>
                    <a:pt x="117" y="113"/>
                    <a:pt x="119" y="111"/>
                    <a:pt x="121" y="108"/>
                  </a:cubicBezTo>
                  <a:cubicBezTo>
                    <a:pt x="121" y="109"/>
                    <a:pt x="122" y="109"/>
                    <a:pt x="122" y="109"/>
                  </a:cubicBezTo>
                  <a:cubicBezTo>
                    <a:pt x="124" y="110"/>
                    <a:pt x="126" y="111"/>
                    <a:pt x="128" y="112"/>
                  </a:cubicBezTo>
                  <a:cubicBezTo>
                    <a:pt x="130" y="113"/>
                    <a:pt x="132" y="114"/>
                    <a:pt x="134" y="115"/>
                  </a:cubicBezTo>
                  <a:cubicBezTo>
                    <a:pt x="136" y="116"/>
                    <a:pt x="139" y="115"/>
                    <a:pt x="140" y="113"/>
                  </a:cubicBezTo>
                  <a:cubicBezTo>
                    <a:pt x="141" y="111"/>
                    <a:pt x="140" y="109"/>
                    <a:pt x="139" y="107"/>
                  </a:cubicBezTo>
                  <a:cubicBezTo>
                    <a:pt x="137" y="106"/>
                    <a:pt x="135" y="105"/>
                    <a:pt x="133" y="103"/>
                  </a:cubicBezTo>
                  <a:cubicBezTo>
                    <a:pt x="131" y="102"/>
                    <a:pt x="129" y="101"/>
                    <a:pt x="128" y="100"/>
                  </a:cubicBezTo>
                  <a:cubicBezTo>
                    <a:pt x="127" y="99"/>
                    <a:pt x="127" y="99"/>
                    <a:pt x="126" y="99"/>
                  </a:cubicBezTo>
                  <a:cubicBezTo>
                    <a:pt x="127" y="96"/>
                    <a:pt x="128" y="93"/>
                    <a:pt x="129" y="91"/>
                  </a:cubicBezTo>
                  <a:cubicBezTo>
                    <a:pt x="130" y="91"/>
                    <a:pt x="130" y="91"/>
                    <a:pt x="131" y="91"/>
                  </a:cubicBezTo>
                  <a:cubicBezTo>
                    <a:pt x="133" y="91"/>
                    <a:pt x="135" y="91"/>
                    <a:pt x="137" y="91"/>
                  </a:cubicBezTo>
                  <a:cubicBezTo>
                    <a:pt x="140" y="91"/>
                    <a:pt x="142" y="92"/>
                    <a:pt x="144" y="92"/>
                  </a:cubicBezTo>
                  <a:cubicBezTo>
                    <a:pt x="146" y="92"/>
                    <a:pt x="148" y="90"/>
                    <a:pt x="149" y="88"/>
                  </a:cubicBezTo>
                  <a:cubicBezTo>
                    <a:pt x="149" y="86"/>
                    <a:pt x="148" y="84"/>
                    <a:pt x="146" y="84"/>
                  </a:cubicBezTo>
                  <a:close/>
                  <a:moveTo>
                    <a:pt x="89" y="75"/>
                  </a:moveTo>
                  <a:cubicBezTo>
                    <a:pt x="89" y="83"/>
                    <a:pt x="82" y="89"/>
                    <a:pt x="74" y="89"/>
                  </a:cubicBezTo>
                  <a:cubicBezTo>
                    <a:pt x="67" y="89"/>
                    <a:pt x="60" y="83"/>
                    <a:pt x="60" y="75"/>
                  </a:cubicBezTo>
                  <a:cubicBezTo>
                    <a:pt x="60" y="67"/>
                    <a:pt x="67" y="61"/>
                    <a:pt x="74" y="61"/>
                  </a:cubicBezTo>
                  <a:cubicBezTo>
                    <a:pt x="82" y="61"/>
                    <a:pt x="89" y="67"/>
                    <a:pt x="89" y="75"/>
                  </a:cubicBezTo>
                  <a:close/>
                </a:path>
              </a:pathLst>
            </a:custGeom>
            <a:solidFill>
              <a:srgbClr val="B7B7B8"/>
            </a:solidFill>
            <a:ln w="9525">
              <a:noFill/>
              <a:round/>
              <a:headEnd/>
              <a:tailEnd/>
            </a:ln>
          </p:spPr>
          <p:txBody>
            <a:bodyPr wrap="square" lIns="91440" tIns="45720" rIns="91440" bIns="45720" anchor="ctr">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1" name="ïSliḍê">
              <a:extLst>
                <a:ext uri="{FF2B5EF4-FFF2-40B4-BE49-F238E27FC236}">
                  <a16:creationId xmlns:a16="http://schemas.microsoft.com/office/drawing/2014/main" id="{F03A1626-E2AE-4D3D-B589-1BEB7170F476}"/>
                </a:ext>
              </a:extLst>
            </p:cNvPr>
            <p:cNvSpPr/>
            <p:nvPr/>
          </p:nvSpPr>
          <p:spPr bwMode="auto">
            <a:xfrm>
              <a:off x="5801276" y="2032955"/>
              <a:ext cx="2143471" cy="2146757"/>
            </a:xfrm>
            <a:custGeom>
              <a:avLst/>
              <a:gdLst/>
              <a:ahLst/>
              <a:cxnLst>
                <a:cxn ang="0">
                  <a:pos x="1043" y="507"/>
                </a:cxn>
                <a:cxn ang="0">
                  <a:pos x="1036" y="455"/>
                </a:cxn>
                <a:cxn ang="0">
                  <a:pos x="1024" y="404"/>
                </a:cxn>
                <a:cxn ang="0">
                  <a:pos x="1007" y="355"/>
                </a:cxn>
                <a:cxn ang="0">
                  <a:pos x="985" y="307"/>
                </a:cxn>
                <a:cxn ang="0">
                  <a:pos x="957" y="263"/>
                </a:cxn>
                <a:cxn ang="0">
                  <a:pos x="926" y="221"/>
                </a:cxn>
                <a:cxn ang="0">
                  <a:pos x="890" y="183"/>
                </a:cxn>
                <a:cxn ang="0">
                  <a:pos x="850" y="149"/>
                </a:cxn>
                <a:cxn ang="0">
                  <a:pos x="807" y="119"/>
                </a:cxn>
                <a:cxn ang="0">
                  <a:pos x="761" y="93"/>
                </a:cxn>
                <a:cxn ang="0">
                  <a:pos x="713" y="73"/>
                </a:cxn>
                <a:cxn ang="0">
                  <a:pos x="663" y="58"/>
                </a:cxn>
                <a:cxn ang="0">
                  <a:pos x="611" y="48"/>
                </a:cxn>
                <a:cxn ang="0">
                  <a:pos x="559" y="44"/>
                </a:cxn>
                <a:cxn ang="0">
                  <a:pos x="507" y="45"/>
                </a:cxn>
                <a:cxn ang="0">
                  <a:pos x="455" y="52"/>
                </a:cxn>
                <a:cxn ang="0">
                  <a:pos x="404" y="64"/>
                </a:cxn>
                <a:cxn ang="0">
                  <a:pos x="354" y="81"/>
                </a:cxn>
                <a:cxn ang="0">
                  <a:pos x="307" y="104"/>
                </a:cxn>
                <a:cxn ang="0">
                  <a:pos x="262" y="131"/>
                </a:cxn>
                <a:cxn ang="0">
                  <a:pos x="221" y="163"/>
                </a:cxn>
                <a:cxn ang="0">
                  <a:pos x="183" y="199"/>
                </a:cxn>
                <a:cxn ang="0">
                  <a:pos x="148" y="239"/>
                </a:cxn>
                <a:cxn ang="0">
                  <a:pos x="119" y="282"/>
                </a:cxn>
                <a:cxn ang="0">
                  <a:pos x="93" y="328"/>
                </a:cxn>
                <a:cxn ang="0">
                  <a:pos x="73" y="376"/>
                </a:cxn>
                <a:cxn ang="0">
                  <a:pos x="58" y="426"/>
                </a:cxn>
                <a:cxn ang="0">
                  <a:pos x="48" y="478"/>
                </a:cxn>
                <a:cxn ang="0">
                  <a:pos x="44" y="530"/>
                </a:cxn>
                <a:cxn ang="0">
                  <a:pos x="45" y="582"/>
                </a:cxn>
                <a:cxn ang="0">
                  <a:pos x="52" y="634"/>
                </a:cxn>
                <a:cxn ang="0">
                  <a:pos x="64" y="686"/>
                </a:cxn>
                <a:cxn ang="0">
                  <a:pos x="81" y="735"/>
                </a:cxn>
                <a:cxn ang="0">
                  <a:pos x="104" y="782"/>
                </a:cxn>
                <a:cxn ang="0">
                  <a:pos x="131" y="827"/>
                </a:cxn>
                <a:cxn ang="0">
                  <a:pos x="163" y="869"/>
                </a:cxn>
                <a:cxn ang="0">
                  <a:pos x="199" y="907"/>
                </a:cxn>
                <a:cxn ang="0">
                  <a:pos x="238" y="941"/>
                </a:cxn>
                <a:cxn ang="0">
                  <a:pos x="281" y="971"/>
                </a:cxn>
                <a:cxn ang="0">
                  <a:pos x="327" y="996"/>
                </a:cxn>
                <a:cxn ang="0">
                  <a:pos x="375" y="1017"/>
                </a:cxn>
                <a:cxn ang="0">
                  <a:pos x="426" y="1032"/>
                </a:cxn>
                <a:cxn ang="0">
                  <a:pos x="477" y="1041"/>
                </a:cxn>
                <a:cxn ang="0">
                  <a:pos x="529" y="1046"/>
                </a:cxn>
                <a:cxn ang="0">
                  <a:pos x="582" y="1045"/>
                </a:cxn>
                <a:cxn ang="0">
                  <a:pos x="633" y="1038"/>
                </a:cxn>
                <a:cxn ang="0">
                  <a:pos x="684" y="1026"/>
                </a:cxn>
                <a:cxn ang="0">
                  <a:pos x="734" y="1009"/>
                </a:cxn>
                <a:cxn ang="0">
                  <a:pos x="781" y="986"/>
                </a:cxn>
                <a:cxn ang="0">
                  <a:pos x="826" y="959"/>
                </a:cxn>
                <a:cxn ang="0">
                  <a:pos x="867" y="927"/>
                </a:cxn>
                <a:cxn ang="0">
                  <a:pos x="906" y="891"/>
                </a:cxn>
                <a:cxn ang="0">
                  <a:pos x="940" y="851"/>
                </a:cxn>
                <a:cxn ang="0">
                  <a:pos x="970" y="808"/>
                </a:cxn>
                <a:cxn ang="0">
                  <a:pos x="995" y="762"/>
                </a:cxn>
                <a:cxn ang="0">
                  <a:pos x="1015" y="714"/>
                </a:cxn>
                <a:cxn ang="0">
                  <a:pos x="1030" y="664"/>
                </a:cxn>
                <a:cxn ang="0">
                  <a:pos x="1040" y="612"/>
                </a:cxn>
                <a:cxn ang="0">
                  <a:pos x="1044" y="560"/>
                </a:cxn>
              </a:cxnLst>
              <a:rect l="0" t="0" r="r" b="b"/>
              <a:pathLst>
                <a:path w="1088" h="1090">
                  <a:moveTo>
                    <a:pt x="1078" y="557"/>
                  </a:moveTo>
                  <a:cubicBezTo>
                    <a:pt x="1081" y="556"/>
                    <a:pt x="1083" y="555"/>
                    <a:pt x="1085" y="553"/>
                  </a:cubicBezTo>
                  <a:cubicBezTo>
                    <a:pt x="1087" y="551"/>
                    <a:pt x="1088" y="548"/>
                    <a:pt x="1088" y="545"/>
                  </a:cubicBezTo>
                  <a:cubicBezTo>
                    <a:pt x="1088" y="542"/>
                    <a:pt x="1087" y="539"/>
                    <a:pt x="1085" y="537"/>
                  </a:cubicBezTo>
                  <a:cubicBezTo>
                    <a:pt x="1083" y="535"/>
                    <a:pt x="1081" y="533"/>
                    <a:pt x="1078" y="533"/>
                  </a:cubicBezTo>
                  <a:cubicBezTo>
                    <a:pt x="1074" y="533"/>
                    <a:pt x="1059"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5" y="485"/>
                    <a:pt x="1083" y="482"/>
                    <a:pt x="1081" y="481"/>
                  </a:cubicBezTo>
                  <a:cubicBezTo>
                    <a:pt x="1079" y="479"/>
                    <a:pt x="1076" y="477"/>
                    <a:pt x="1073" y="477"/>
                  </a:cubicBezTo>
                  <a:cubicBezTo>
                    <a:pt x="1070" y="477"/>
                    <a:pt x="1054" y="478"/>
                    <a:pt x="1040" y="478"/>
                  </a:cubicBezTo>
                  <a:cubicBezTo>
                    <a:pt x="1039" y="470"/>
                    <a:pt x="1038" y="463"/>
                    <a:pt x="1036" y="455"/>
                  </a:cubicBezTo>
                  <a:cubicBezTo>
                    <a:pt x="1050" y="451"/>
                    <a:pt x="1065" y="446"/>
                    <a:pt x="1068" y="445"/>
                  </a:cubicBezTo>
                  <a:cubicBezTo>
                    <a:pt x="1071" y="444"/>
                    <a:pt x="1073" y="442"/>
                    <a:pt x="1075" y="440"/>
                  </a:cubicBezTo>
                  <a:cubicBezTo>
                    <a:pt x="1076" y="438"/>
                    <a:pt x="1077" y="435"/>
                    <a:pt x="1076" y="432"/>
                  </a:cubicBezTo>
                  <a:cubicBezTo>
                    <a:pt x="1075" y="429"/>
                    <a:pt x="1074" y="426"/>
                    <a:pt x="1071" y="425"/>
                  </a:cubicBezTo>
                  <a:cubicBezTo>
                    <a:pt x="1069" y="423"/>
                    <a:pt x="1066" y="422"/>
                    <a:pt x="1064" y="422"/>
                  </a:cubicBezTo>
                  <a:cubicBezTo>
                    <a:pt x="1060" y="423"/>
                    <a:pt x="1045" y="425"/>
                    <a:pt x="1030" y="426"/>
                  </a:cubicBezTo>
                  <a:cubicBezTo>
                    <a:pt x="1028" y="419"/>
                    <a:pt x="1026" y="412"/>
                    <a:pt x="1024" y="404"/>
                  </a:cubicBezTo>
                  <a:cubicBezTo>
                    <a:pt x="1038"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3" y="369"/>
                    <a:pt x="1010" y="362"/>
                    <a:pt x="1007" y="355"/>
                  </a:cubicBezTo>
                  <a:cubicBezTo>
                    <a:pt x="1020" y="348"/>
                    <a:pt x="1033" y="340"/>
                    <a:pt x="1036" y="338"/>
                  </a:cubicBezTo>
                  <a:cubicBezTo>
                    <a:pt x="1039" y="337"/>
                    <a:pt x="1041" y="334"/>
                    <a:pt x="1041" y="332"/>
                  </a:cubicBezTo>
                  <a:cubicBezTo>
                    <a:pt x="1042" y="329"/>
                    <a:pt x="1042" y="326"/>
                    <a:pt x="1041" y="323"/>
                  </a:cubicBezTo>
                  <a:cubicBezTo>
                    <a:pt x="1040" y="321"/>
                    <a:pt x="1038" y="319"/>
                    <a:pt x="1035" y="317"/>
                  </a:cubicBezTo>
                  <a:cubicBezTo>
                    <a:pt x="1032" y="316"/>
                    <a:pt x="1030" y="316"/>
                    <a:pt x="1027" y="317"/>
                  </a:cubicBezTo>
                  <a:cubicBezTo>
                    <a:pt x="1024" y="318"/>
                    <a:pt x="1009" y="323"/>
                    <a:pt x="995" y="328"/>
                  </a:cubicBezTo>
                  <a:cubicBezTo>
                    <a:pt x="992" y="321"/>
                    <a:pt x="988" y="314"/>
                    <a:pt x="985" y="307"/>
                  </a:cubicBezTo>
                  <a:cubicBezTo>
                    <a:pt x="996" y="299"/>
                    <a:pt x="1009" y="290"/>
                    <a:pt x="1012" y="288"/>
                  </a:cubicBezTo>
                  <a:cubicBezTo>
                    <a:pt x="1014" y="286"/>
                    <a:pt x="1016" y="284"/>
                    <a:pt x="1016" y="281"/>
                  </a:cubicBezTo>
                  <a:cubicBezTo>
                    <a:pt x="1017" y="278"/>
                    <a:pt x="1016" y="275"/>
                    <a:pt x="1015" y="273"/>
                  </a:cubicBezTo>
                  <a:cubicBezTo>
                    <a:pt x="1013" y="270"/>
                    <a:pt x="1011" y="268"/>
                    <a:pt x="1009" y="267"/>
                  </a:cubicBezTo>
                  <a:cubicBezTo>
                    <a:pt x="1006" y="266"/>
                    <a:pt x="1003" y="266"/>
                    <a:pt x="1000" y="268"/>
                  </a:cubicBezTo>
                  <a:cubicBezTo>
                    <a:pt x="997" y="269"/>
                    <a:pt x="983" y="276"/>
                    <a:pt x="970" y="282"/>
                  </a:cubicBezTo>
                  <a:cubicBezTo>
                    <a:pt x="966" y="275"/>
                    <a:pt x="962"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9"/>
                  </a:cubicBezTo>
                  <a:cubicBezTo>
                    <a:pt x="935" y="233"/>
                    <a:pt x="930" y="227"/>
                    <a:pt x="926" y="221"/>
                  </a:cubicBezTo>
                  <a:cubicBezTo>
                    <a:pt x="935" y="210"/>
                    <a:pt x="946" y="198"/>
                    <a:pt x="948" y="196"/>
                  </a:cubicBezTo>
                  <a:cubicBezTo>
                    <a:pt x="950" y="194"/>
                    <a:pt x="951" y="191"/>
                    <a:pt x="951" y="188"/>
                  </a:cubicBezTo>
                  <a:cubicBezTo>
                    <a:pt x="951" y="185"/>
                    <a:pt x="950" y="183"/>
                    <a:pt x="948" y="181"/>
                  </a:cubicBezTo>
                  <a:cubicBezTo>
                    <a:pt x="946" y="178"/>
                    <a:pt x="944" y="177"/>
                    <a:pt x="941" y="177"/>
                  </a:cubicBezTo>
                  <a:cubicBezTo>
                    <a:pt x="938" y="176"/>
                    <a:pt x="935" y="177"/>
                    <a:pt x="933" y="179"/>
                  </a:cubicBezTo>
                  <a:cubicBezTo>
                    <a:pt x="930" y="181"/>
                    <a:pt x="917" y="190"/>
                    <a:pt x="906" y="199"/>
                  </a:cubicBezTo>
                  <a:cubicBezTo>
                    <a:pt x="900" y="193"/>
                    <a:pt x="895" y="188"/>
                    <a:pt x="890" y="183"/>
                  </a:cubicBezTo>
                  <a:cubicBezTo>
                    <a:pt x="898" y="171"/>
                    <a:pt x="908" y="158"/>
                    <a:pt x="910" y="156"/>
                  </a:cubicBezTo>
                  <a:cubicBezTo>
                    <a:pt x="912" y="153"/>
                    <a:pt x="912" y="150"/>
                    <a:pt x="912" y="148"/>
                  </a:cubicBezTo>
                  <a:cubicBezTo>
                    <a:pt x="911" y="145"/>
                    <a:pt x="910" y="142"/>
                    <a:pt x="908" y="140"/>
                  </a:cubicBezTo>
                  <a:cubicBezTo>
                    <a:pt x="906" y="138"/>
                    <a:pt x="903" y="137"/>
                    <a:pt x="900" y="137"/>
                  </a:cubicBezTo>
                  <a:cubicBezTo>
                    <a:pt x="897" y="137"/>
                    <a:pt x="895" y="138"/>
                    <a:pt x="892" y="140"/>
                  </a:cubicBezTo>
                  <a:cubicBezTo>
                    <a:pt x="890" y="142"/>
                    <a:pt x="878" y="153"/>
                    <a:pt x="868" y="163"/>
                  </a:cubicBezTo>
                  <a:cubicBezTo>
                    <a:pt x="862" y="158"/>
                    <a:pt x="856" y="153"/>
                    <a:pt x="850" y="149"/>
                  </a:cubicBezTo>
                  <a:cubicBezTo>
                    <a:pt x="857" y="136"/>
                    <a:pt x="866"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6" y="120"/>
                    <a:pt x="826" y="131"/>
                  </a:cubicBezTo>
                  <a:cubicBezTo>
                    <a:pt x="820" y="127"/>
                    <a:pt x="813" y="123"/>
                    <a:pt x="807" y="119"/>
                  </a:cubicBezTo>
                  <a:cubicBezTo>
                    <a:pt x="813" y="105"/>
                    <a:pt x="820" y="91"/>
                    <a:pt x="821" y="88"/>
                  </a:cubicBezTo>
                  <a:cubicBezTo>
                    <a:pt x="822" y="85"/>
                    <a:pt x="822" y="82"/>
                    <a:pt x="821" y="80"/>
                  </a:cubicBezTo>
                  <a:cubicBezTo>
                    <a:pt x="820" y="77"/>
                    <a:pt x="819" y="75"/>
                    <a:pt x="816" y="73"/>
                  </a:cubicBezTo>
                  <a:cubicBezTo>
                    <a:pt x="813" y="72"/>
                    <a:pt x="811" y="71"/>
                    <a:pt x="808" y="72"/>
                  </a:cubicBezTo>
                  <a:cubicBezTo>
                    <a:pt x="805" y="72"/>
                    <a:pt x="802" y="74"/>
                    <a:pt x="801" y="76"/>
                  </a:cubicBezTo>
                  <a:cubicBezTo>
                    <a:pt x="799" y="79"/>
                    <a:pt x="790" y="92"/>
                    <a:pt x="781" y="104"/>
                  </a:cubicBezTo>
                  <a:cubicBezTo>
                    <a:pt x="775" y="100"/>
                    <a:pt x="768" y="97"/>
                    <a:pt x="761" y="93"/>
                  </a:cubicBezTo>
                  <a:cubicBezTo>
                    <a:pt x="766" y="80"/>
                    <a:pt x="771" y="65"/>
                    <a:pt x="772" y="61"/>
                  </a:cubicBezTo>
                  <a:cubicBezTo>
                    <a:pt x="773" y="59"/>
                    <a:pt x="772" y="56"/>
                    <a:pt x="771" y="53"/>
                  </a:cubicBezTo>
                  <a:cubicBezTo>
                    <a:pt x="770" y="51"/>
                    <a:pt x="768" y="49"/>
                    <a:pt x="765" y="47"/>
                  </a:cubicBezTo>
                  <a:cubicBezTo>
                    <a:pt x="763"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5"/>
                    <a:pt x="719" y="32"/>
                  </a:cubicBezTo>
                  <a:cubicBezTo>
                    <a:pt x="717" y="30"/>
                    <a:pt x="715" y="28"/>
                    <a:pt x="712" y="27"/>
                  </a:cubicBezTo>
                  <a:cubicBezTo>
                    <a:pt x="709" y="26"/>
                    <a:pt x="706" y="26"/>
                    <a:pt x="704" y="27"/>
                  </a:cubicBezTo>
                  <a:cubicBezTo>
                    <a:pt x="701" y="28"/>
                    <a:pt x="699" y="30"/>
                    <a:pt x="698" y="33"/>
                  </a:cubicBezTo>
                  <a:cubicBezTo>
                    <a:pt x="697" y="36"/>
                    <a:pt x="690" y="51"/>
                    <a:pt x="684" y="64"/>
                  </a:cubicBezTo>
                  <a:cubicBezTo>
                    <a:pt x="677" y="62"/>
                    <a:pt x="670" y="60"/>
                    <a:pt x="663" y="58"/>
                  </a:cubicBezTo>
                  <a:cubicBezTo>
                    <a:pt x="664" y="44"/>
                    <a:pt x="666" y="28"/>
                    <a:pt x="667" y="25"/>
                  </a:cubicBezTo>
                  <a:cubicBezTo>
                    <a:pt x="667" y="22"/>
                    <a:pt x="666" y="19"/>
                    <a:pt x="664" y="17"/>
                  </a:cubicBezTo>
                  <a:cubicBezTo>
                    <a:pt x="662" y="14"/>
                    <a:pt x="660" y="13"/>
                    <a:pt x="657" y="12"/>
                  </a:cubicBezTo>
                  <a:cubicBezTo>
                    <a:pt x="654" y="12"/>
                    <a:pt x="651" y="12"/>
                    <a:pt x="649" y="13"/>
                  </a:cubicBezTo>
                  <a:cubicBezTo>
                    <a:pt x="646" y="15"/>
                    <a:pt x="644" y="17"/>
                    <a:pt x="644" y="20"/>
                  </a:cubicBezTo>
                  <a:cubicBezTo>
                    <a:pt x="643" y="23"/>
                    <a:pt x="638" y="38"/>
                    <a:pt x="633" y="52"/>
                  </a:cubicBezTo>
                  <a:cubicBezTo>
                    <a:pt x="626" y="51"/>
                    <a:pt x="619" y="49"/>
                    <a:pt x="611" y="48"/>
                  </a:cubicBezTo>
                  <a:cubicBezTo>
                    <a:pt x="611" y="34"/>
                    <a:pt x="612" y="18"/>
                    <a:pt x="612" y="15"/>
                  </a:cubicBezTo>
                  <a:cubicBezTo>
                    <a:pt x="612" y="12"/>
                    <a:pt x="610" y="9"/>
                    <a:pt x="608" y="7"/>
                  </a:cubicBezTo>
                  <a:cubicBezTo>
                    <a:pt x="606" y="5"/>
                    <a:pt x="604" y="4"/>
                    <a:pt x="601" y="3"/>
                  </a:cubicBezTo>
                  <a:cubicBezTo>
                    <a:pt x="598" y="3"/>
                    <a:pt x="595" y="4"/>
                    <a:pt x="593" y="5"/>
                  </a:cubicBezTo>
                  <a:cubicBezTo>
                    <a:pt x="591" y="7"/>
                    <a:pt x="589" y="9"/>
                    <a:pt x="588" y="12"/>
                  </a:cubicBezTo>
                  <a:cubicBezTo>
                    <a:pt x="588" y="15"/>
                    <a:pt x="584" y="31"/>
                    <a:pt x="582" y="45"/>
                  </a:cubicBezTo>
                  <a:cubicBezTo>
                    <a:pt x="574" y="45"/>
                    <a:pt x="567" y="44"/>
                    <a:pt x="559" y="44"/>
                  </a:cubicBezTo>
                  <a:cubicBezTo>
                    <a:pt x="558" y="30"/>
                    <a:pt x="556" y="14"/>
                    <a:pt x="556" y="11"/>
                  </a:cubicBezTo>
                  <a:cubicBezTo>
                    <a:pt x="556" y="8"/>
                    <a:pt x="554" y="5"/>
                    <a:pt x="552" y="3"/>
                  </a:cubicBezTo>
                  <a:cubicBezTo>
                    <a:pt x="550" y="1"/>
                    <a:pt x="547" y="0"/>
                    <a:pt x="544" y="0"/>
                  </a:cubicBezTo>
                  <a:cubicBezTo>
                    <a:pt x="541" y="0"/>
                    <a:pt x="538" y="1"/>
                    <a:pt x="536" y="3"/>
                  </a:cubicBezTo>
                  <a:cubicBezTo>
                    <a:pt x="534" y="5"/>
                    <a:pt x="533" y="8"/>
                    <a:pt x="532" y="11"/>
                  </a:cubicBezTo>
                  <a:cubicBezTo>
                    <a:pt x="532" y="14"/>
                    <a:pt x="531" y="30"/>
                    <a:pt x="529" y="44"/>
                  </a:cubicBezTo>
                  <a:cubicBezTo>
                    <a:pt x="522" y="44"/>
                    <a:pt x="514" y="45"/>
                    <a:pt x="507" y="45"/>
                  </a:cubicBezTo>
                  <a:cubicBezTo>
                    <a:pt x="504" y="31"/>
                    <a:pt x="501" y="15"/>
                    <a:pt x="500" y="12"/>
                  </a:cubicBezTo>
                  <a:cubicBezTo>
                    <a:pt x="499" y="9"/>
                    <a:pt x="498"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70"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6"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70" y="32"/>
                  </a:cubicBezTo>
                  <a:cubicBezTo>
                    <a:pt x="368" y="35"/>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9"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9" y="92"/>
                    <a:pt x="289" y="79"/>
                    <a:pt x="288"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9" y="91"/>
                    <a:pt x="275" y="105"/>
                    <a:pt x="281" y="119"/>
                  </a:cubicBezTo>
                  <a:cubicBezTo>
                    <a:pt x="275" y="123"/>
                    <a:pt x="269" y="127"/>
                    <a:pt x="262" y="131"/>
                  </a:cubicBezTo>
                  <a:cubicBezTo>
                    <a:pt x="253" y="120"/>
                    <a:pt x="242" y="108"/>
                    <a:pt x="240" y="106"/>
                  </a:cubicBezTo>
                  <a:cubicBezTo>
                    <a:pt x="238" y="103"/>
                    <a:pt x="235" y="102"/>
                    <a:pt x="233" y="102"/>
                  </a:cubicBezTo>
                  <a:cubicBezTo>
                    <a:pt x="230" y="102"/>
                    <a:pt x="227" y="103"/>
                    <a:pt x="225" y="104"/>
                  </a:cubicBezTo>
                  <a:cubicBezTo>
                    <a:pt x="222" y="106"/>
                    <a:pt x="221" y="109"/>
                    <a:pt x="220" y="111"/>
                  </a:cubicBezTo>
                  <a:cubicBezTo>
                    <a:pt x="219" y="114"/>
                    <a:pt x="220"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7" y="153"/>
                    <a:pt x="178" y="156"/>
                  </a:cubicBezTo>
                  <a:cubicBezTo>
                    <a:pt x="180" y="158"/>
                    <a:pt x="190" y="171"/>
                    <a:pt x="199" y="183"/>
                  </a:cubicBezTo>
                  <a:cubicBezTo>
                    <a:pt x="193" y="188"/>
                    <a:pt x="188" y="193"/>
                    <a:pt x="183" y="199"/>
                  </a:cubicBezTo>
                  <a:cubicBezTo>
                    <a:pt x="171" y="190"/>
                    <a:pt x="158" y="181"/>
                    <a:pt x="155" y="179"/>
                  </a:cubicBezTo>
                  <a:cubicBezTo>
                    <a:pt x="153" y="177"/>
                    <a:pt x="150" y="176"/>
                    <a:pt x="147" y="177"/>
                  </a:cubicBezTo>
                  <a:cubicBezTo>
                    <a:pt x="145" y="177"/>
                    <a:pt x="142" y="178"/>
                    <a:pt x="140" y="181"/>
                  </a:cubicBezTo>
                  <a:cubicBezTo>
                    <a:pt x="138" y="183"/>
                    <a:pt x="137" y="185"/>
                    <a:pt x="137" y="188"/>
                  </a:cubicBezTo>
                  <a:cubicBezTo>
                    <a:pt x="137" y="191"/>
                    <a:pt x="138" y="194"/>
                    <a:pt x="140" y="196"/>
                  </a:cubicBezTo>
                  <a:cubicBezTo>
                    <a:pt x="142" y="198"/>
                    <a:pt x="153" y="210"/>
                    <a:pt x="163" y="221"/>
                  </a:cubicBezTo>
                  <a:cubicBezTo>
                    <a:pt x="158" y="227"/>
                    <a:pt x="153" y="233"/>
                    <a:pt x="148" y="239"/>
                  </a:cubicBezTo>
                  <a:cubicBezTo>
                    <a:pt x="136" y="231"/>
                    <a:pt x="122" y="223"/>
                    <a:pt x="119" y="221"/>
                  </a:cubicBezTo>
                  <a:cubicBezTo>
                    <a:pt x="117" y="220"/>
                    <a:pt x="114" y="220"/>
                    <a:pt x="111" y="220"/>
                  </a:cubicBezTo>
                  <a:cubicBezTo>
                    <a:pt x="108" y="221"/>
                    <a:pt x="106" y="222"/>
                    <a:pt x="104" y="225"/>
                  </a:cubicBezTo>
                  <a:cubicBezTo>
                    <a:pt x="103" y="227"/>
                    <a:pt x="102" y="230"/>
                    <a:pt x="102" y="233"/>
                  </a:cubicBezTo>
                  <a:cubicBezTo>
                    <a:pt x="102" y="236"/>
                    <a:pt x="103" y="238"/>
                    <a:pt x="106" y="240"/>
                  </a:cubicBezTo>
                  <a:cubicBezTo>
                    <a:pt x="108" y="242"/>
                    <a:pt x="120" y="253"/>
                    <a:pt x="131" y="263"/>
                  </a:cubicBezTo>
                  <a:cubicBezTo>
                    <a:pt x="127" y="269"/>
                    <a:pt x="123" y="275"/>
                    <a:pt x="119"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80" y="323"/>
                    <a:pt x="65" y="318"/>
                    <a:pt x="61" y="317"/>
                  </a:cubicBezTo>
                  <a:cubicBezTo>
                    <a:pt x="59" y="316"/>
                    <a:pt x="56" y="316"/>
                    <a:pt x="53" y="317"/>
                  </a:cubicBezTo>
                  <a:cubicBezTo>
                    <a:pt x="51" y="319"/>
                    <a:pt x="49" y="321"/>
                    <a:pt x="47" y="323"/>
                  </a:cubicBezTo>
                  <a:cubicBezTo>
                    <a:pt x="46" y="326"/>
                    <a:pt x="46" y="329"/>
                    <a:pt x="47" y="332"/>
                  </a:cubicBezTo>
                  <a:cubicBezTo>
                    <a:pt x="48" y="334"/>
                    <a:pt x="49" y="337"/>
                    <a:pt x="52" y="338"/>
                  </a:cubicBezTo>
                  <a:cubicBezTo>
                    <a:pt x="55" y="340"/>
                    <a:pt x="69" y="348"/>
                    <a:pt x="81" y="355"/>
                  </a:cubicBezTo>
                  <a:cubicBezTo>
                    <a:pt x="78" y="362"/>
                    <a:pt x="76" y="369"/>
                    <a:pt x="73" y="376"/>
                  </a:cubicBezTo>
                  <a:cubicBezTo>
                    <a:pt x="59" y="373"/>
                    <a:pt x="44" y="369"/>
                    <a:pt x="40" y="369"/>
                  </a:cubicBezTo>
                  <a:cubicBezTo>
                    <a:pt x="37" y="368"/>
                    <a:pt x="35" y="369"/>
                    <a:pt x="32" y="370"/>
                  </a:cubicBezTo>
                  <a:cubicBezTo>
                    <a:pt x="30" y="372"/>
                    <a:pt x="28" y="374"/>
                    <a:pt x="27" y="377"/>
                  </a:cubicBezTo>
                  <a:cubicBezTo>
                    <a:pt x="26" y="379"/>
                    <a:pt x="26" y="382"/>
                    <a:pt x="27" y="385"/>
                  </a:cubicBezTo>
                  <a:cubicBezTo>
                    <a:pt x="28" y="388"/>
                    <a:pt x="30" y="390"/>
                    <a:pt x="33" y="391"/>
                  </a:cubicBezTo>
                  <a:cubicBezTo>
                    <a:pt x="36" y="392"/>
                    <a:pt x="51" y="399"/>
                    <a:pt x="64" y="404"/>
                  </a:cubicBezTo>
                  <a:cubicBezTo>
                    <a:pt x="62" y="412"/>
                    <a:pt x="60" y="419"/>
                    <a:pt x="58" y="426"/>
                  </a:cubicBezTo>
                  <a:cubicBezTo>
                    <a:pt x="44" y="425"/>
                    <a:pt x="28" y="423"/>
                    <a:pt x="25" y="422"/>
                  </a:cubicBezTo>
                  <a:cubicBezTo>
                    <a:pt x="22" y="422"/>
                    <a:pt x="19" y="423"/>
                    <a:pt x="17" y="425"/>
                  </a:cubicBezTo>
                  <a:cubicBezTo>
                    <a:pt x="15" y="426"/>
                    <a:pt x="13" y="429"/>
                    <a:pt x="12" y="432"/>
                  </a:cubicBezTo>
                  <a:cubicBezTo>
                    <a:pt x="12" y="435"/>
                    <a:pt x="12" y="438"/>
                    <a:pt x="13" y="440"/>
                  </a:cubicBezTo>
                  <a:cubicBezTo>
                    <a:pt x="15" y="442"/>
                    <a:pt x="17" y="444"/>
                    <a:pt x="20" y="445"/>
                  </a:cubicBezTo>
                  <a:cubicBezTo>
                    <a:pt x="23" y="446"/>
                    <a:pt x="38" y="451"/>
                    <a:pt x="52" y="455"/>
                  </a:cubicBezTo>
                  <a:cubicBezTo>
                    <a:pt x="51"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1" y="533"/>
                  </a:cubicBezTo>
                  <a:cubicBezTo>
                    <a:pt x="8" y="533"/>
                    <a:pt x="5" y="535"/>
                    <a:pt x="3" y="537"/>
                  </a:cubicBezTo>
                  <a:cubicBezTo>
                    <a:pt x="1" y="539"/>
                    <a:pt x="0" y="542"/>
                    <a:pt x="0" y="545"/>
                  </a:cubicBezTo>
                  <a:cubicBezTo>
                    <a:pt x="0" y="548"/>
                    <a:pt x="1" y="551"/>
                    <a:pt x="3" y="553"/>
                  </a:cubicBezTo>
                  <a:cubicBezTo>
                    <a:pt x="5" y="555"/>
                    <a:pt x="8" y="556"/>
                    <a:pt x="11" y="557"/>
                  </a:cubicBezTo>
                  <a:cubicBezTo>
                    <a:pt x="14" y="557"/>
                    <a:pt x="30" y="559"/>
                    <a:pt x="44" y="560"/>
                  </a:cubicBezTo>
                  <a:cubicBezTo>
                    <a:pt x="44" y="567"/>
                    <a:pt x="45" y="575"/>
                    <a:pt x="45" y="582"/>
                  </a:cubicBezTo>
                  <a:cubicBezTo>
                    <a:pt x="31" y="585"/>
                    <a:pt x="15" y="588"/>
                    <a:pt x="12" y="589"/>
                  </a:cubicBezTo>
                  <a:cubicBezTo>
                    <a:pt x="9" y="590"/>
                    <a:pt x="7" y="592"/>
                    <a:pt x="5" y="594"/>
                  </a:cubicBezTo>
                  <a:cubicBezTo>
                    <a:pt x="4" y="596"/>
                    <a:pt x="3" y="599"/>
                    <a:pt x="3" y="602"/>
                  </a:cubicBezTo>
                  <a:cubicBezTo>
                    <a:pt x="4" y="605"/>
                    <a:pt x="5" y="607"/>
                    <a:pt x="7" y="609"/>
                  </a:cubicBezTo>
                  <a:cubicBezTo>
                    <a:pt x="9" y="611"/>
                    <a:pt x="12" y="613"/>
                    <a:pt x="15" y="613"/>
                  </a:cubicBezTo>
                  <a:cubicBezTo>
                    <a:pt x="18" y="612"/>
                    <a:pt x="34" y="612"/>
                    <a:pt x="48" y="612"/>
                  </a:cubicBezTo>
                  <a:cubicBezTo>
                    <a:pt x="49" y="620"/>
                    <a:pt x="51" y="627"/>
                    <a:pt x="52" y="634"/>
                  </a:cubicBezTo>
                  <a:cubicBezTo>
                    <a:pt x="38" y="639"/>
                    <a:pt x="23" y="644"/>
                    <a:pt x="20" y="645"/>
                  </a:cubicBezTo>
                  <a:cubicBezTo>
                    <a:pt x="17" y="645"/>
                    <a:pt x="15" y="648"/>
                    <a:pt x="13" y="650"/>
                  </a:cubicBezTo>
                  <a:cubicBezTo>
                    <a:pt x="12" y="652"/>
                    <a:pt x="12" y="655"/>
                    <a:pt x="12" y="658"/>
                  </a:cubicBezTo>
                  <a:cubicBezTo>
                    <a:pt x="13" y="661"/>
                    <a:pt x="15" y="664"/>
                    <a:pt x="17" y="665"/>
                  </a:cubicBezTo>
                  <a:cubicBezTo>
                    <a:pt x="19" y="667"/>
                    <a:pt x="22" y="668"/>
                    <a:pt x="25" y="668"/>
                  </a:cubicBezTo>
                  <a:cubicBezTo>
                    <a:pt x="28" y="667"/>
                    <a:pt x="44" y="665"/>
                    <a:pt x="58" y="664"/>
                  </a:cubicBezTo>
                  <a:cubicBezTo>
                    <a:pt x="60" y="671"/>
                    <a:pt x="62" y="678"/>
                    <a:pt x="64" y="686"/>
                  </a:cubicBezTo>
                  <a:cubicBezTo>
                    <a:pt x="51" y="691"/>
                    <a:pt x="36" y="698"/>
                    <a:pt x="33" y="699"/>
                  </a:cubicBezTo>
                  <a:cubicBezTo>
                    <a:pt x="30" y="700"/>
                    <a:pt x="28" y="702"/>
                    <a:pt x="27" y="705"/>
                  </a:cubicBezTo>
                  <a:cubicBezTo>
                    <a:pt x="26" y="708"/>
                    <a:pt x="26" y="710"/>
                    <a:pt x="27" y="713"/>
                  </a:cubicBezTo>
                  <a:cubicBezTo>
                    <a:pt x="28" y="716"/>
                    <a:pt x="30" y="718"/>
                    <a:pt x="32" y="720"/>
                  </a:cubicBezTo>
                  <a:cubicBezTo>
                    <a:pt x="35" y="721"/>
                    <a:pt x="37" y="722"/>
                    <a:pt x="40" y="721"/>
                  </a:cubicBezTo>
                  <a:cubicBezTo>
                    <a:pt x="44" y="721"/>
                    <a:pt x="59" y="717"/>
                    <a:pt x="73" y="714"/>
                  </a:cubicBezTo>
                  <a:cubicBezTo>
                    <a:pt x="76" y="721"/>
                    <a:pt x="78" y="728"/>
                    <a:pt x="81" y="735"/>
                  </a:cubicBezTo>
                  <a:cubicBezTo>
                    <a:pt x="69" y="742"/>
                    <a:pt x="55" y="750"/>
                    <a:pt x="52" y="752"/>
                  </a:cubicBezTo>
                  <a:cubicBezTo>
                    <a:pt x="49" y="753"/>
                    <a:pt x="48" y="756"/>
                    <a:pt x="47" y="758"/>
                  </a:cubicBezTo>
                  <a:cubicBezTo>
                    <a:pt x="46" y="761"/>
                    <a:pt x="46" y="764"/>
                    <a:pt x="47" y="766"/>
                  </a:cubicBezTo>
                  <a:cubicBezTo>
                    <a:pt x="49" y="769"/>
                    <a:pt x="51" y="771"/>
                    <a:pt x="53" y="772"/>
                  </a:cubicBezTo>
                  <a:cubicBezTo>
                    <a:pt x="56" y="774"/>
                    <a:pt x="59" y="774"/>
                    <a:pt x="61" y="773"/>
                  </a:cubicBezTo>
                  <a:cubicBezTo>
                    <a:pt x="65" y="772"/>
                    <a:pt x="80"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9" y="808"/>
                  </a:cubicBezTo>
                  <a:cubicBezTo>
                    <a:pt x="123" y="815"/>
                    <a:pt x="127" y="821"/>
                    <a:pt x="131" y="827"/>
                  </a:cubicBezTo>
                  <a:cubicBezTo>
                    <a:pt x="120" y="837"/>
                    <a:pt x="108" y="847"/>
                    <a:pt x="106" y="850"/>
                  </a:cubicBezTo>
                  <a:cubicBezTo>
                    <a:pt x="103" y="852"/>
                    <a:pt x="102" y="854"/>
                    <a:pt x="102" y="857"/>
                  </a:cubicBezTo>
                  <a:cubicBezTo>
                    <a:pt x="102" y="860"/>
                    <a:pt x="103" y="863"/>
                    <a:pt x="104" y="865"/>
                  </a:cubicBezTo>
                  <a:cubicBezTo>
                    <a:pt x="106" y="868"/>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3" y="891"/>
                  </a:cubicBezTo>
                  <a:cubicBezTo>
                    <a:pt x="188" y="897"/>
                    <a:pt x="193" y="902"/>
                    <a:pt x="199" y="907"/>
                  </a:cubicBezTo>
                  <a:cubicBezTo>
                    <a:pt x="190" y="919"/>
                    <a:pt x="180" y="932"/>
                    <a:pt x="178" y="934"/>
                  </a:cubicBezTo>
                  <a:cubicBezTo>
                    <a:pt x="177"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20" y="973"/>
                    <a:pt x="219" y="976"/>
                    <a:pt x="220" y="979"/>
                  </a:cubicBezTo>
                  <a:cubicBezTo>
                    <a:pt x="221" y="981"/>
                    <a:pt x="222" y="984"/>
                    <a:pt x="225" y="986"/>
                  </a:cubicBezTo>
                  <a:cubicBezTo>
                    <a:pt x="227" y="987"/>
                    <a:pt x="230" y="988"/>
                    <a:pt x="233" y="988"/>
                  </a:cubicBezTo>
                  <a:cubicBezTo>
                    <a:pt x="235" y="988"/>
                    <a:pt x="238" y="986"/>
                    <a:pt x="240" y="984"/>
                  </a:cubicBezTo>
                  <a:cubicBezTo>
                    <a:pt x="242" y="982"/>
                    <a:pt x="253" y="970"/>
                    <a:pt x="262" y="959"/>
                  </a:cubicBezTo>
                  <a:cubicBezTo>
                    <a:pt x="269" y="963"/>
                    <a:pt x="275" y="967"/>
                    <a:pt x="281" y="971"/>
                  </a:cubicBezTo>
                  <a:cubicBezTo>
                    <a:pt x="275" y="984"/>
                    <a:pt x="269"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8" y="1014"/>
                  </a:cubicBezTo>
                  <a:cubicBezTo>
                    <a:pt x="289" y="1011"/>
                    <a:pt x="299"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3"/>
                  </a:cubicBezTo>
                  <a:cubicBezTo>
                    <a:pt x="326" y="1044"/>
                    <a:pt x="329"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3"/>
                    <a:pt x="368" y="1055"/>
                    <a:pt x="370"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6"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7"/>
                  </a:cubicBezTo>
                  <a:cubicBezTo>
                    <a:pt x="442" y="1075"/>
                    <a:pt x="444" y="1073"/>
                    <a:pt x="445" y="1070"/>
                  </a:cubicBezTo>
                  <a:cubicBezTo>
                    <a:pt x="446" y="1067"/>
                    <a:pt x="450" y="1052"/>
                    <a:pt x="455" y="1038"/>
                  </a:cubicBezTo>
                  <a:cubicBezTo>
                    <a:pt x="462" y="1039"/>
                    <a:pt x="470"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8" y="1083"/>
                    <a:pt x="499" y="1081"/>
                    <a:pt x="500" y="1078"/>
                  </a:cubicBezTo>
                  <a:cubicBezTo>
                    <a:pt x="501" y="1075"/>
                    <a:pt x="504" y="1059"/>
                    <a:pt x="507" y="1045"/>
                  </a:cubicBezTo>
                  <a:cubicBezTo>
                    <a:pt x="514" y="1045"/>
                    <a:pt x="522" y="1046"/>
                    <a:pt x="529" y="1046"/>
                  </a:cubicBezTo>
                  <a:cubicBezTo>
                    <a:pt x="531" y="1060"/>
                    <a:pt x="532" y="1076"/>
                    <a:pt x="532" y="1079"/>
                  </a:cubicBezTo>
                  <a:cubicBezTo>
                    <a:pt x="533" y="1082"/>
                    <a:pt x="534" y="1085"/>
                    <a:pt x="536" y="1087"/>
                  </a:cubicBezTo>
                  <a:cubicBezTo>
                    <a:pt x="538" y="1089"/>
                    <a:pt x="541" y="1090"/>
                    <a:pt x="544" y="1090"/>
                  </a:cubicBezTo>
                  <a:cubicBezTo>
                    <a:pt x="547" y="1090"/>
                    <a:pt x="550" y="1089"/>
                    <a:pt x="552" y="1087"/>
                  </a:cubicBezTo>
                  <a:cubicBezTo>
                    <a:pt x="554" y="1085"/>
                    <a:pt x="556" y="1082"/>
                    <a:pt x="556" y="1079"/>
                  </a:cubicBezTo>
                  <a:cubicBezTo>
                    <a:pt x="556" y="1076"/>
                    <a:pt x="558" y="1060"/>
                    <a:pt x="559" y="1046"/>
                  </a:cubicBezTo>
                  <a:cubicBezTo>
                    <a:pt x="567" y="1046"/>
                    <a:pt x="574" y="1045"/>
                    <a:pt x="582" y="1045"/>
                  </a:cubicBezTo>
                  <a:cubicBezTo>
                    <a:pt x="584" y="1059"/>
                    <a:pt x="588" y="1075"/>
                    <a:pt x="588" y="1078"/>
                  </a:cubicBezTo>
                  <a:cubicBezTo>
                    <a:pt x="589" y="1081"/>
                    <a:pt x="591" y="1083"/>
                    <a:pt x="593" y="1085"/>
                  </a:cubicBezTo>
                  <a:cubicBezTo>
                    <a:pt x="595" y="1086"/>
                    <a:pt x="598" y="1087"/>
                    <a:pt x="601" y="1087"/>
                  </a:cubicBezTo>
                  <a:cubicBezTo>
                    <a:pt x="604" y="1086"/>
                    <a:pt x="606" y="1085"/>
                    <a:pt x="608" y="1083"/>
                  </a:cubicBezTo>
                  <a:cubicBezTo>
                    <a:pt x="610" y="1081"/>
                    <a:pt x="612" y="1078"/>
                    <a:pt x="612" y="1075"/>
                  </a:cubicBezTo>
                  <a:cubicBezTo>
                    <a:pt x="612" y="1072"/>
                    <a:pt x="611" y="1056"/>
                    <a:pt x="611" y="1041"/>
                  </a:cubicBezTo>
                  <a:cubicBezTo>
                    <a:pt x="619" y="1040"/>
                    <a:pt x="626" y="1039"/>
                    <a:pt x="633" y="1038"/>
                  </a:cubicBezTo>
                  <a:cubicBezTo>
                    <a:pt x="638" y="1052"/>
                    <a:pt x="643" y="1067"/>
                    <a:pt x="644" y="1070"/>
                  </a:cubicBezTo>
                  <a:cubicBezTo>
                    <a:pt x="644" y="1073"/>
                    <a:pt x="646" y="1075"/>
                    <a:pt x="649" y="1077"/>
                  </a:cubicBezTo>
                  <a:cubicBezTo>
                    <a:pt x="651" y="1078"/>
                    <a:pt x="654" y="1078"/>
                    <a:pt x="657" y="1078"/>
                  </a:cubicBezTo>
                  <a:cubicBezTo>
                    <a:pt x="660" y="1077"/>
                    <a:pt x="662" y="1075"/>
                    <a:pt x="664" y="1073"/>
                  </a:cubicBezTo>
                  <a:cubicBezTo>
                    <a:pt x="666" y="1071"/>
                    <a:pt x="667" y="1068"/>
                    <a:pt x="667" y="1065"/>
                  </a:cubicBezTo>
                  <a:cubicBezTo>
                    <a:pt x="666" y="1062"/>
                    <a:pt x="664" y="1046"/>
                    <a:pt x="663" y="1032"/>
                  </a:cubicBezTo>
                  <a:cubicBezTo>
                    <a:pt x="670" y="1030"/>
                    <a:pt x="677" y="1028"/>
                    <a:pt x="684" y="1026"/>
                  </a:cubicBezTo>
                  <a:cubicBezTo>
                    <a:pt x="690" y="1039"/>
                    <a:pt x="697"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3"/>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3" y="1044"/>
                    <a:pt x="765" y="1043"/>
                  </a:cubicBezTo>
                  <a:cubicBezTo>
                    <a:pt x="768" y="1041"/>
                    <a:pt x="770" y="1039"/>
                    <a:pt x="771" y="1037"/>
                  </a:cubicBezTo>
                  <a:cubicBezTo>
                    <a:pt x="772" y="1034"/>
                    <a:pt x="773" y="1031"/>
                    <a:pt x="772" y="1028"/>
                  </a:cubicBezTo>
                  <a:cubicBezTo>
                    <a:pt x="771" y="1025"/>
                    <a:pt x="766" y="1010"/>
                    <a:pt x="761" y="996"/>
                  </a:cubicBezTo>
                  <a:cubicBezTo>
                    <a:pt x="768" y="993"/>
                    <a:pt x="775" y="990"/>
                    <a:pt x="781" y="986"/>
                  </a:cubicBezTo>
                  <a:cubicBezTo>
                    <a:pt x="790" y="998"/>
                    <a:pt x="799" y="1011"/>
                    <a:pt x="801" y="1014"/>
                  </a:cubicBezTo>
                  <a:cubicBezTo>
                    <a:pt x="802" y="1016"/>
                    <a:pt x="805" y="1018"/>
                    <a:pt x="808" y="1018"/>
                  </a:cubicBezTo>
                  <a:cubicBezTo>
                    <a:pt x="811" y="1019"/>
                    <a:pt x="813" y="1018"/>
                    <a:pt x="816" y="1017"/>
                  </a:cubicBezTo>
                  <a:cubicBezTo>
                    <a:pt x="819" y="1015"/>
                    <a:pt x="820" y="1013"/>
                    <a:pt x="821" y="1010"/>
                  </a:cubicBezTo>
                  <a:cubicBezTo>
                    <a:pt x="822" y="1008"/>
                    <a:pt x="822" y="1005"/>
                    <a:pt x="821" y="1002"/>
                  </a:cubicBezTo>
                  <a:cubicBezTo>
                    <a:pt x="820" y="999"/>
                    <a:pt x="813" y="984"/>
                    <a:pt x="807" y="971"/>
                  </a:cubicBezTo>
                  <a:cubicBezTo>
                    <a:pt x="813" y="967"/>
                    <a:pt x="820" y="963"/>
                    <a:pt x="826" y="959"/>
                  </a:cubicBezTo>
                  <a:cubicBezTo>
                    <a:pt x="836"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6" y="968"/>
                    <a:pt x="857" y="954"/>
                    <a:pt x="850" y="941"/>
                  </a:cubicBezTo>
                  <a:cubicBezTo>
                    <a:pt x="856" y="937"/>
                    <a:pt x="862" y="932"/>
                    <a:pt x="867" y="927"/>
                  </a:cubicBezTo>
                  <a:cubicBezTo>
                    <a:pt x="878" y="937"/>
                    <a:pt x="890" y="948"/>
                    <a:pt x="892" y="950"/>
                  </a:cubicBezTo>
                  <a:cubicBezTo>
                    <a:pt x="895" y="952"/>
                    <a:pt x="897" y="953"/>
                    <a:pt x="900" y="953"/>
                  </a:cubicBezTo>
                  <a:cubicBezTo>
                    <a:pt x="903" y="953"/>
                    <a:pt x="906" y="952"/>
                    <a:pt x="908" y="950"/>
                  </a:cubicBezTo>
                  <a:cubicBezTo>
                    <a:pt x="910" y="948"/>
                    <a:pt x="911" y="945"/>
                    <a:pt x="912" y="942"/>
                  </a:cubicBezTo>
                  <a:cubicBezTo>
                    <a:pt x="912" y="940"/>
                    <a:pt x="912" y="937"/>
                    <a:pt x="910" y="934"/>
                  </a:cubicBezTo>
                  <a:cubicBezTo>
                    <a:pt x="908" y="932"/>
                    <a:pt x="898" y="919"/>
                    <a:pt x="890" y="907"/>
                  </a:cubicBezTo>
                  <a:cubicBezTo>
                    <a:pt x="895" y="902"/>
                    <a:pt x="900" y="897"/>
                    <a:pt x="906" y="891"/>
                  </a:cubicBezTo>
                  <a:cubicBezTo>
                    <a:pt x="917" y="900"/>
                    <a:pt x="930" y="909"/>
                    <a:pt x="933" y="911"/>
                  </a:cubicBezTo>
                  <a:cubicBezTo>
                    <a:pt x="935" y="913"/>
                    <a:pt x="938" y="914"/>
                    <a:pt x="941" y="913"/>
                  </a:cubicBezTo>
                  <a:cubicBezTo>
                    <a:pt x="944" y="913"/>
                    <a:pt x="946" y="912"/>
                    <a:pt x="948" y="909"/>
                  </a:cubicBezTo>
                  <a:cubicBezTo>
                    <a:pt x="950" y="907"/>
                    <a:pt x="951" y="904"/>
                    <a:pt x="951" y="902"/>
                  </a:cubicBezTo>
                  <a:cubicBezTo>
                    <a:pt x="951" y="899"/>
                    <a:pt x="950" y="896"/>
                    <a:pt x="948" y="894"/>
                  </a:cubicBezTo>
                  <a:cubicBezTo>
                    <a:pt x="946" y="891"/>
                    <a:pt x="935" y="880"/>
                    <a:pt x="926" y="869"/>
                  </a:cubicBezTo>
                  <a:cubicBezTo>
                    <a:pt x="930" y="863"/>
                    <a:pt x="935" y="857"/>
                    <a:pt x="940" y="851"/>
                  </a:cubicBezTo>
                  <a:cubicBezTo>
                    <a:pt x="952" y="859"/>
                    <a:pt x="966" y="867"/>
                    <a:pt x="969" y="869"/>
                  </a:cubicBezTo>
                  <a:cubicBezTo>
                    <a:pt x="971" y="870"/>
                    <a:pt x="974" y="870"/>
                    <a:pt x="977" y="870"/>
                  </a:cubicBezTo>
                  <a:cubicBezTo>
                    <a:pt x="980" y="869"/>
                    <a:pt x="982" y="868"/>
                    <a:pt x="984" y="865"/>
                  </a:cubicBezTo>
                  <a:cubicBezTo>
                    <a:pt x="986" y="863"/>
                    <a:pt x="986" y="860"/>
                    <a:pt x="986" y="857"/>
                  </a:cubicBezTo>
                  <a:cubicBezTo>
                    <a:pt x="986" y="854"/>
                    <a:pt x="985" y="852"/>
                    <a:pt x="983" y="850"/>
                  </a:cubicBezTo>
                  <a:cubicBezTo>
                    <a:pt x="980" y="847"/>
                    <a:pt x="968" y="837"/>
                    <a:pt x="957" y="827"/>
                  </a:cubicBezTo>
                  <a:cubicBezTo>
                    <a:pt x="962" y="821"/>
                    <a:pt x="966" y="815"/>
                    <a:pt x="970" y="808"/>
                  </a:cubicBezTo>
                  <a:cubicBezTo>
                    <a:pt x="983" y="814"/>
                    <a:pt x="997" y="821"/>
                    <a:pt x="1000" y="822"/>
                  </a:cubicBezTo>
                  <a:cubicBezTo>
                    <a:pt x="1003" y="824"/>
                    <a:pt x="1006" y="824"/>
                    <a:pt x="1009" y="823"/>
                  </a:cubicBezTo>
                  <a:cubicBezTo>
                    <a:pt x="1011" y="822"/>
                    <a:pt x="1013" y="820"/>
                    <a:pt x="1015" y="817"/>
                  </a:cubicBezTo>
                  <a:cubicBezTo>
                    <a:pt x="1016" y="815"/>
                    <a:pt x="1017" y="812"/>
                    <a:pt x="1016" y="809"/>
                  </a:cubicBezTo>
                  <a:cubicBezTo>
                    <a:pt x="1016" y="806"/>
                    <a:pt x="1014" y="804"/>
                    <a:pt x="1012" y="802"/>
                  </a:cubicBezTo>
                  <a:cubicBezTo>
                    <a:pt x="1009" y="800"/>
                    <a:pt x="996" y="791"/>
                    <a:pt x="985" y="782"/>
                  </a:cubicBezTo>
                  <a:cubicBezTo>
                    <a:pt x="988" y="776"/>
                    <a:pt x="992" y="769"/>
                    <a:pt x="995" y="762"/>
                  </a:cubicBezTo>
                  <a:cubicBezTo>
                    <a:pt x="1009" y="767"/>
                    <a:pt x="1024" y="772"/>
                    <a:pt x="1027" y="773"/>
                  </a:cubicBezTo>
                  <a:cubicBezTo>
                    <a:pt x="1030" y="774"/>
                    <a:pt x="1032" y="774"/>
                    <a:pt x="1035" y="772"/>
                  </a:cubicBezTo>
                  <a:cubicBezTo>
                    <a:pt x="1038" y="771"/>
                    <a:pt x="1040" y="769"/>
                    <a:pt x="1041" y="766"/>
                  </a:cubicBezTo>
                  <a:cubicBezTo>
                    <a:pt x="1042" y="764"/>
                    <a:pt x="1042" y="761"/>
                    <a:pt x="1041" y="758"/>
                  </a:cubicBezTo>
                  <a:cubicBezTo>
                    <a:pt x="1041" y="756"/>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8"/>
                    <a:pt x="1061" y="705"/>
                  </a:cubicBezTo>
                  <a:cubicBezTo>
                    <a:pt x="1060" y="702"/>
                    <a:pt x="1058" y="700"/>
                    <a:pt x="1055" y="699"/>
                  </a:cubicBezTo>
                  <a:cubicBezTo>
                    <a:pt x="1052" y="698"/>
                    <a:pt x="1038" y="691"/>
                    <a:pt x="1024" y="686"/>
                  </a:cubicBezTo>
                  <a:cubicBezTo>
                    <a:pt x="1026" y="678"/>
                    <a:pt x="1028" y="671"/>
                    <a:pt x="1030" y="664"/>
                  </a:cubicBezTo>
                  <a:cubicBezTo>
                    <a:pt x="1045" y="665"/>
                    <a:pt x="1060" y="667"/>
                    <a:pt x="1064" y="668"/>
                  </a:cubicBezTo>
                  <a:cubicBezTo>
                    <a:pt x="1066" y="668"/>
                    <a:pt x="1069" y="667"/>
                    <a:pt x="1071" y="665"/>
                  </a:cubicBezTo>
                  <a:cubicBezTo>
                    <a:pt x="1074" y="664"/>
                    <a:pt x="1075" y="661"/>
                    <a:pt x="1076" y="658"/>
                  </a:cubicBezTo>
                  <a:cubicBezTo>
                    <a:pt x="1077" y="655"/>
                    <a:pt x="1076" y="652"/>
                    <a:pt x="1075" y="650"/>
                  </a:cubicBezTo>
                  <a:cubicBezTo>
                    <a:pt x="1073" y="648"/>
                    <a:pt x="1071" y="645"/>
                    <a:pt x="1068" y="645"/>
                  </a:cubicBezTo>
                  <a:cubicBezTo>
                    <a:pt x="1065" y="644"/>
                    <a:pt x="1050" y="639"/>
                    <a:pt x="1036" y="634"/>
                  </a:cubicBezTo>
                  <a:cubicBezTo>
                    <a:pt x="1038" y="627"/>
                    <a:pt x="1039" y="620"/>
                    <a:pt x="1040" y="612"/>
                  </a:cubicBezTo>
                  <a:cubicBezTo>
                    <a:pt x="1054" y="612"/>
                    <a:pt x="1070" y="612"/>
                    <a:pt x="1073" y="613"/>
                  </a:cubicBezTo>
                  <a:cubicBezTo>
                    <a:pt x="1076" y="613"/>
                    <a:pt x="1079" y="611"/>
                    <a:pt x="1081" y="609"/>
                  </a:cubicBezTo>
                  <a:cubicBezTo>
                    <a:pt x="1083" y="607"/>
                    <a:pt x="1085" y="605"/>
                    <a:pt x="1085" y="602"/>
                  </a:cubicBezTo>
                  <a:cubicBezTo>
                    <a:pt x="1085" y="599"/>
                    <a:pt x="1084" y="596"/>
                    <a:pt x="1083" y="594"/>
                  </a:cubicBezTo>
                  <a:cubicBezTo>
                    <a:pt x="1081" y="592"/>
                    <a:pt x="1079" y="590"/>
                    <a:pt x="1076" y="589"/>
                  </a:cubicBezTo>
                  <a:cubicBezTo>
                    <a:pt x="1073" y="588"/>
                    <a:pt x="1057" y="585"/>
                    <a:pt x="1043" y="582"/>
                  </a:cubicBezTo>
                  <a:cubicBezTo>
                    <a:pt x="1043" y="575"/>
                    <a:pt x="1044" y="567"/>
                    <a:pt x="1044" y="560"/>
                  </a:cubicBezTo>
                  <a:cubicBezTo>
                    <a:pt x="1059" y="559"/>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5B9BD5"/>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2" name="îşlïḓè">
              <a:extLst>
                <a:ext uri="{FF2B5EF4-FFF2-40B4-BE49-F238E27FC236}">
                  <a16:creationId xmlns:a16="http://schemas.microsoft.com/office/drawing/2014/main" id="{91343F61-0DFC-4EC3-8C7D-402867B218F5}"/>
                </a:ext>
              </a:extLst>
            </p:cNvPr>
            <p:cNvSpPr/>
            <p:nvPr/>
          </p:nvSpPr>
          <p:spPr bwMode="auto">
            <a:xfrm>
              <a:off x="3491911" y="2933049"/>
              <a:ext cx="840963" cy="840964"/>
            </a:xfrm>
            <a:custGeom>
              <a:avLst/>
              <a:gdLst/>
              <a:ahLst/>
              <a:cxnLst>
                <a:cxn ang="0">
                  <a:pos x="420" y="206"/>
                </a:cxn>
                <a:cxn ang="0">
                  <a:pos x="423" y="176"/>
                </a:cxn>
                <a:cxn ang="0">
                  <a:pos x="410" y="149"/>
                </a:cxn>
                <a:cxn ang="0">
                  <a:pos x="384" y="141"/>
                </a:cxn>
                <a:cxn ang="0">
                  <a:pos x="394" y="103"/>
                </a:cxn>
                <a:cxn ang="0">
                  <a:pos x="378" y="81"/>
                </a:cxn>
                <a:cxn ang="0">
                  <a:pos x="340" y="77"/>
                </a:cxn>
                <a:cxn ang="0">
                  <a:pos x="341" y="50"/>
                </a:cxn>
                <a:cxn ang="0">
                  <a:pos x="320" y="28"/>
                </a:cxn>
                <a:cxn ang="0">
                  <a:pos x="291" y="21"/>
                </a:cxn>
                <a:cxn ang="0">
                  <a:pos x="268" y="36"/>
                </a:cxn>
                <a:cxn ang="0">
                  <a:pos x="245" y="4"/>
                </a:cxn>
                <a:cxn ang="0">
                  <a:pos x="218" y="1"/>
                </a:cxn>
                <a:cxn ang="0">
                  <a:pos x="190" y="29"/>
                </a:cxn>
                <a:cxn ang="0">
                  <a:pos x="170" y="10"/>
                </a:cxn>
                <a:cxn ang="0">
                  <a:pos x="140" y="12"/>
                </a:cxn>
                <a:cxn ang="0">
                  <a:pos x="116" y="30"/>
                </a:cxn>
                <a:cxn ang="0">
                  <a:pos x="112" y="57"/>
                </a:cxn>
                <a:cxn ang="0">
                  <a:pos x="74" y="54"/>
                </a:cxn>
                <a:cxn ang="0">
                  <a:pos x="54" y="73"/>
                </a:cxn>
                <a:cxn ang="0">
                  <a:pos x="58" y="112"/>
                </a:cxn>
                <a:cxn ang="0">
                  <a:pos x="30" y="116"/>
                </a:cxn>
                <a:cxn ang="0">
                  <a:pos x="13" y="140"/>
                </a:cxn>
                <a:cxn ang="0">
                  <a:pos x="11" y="170"/>
                </a:cxn>
                <a:cxn ang="0">
                  <a:pos x="29" y="190"/>
                </a:cxn>
                <a:cxn ang="0">
                  <a:pos x="2" y="218"/>
                </a:cxn>
                <a:cxn ang="0">
                  <a:pos x="4" y="245"/>
                </a:cxn>
                <a:cxn ang="0">
                  <a:pos x="36" y="268"/>
                </a:cxn>
                <a:cxn ang="0">
                  <a:pos x="21" y="291"/>
                </a:cxn>
                <a:cxn ang="0">
                  <a:pos x="29" y="320"/>
                </a:cxn>
                <a:cxn ang="0">
                  <a:pos x="50" y="341"/>
                </a:cxn>
                <a:cxn ang="0">
                  <a:pos x="77" y="340"/>
                </a:cxn>
                <a:cxn ang="0">
                  <a:pos x="81" y="379"/>
                </a:cxn>
                <a:cxn ang="0">
                  <a:pos x="103" y="394"/>
                </a:cxn>
                <a:cxn ang="0">
                  <a:pos x="141" y="384"/>
                </a:cxn>
                <a:cxn ang="0">
                  <a:pos x="149" y="411"/>
                </a:cxn>
                <a:cxn ang="0">
                  <a:pos x="176" y="424"/>
                </a:cxn>
                <a:cxn ang="0">
                  <a:pos x="206" y="420"/>
                </a:cxn>
                <a:cxn ang="0">
                  <a:pos x="223" y="399"/>
                </a:cxn>
                <a:cxn ang="0">
                  <a:pos x="255" y="421"/>
                </a:cxn>
                <a:cxn ang="0">
                  <a:pos x="281" y="414"/>
                </a:cxn>
                <a:cxn ang="0">
                  <a:pos x="298" y="379"/>
                </a:cxn>
                <a:cxn ang="0">
                  <a:pos x="323" y="389"/>
                </a:cxn>
                <a:cxn ang="0">
                  <a:pos x="350" y="377"/>
                </a:cxn>
                <a:cxn ang="0">
                  <a:pos x="367" y="352"/>
                </a:cxn>
                <a:cxn ang="0">
                  <a:pos x="361" y="325"/>
                </a:cxn>
                <a:cxn ang="0">
                  <a:pos x="399" y="315"/>
                </a:cxn>
                <a:cxn ang="0">
                  <a:pos x="410" y="290"/>
                </a:cxn>
                <a:cxn ang="0">
                  <a:pos x="394" y="255"/>
                </a:cxn>
                <a:cxn ang="0">
                  <a:pos x="418" y="242"/>
                </a:cxn>
                <a:cxn ang="0">
                  <a:pos x="63" y="213"/>
                </a:cxn>
              </a:cxnLst>
              <a:rect l="0" t="0" r="r" b="b"/>
              <a:pathLst>
                <a:path w="427" h="427">
                  <a:moveTo>
                    <a:pt x="420" y="221"/>
                  </a:moveTo>
                  <a:cubicBezTo>
                    <a:pt x="422" y="220"/>
                    <a:pt x="424" y="219"/>
                    <a:pt x="425" y="218"/>
                  </a:cubicBezTo>
                  <a:cubicBezTo>
                    <a:pt x="426" y="217"/>
                    <a:pt x="427" y="215"/>
                    <a:pt x="427" y="213"/>
                  </a:cubicBezTo>
                  <a:cubicBezTo>
                    <a:pt x="427" y="211"/>
                    <a:pt x="426" y="210"/>
                    <a:pt x="425" y="208"/>
                  </a:cubicBezTo>
                  <a:cubicBezTo>
                    <a:pt x="424" y="207"/>
                    <a:pt x="422" y="206"/>
                    <a:pt x="420" y="206"/>
                  </a:cubicBezTo>
                  <a:cubicBezTo>
                    <a:pt x="418" y="206"/>
                    <a:pt x="408" y="205"/>
                    <a:pt x="399" y="204"/>
                  </a:cubicBezTo>
                  <a:cubicBezTo>
                    <a:pt x="398" y="199"/>
                    <a:pt x="398" y="195"/>
                    <a:pt x="397" y="190"/>
                  </a:cubicBezTo>
                  <a:cubicBezTo>
                    <a:pt x="406" y="188"/>
                    <a:pt x="416" y="185"/>
                    <a:pt x="418" y="184"/>
                  </a:cubicBezTo>
                  <a:cubicBezTo>
                    <a:pt x="420" y="184"/>
                    <a:pt x="422" y="183"/>
                    <a:pt x="422" y="181"/>
                  </a:cubicBezTo>
                  <a:cubicBezTo>
                    <a:pt x="423" y="180"/>
                    <a:pt x="424" y="178"/>
                    <a:pt x="423" y="176"/>
                  </a:cubicBezTo>
                  <a:cubicBezTo>
                    <a:pt x="423" y="174"/>
                    <a:pt x="422" y="173"/>
                    <a:pt x="421" y="172"/>
                  </a:cubicBezTo>
                  <a:cubicBezTo>
                    <a:pt x="419" y="170"/>
                    <a:pt x="418" y="170"/>
                    <a:pt x="416" y="170"/>
                  </a:cubicBezTo>
                  <a:cubicBezTo>
                    <a:pt x="414" y="170"/>
                    <a:pt x="403" y="171"/>
                    <a:pt x="394" y="172"/>
                  </a:cubicBezTo>
                  <a:cubicBezTo>
                    <a:pt x="393" y="167"/>
                    <a:pt x="392" y="163"/>
                    <a:pt x="391" y="159"/>
                  </a:cubicBezTo>
                  <a:cubicBezTo>
                    <a:pt x="399" y="155"/>
                    <a:pt x="408" y="150"/>
                    <a:pt x="410" y="149"/>
                  </a:cubicBezTo>
                  <a:cubicBezTo>
                    <a:pt x="412" y="148"/>
                    <a:pt x="413" y="147"/>
                    <a:pt x="414" y="145"/>
                  </a:cubicBezTo>
                  <a:cubicBezTo>
                    <a:pt x="414" y="144"/>
                    <a:pt x="414" y="142"/>
                    <a:pt x="414" y="140"/>
                  </a:cubicBezTo>
                  <a:cubicBezTo>
                    <a:pt x="413" y="138"/>
                    <a:pt x="412" y="137"/>
                    <a:pt x="410" y="136"/>
                  </a:cubicBezTo>
                  <a:cubicBezTo>
                    <a:pt x="409" y="135"/>
                    <a:pt x="407" y="135"/>
                    <a:pt x="405" y="135"/>
                  </a:cubicBezTo>
                  <a:cubicBezTo>
                    <a:pt x="403" y="136"/>
                    <a:pt x="393" y="138"/>
                    <a:pt x="384" y="141"/>
                  </a:cubicBezTo>
                  <a:cubicBezTo>
                    <a:pt x="382" y="137"/>
                    <a:pt x="380" y="133"/>
                    <a:pt x="378" y="129"/>
                  </a:cubicBezTo>
                  <a:cubicBezTo>
                    <a:pt x="386" y="123"/>
                    <a:pt x="394" y="117"/>
                    <a:pt x="396" y="116"/>
                  </a:cubicBezTo>
                  <a:cubicBezTo>
                    <a:pt x="398" y="115"/>
                    <a:pt x="399" y="113"/>
                    <a:pt x="399" y="112"/>
                  </a:cubicBezTo>
                  <a:cubicBezTo>
                    <a:pt x="399" y="110"/>
                    <a:pt x="399" y="108"/>
                    <a:pt x="398" y="106"/>
                  </a:cubicBezTo>
                  <a:cubicBezTo>
                    <a:pt x="397" y="105"/>
                    <a:pt x="396" y="104"/>
                    <a:pt x="394" y="103"/>
                  </a:cubicBezTo>
                  <a:cubicBezTo>
                    <a:pt x="392" y="102"/>
                    <a:pt x="390" y="102"/>
                    <a:pt x="389" y="103"/>
                  </a:cubicBezTo>
                  <a:cubicBezTo>
                    <a:pt x="387" y="104"/>
                    <a:pt x="377" y="108"/>
                    <a:pt x="369" y="112"/>
                  </a:cubicBezTo>
                  <a:cubicBezTo>
                    <a:pt x="367" y="108"/>
                    <a:pt x="364" y="105"/>
                    <a:pt x="361" y="101"/>
                  </a:cubicBezTo>
                  <a:cubicBezTo>
                    <a:pt x="368" y="94"/>
                    <a:pt x="375" y="87"/>
                    <a:pt x="377" y="86"/>
                  </a:cubicBezTo>
                  <a:cubicBezTo>
                    <a:pt x="378" y="84"/>
                    <a:pt x="378" y="83"/>
                    <a:pt x="378" y="81"/>
                  </a:cubicBezTo>
                  <a:cubicBezTo>
                    <a:pt x="378" y="79"/>
                    <a:pt x="378" y="77"/>
                    <a:pt x="377" y="76"/>
                  </a:cubicBezTo>
                  <a:cubicBezTo>
                    <a:pt x="375" y="74"/>
                    <a:pt x="374" y="74"/>
                    <a:pt x="372" y="73"/>
                  </a:cubicBezTo>
                  <a:cubicBezTo>
                    <a:pt x="370" y="73"/>
                    <a:pt x="369" y="73"/>
                    <a:pt x="367" y="74"/>
                  </a:cubicBezTo>
                  <a:cubicBezTo>
                    <a:pt x="365" y="75"/>
                    <a:pt x="357" y="81"/>
                    <a:pt x="349" y="87"/>
                  </a:cubicBezTo>
                  <a:cubicBezTo>
                    <a:pt x="346" y="83"/>
                    <a:pt x="343" y="80"/>
                    <a:pt x="340" y="77"/>
                  </a:cubicBezTo>
                  <a:cubicBezTo>
                    <a:pt x="345" y="69"/>
                    <a:pt x="351" y="61"/>
                    <a:pt x="352" y="59"/>
                  </a:cubicBezTo>
                  <a:cubicBezTo>
                    <a:pt x="353" y="58"/>
                    <a:pt x="353" y="56"/>
                    <a:pt x="353" y="54"/>
                  </a:cubicBezTo>
                  <a:cubicBezTo>
                    <a:pt x="353" y="52"/>
                    <a:pt x="352" y="51"/>
                    <a:pt x="350" y="50"/>
                  </a:cubicBezTo>
                  <a:cubicBezTo>
                    <a:pt x="349" y="48"/>
                    <a:pt x="347" y="48"/>
                    <a:pt x="345" y="48"/>
                  </a:cubicBezTo>
                  <a:cubicBezTo>
                    <a:pt x="344" y="48"/>
                    <a:pt x="342" y="48"/>
                    <a:pt x="341" y="50"/>
                  </a:cubicBezTo>
                  <a:cubicBezTo>
                    <a:pt x="339" y="51"/>
                    <a:pt x="332" y="58"/>
                    <a:pt x="325" y="65"/>
                  </a:cubicBezTo>
                  <a:cubicBezTo>
                    <a:pt x="322" y="62"/>
                    <a:pt x="318" y="60"/>
                    <a:pt x="314" y="57"/>
                  </a:cubicBezTo>
                  <a:cubicBezTo>
                    <a:pt x="318" y="49"/>
                    <a:pt x="322" y="39"/>
                    <a:pt x="323" y="37"/>
                  </a:cubicBezTo>
                  <a:cubicBezTo>
                    <a:pt x="324" y="36"/>
                    <a:pt x="324" y="34"/>
                    <a:pt x="323" y="32"/>
                  </a:cubicBezTo>
                  <a:cubicBezTo>
                    <a:pt x="323" y="31"/>
                    <a:pt x="322" y="29"/>
                    <a:pt x="320" y="28"/>
                  </a:cubicBezTo>
                  <a:cubicBezTo>
                    <a:pt x="318" y="27"/>
                    <a:pt x="317" y="27"/>
                    <a:pt x="315" y="27"/>
                  </a:cubicBezTo>
                  <a:cubicBezTo>
                    <a:pt x="313" y="28"/>
                    <a:pt x="311" y="28"/>
                    <a:pt x="310" y="30"/>
                  </a:cubicBezTo>
                  <a:cubicBezTo>
                    <a:pt x="309" y="32"/>
                    <a:pt x="303" y="40"/>
                    <a:pt x="298" y="48"/>
                  </a:cubicBezTo>
                  <a:cubicBezTo>
                    <a:pt x="294" y="46"/>
                    <a:pt x="290" y="44"/>
                    <a:pt x="286" y="42"/>
                  </a:cubicBezTo>
                  <a:cubicBezTo>
                    <a:pt x="288" y="33"/>
                    <a:pt x="290" y="23"/>
                    <a:pt x="291" y="21"/>
                  </a:cubicBezTo>
                  <a:cubicBezTo>
                    <a:pt x="291" y="19"/>
                    <a:pt x="291" y="17"/>
                    <a:pt x="290" y="16"/>
                  </a:cubicBezTo>
                  <a:cubicBezTo>
                    <a:pt x="289" y="14"/>
                    <a:pt x="288" y="13"/>
                    <a:pt x="286" y="12"/>
                  </a:cubicBezTo>
                  <a:cubicBezTo>
                    <a:pt x="284" y="12"/>
                    <a:pt x="283" y="12"/>
                    <a:pt x="281" y="12"/>
                  </a:cubicBezTo>
                  <a:cubicBezTo>
                    <a:pt x="279" y="13"/>
                    <a:pt x="278" y="14"/>
                    <a:pt x="277" y="16"/>
                  </a:cubicBezTo>
                  <a:cubicBezTo>
                    <a:pt x="276" y="18"/>
                    <a:pt x="272" y="27"/>
                    <a:pt x="268" y="36"/>
                  </a:cubicBezTo>
                  <a:cubicBezTo>
                    <a:pt x="264" y="34"/>
                    <a:pt x="259" y="33"/>
                    <a:pt x="255" y="32"/>
                  </a:cubicBezTo>
                  <a:cubicBezTo>
                    <a:pt x="255" y="23"/>
                    <a:pt x="256" y="12"/>
                    <a:pt x="256" y="10"/>
                  </a:cubicBezTo>
                  <a:cubicBezTo>
                    <a:pt x="257" y="8"/>
                    <a:pt x="256" y="7"/>
                    <a:pt x="255" y="5"/>
                  </a:cubicBezTo>
                  <a:cubicBezTo>
                    <a:pt x="254" y="4"/>
                    <a:pt x="252" y="3"/>
                    <a:pt x="250" y="3"/>
                  </a:cubicBezTo>
                  <a:cubicBezTo>
                    <a:pt x="248" y="2"/>
                    <a:pt x="247" y="3"/>
                    <a:pt x="245" y="4"/>
                  </a:cubicBezTo>
                  <a:cubicBezTo>
                    <a:pt x="244" y="5"/>
                    <a:pt x="242" y="6"/>
                    <a:pt x="242" y="8"/>
                  </a:cubicBezTo>
                  <a:cubicBezTo>
                    <a:pt x="241" y="10"/>
                    <a:pt x="239" y="20"/>
                    <a:pt x="236" y="29"/>
                  </a:cubicBezTo>
                  <a:cubicBezTo>
                    <a:pt x="232" y="28"/>
                    <a:pt x="227" y="28"/>
                    <a:pt x="223" y="28"/>
                  </a:cubicBezTo>
                  <a:cubicBezTo>
                    <a:pt x="222" y="18"/>
                    <a:pt x="221" y="8"/>
                    <a:pt x="221" y="6"/>
                  </a:cubicBezTo>
                  <a:cubicBezTo>
                    <a:pt x="220" y="4"/>
                    <a:pt x="220" y="2"/>
                    <a:pt x="218" y="1"/>
                  </a:cubicBezTo>
                  <a:cubicBezTo>
                    <a:pt x="217" y="0"/>
                    <a:pt x="215" y="0"/>
                    <a:pt x="213" y="0"/>
                  </a:cubicBezTo>
                  <a:cubicBezTo>
                    <a:pt x="211" y="0"/>
                    <a:pt x="210" y="0"/>
                    <a:pt x="208" y="1"/>
                  </a:cubicBezTo>
                  <a:cubicBezTo>
                    <a:pt x="207" y="2"/>
                    <a:pt x="206" y="4"/>
                    <a:pt x="206" y="6"/>
                  </a:cubicBezTo>
                  <a:cubicBezTo>
                    <a:pt x="206" y="8"/>
                    <a:pt x="205" y="18"/>
                    <a:pt x="204" y="28"/>
                  </a:cubicBezTo>
                  <a:cubicBezTo>
                    <a:pt x="199" y="28"/>
                    <a:pt x="195" y="28"/>
                    <a:pt x="190" y="29"/>
                  </a:cubicBezTo>
                  <a:cubicBezTo>
                    <a:pt x="188" y="20"/>
                    <a:pt x="185" y="10"/>
                    <a:pt x="185" y="8"/>
                  </a:cubicBezTo>
                  <a:cubicBezTo>
                    <a:pt x="184" y="6"/>
                    <a:pt x="183" y="5"/>
                    <a:pt x="181" y="4"/>
                  </a:cubicBezTo>
                  <a:cubicBezTo>
                    <a:pt x="180" y="3"/>
                    <a:pt x="178" y="2"/>
                    <a:pt x="176" y="3"/>
                  </a:cubicBezTo>
                  <a:cubicBezTo>
                    <a:pt x="174" y="3"/>
                    <a:pt x="173" y="4"/>
                    <a:pt x="172" y="5"/>
                  </a:cubicBezTo>
                  <a:cubicBezTo>
                    <a:pt x="171" y="7"/>
                    <a:pt x="170" y="8"/>
                    <a:pt x="170" y="10"/>
                  </a:cubicBezTo>
                  <a:cubicBezTo>
                    <a:pt x="170" y="12"/>
                    <a:pt x="171" y="23"/>
                    <a:pt x="172" y="32"/>
                  </a:cubicBezTo>
                  <a:cubicBezTo>
                    <a:pt x="167" y="33"/>
                    <a:pt x="163" y="34"/>
                    <a:pt x="159" y="36"/>
                  </a:cubicBezTo>
                  <a:cubicBezTo>
                    <a:pt x="155" y="27"/>
                    <a:pt x="150" y="18"/>
                    <a:pt x="149" y="16"/>
                  </a:cubicBezTo>
                  <a:cubicBezTo>
                    <a:pt x="149" y="14"/>
                    <a:pt x="147" y="13"/>
                    <a:pt x="146" y="12"/>
                  </a:cubicBezTo>
                  <a:cubicBezTo>
                    <a:pt x="144" y="12"/>
                    <a:pt x="142" y="12"/>
                    <a:pt x="140" y="12"/>
                  </a:cubicBezTo>
                  <a:cubicBezTo>
                    <a:pt x="139" y="13"/>
                    <a:pt x="137" y="14"/>
                    <a:pt x="136" y="16"/>
                  </a:cubicBezTo>
                  <a:cubicBezTo>
                    <a:pt x="135" y="17"/>
                    <a:pt x="135" y="19"/>
                    <a:pt x="136" y="21"/>
                  </a:cubicBezTo>
                  <a:cubicBezTo>
                    <a:pt x="136" y="23"/>
                    <a:pt x="139" y="33"/>
                    <a:pt x="141" y="42"/>
                  </a:cubicBezTo>
                  <a:cubicBezTo>
                    <a:pt x="137" y="44"/>
                    <a:pt x="133" y="46"/>
                    <a:pt x="129" y="48"/>
                  </a:cubicBezTo>
                  <a:cubicBezTo>
                    <a:pt x="123" y="40"/>
                    <a:pt x="117" y="32"/>
                    <a:pt x="116" y="30"/>
                  </a:cubicBezTo>
                  <a:cubicBezTo>
                    <a:pt x="115" y="28"/>
                    <a:pt x="113" y="28"/>
                    <a:pt x="112" y="27"/>
                  </a:cubicBezTo>
                  <a:cubicBezTo>
                    <a:pt x="110" y="27"/>
                    <a:pt x="108" y="27"/>
                    <a:pt x="107" y="28"/>
                  </a:cubicBezTo>
                  <a:cubicBezTo>
                    <a:pt x="105" y="29"/>
                    <a:pt x="104" y="31"/>
                    <a:pt x="103" y="32"/>
                  </a:cubicBezTo>
                  <a:cubicBezTo>
                    <a:pt x="103" y="34"/>
                    <a:pt x="103" y="36"/>
                    <a:pt x="103" y="37"/>
                  </a:cubicBezTo>
                  <a:cubicBezTo>
                    <a:pt x="104" y="39"/>
                    <a:pt x="109" y="49"/>
                    <a:pt x="112" y="57"/>
                  </a:cubicBezTo>
                  <a:cubicBezTo>
                    <a:pt x="109" y="60"/>
                    <a:pt x="105" y="62"/>
                    <a:pt x="101" y="65"/>
                  </a:cubicBezTo>
                  <a:cubicBezTo>
                    <a:pt x="95" y="58"/>
                    <a:pt x="87" y="51"/>
                    <a:pt x="86" y="50"/>
                  </a:cubicBezTo>
                  <a:cubicBezTo>
                    <a:pt x="85" y="48"/>
                    <a:pt x="83" y="48"/>
                    <a:pt x="81" y="48"/>
                  </a:cubicBezTo>
                  <a:cubicBezTo>
                    <a:pt x="79" y="48"/>
                    <a:pt x="78" y="48"/>
                    <a:pt x="76" y="50"/>
                  </a:cubicBezTo>
                  <a:cubicBezTo>
                    <a:pt x="75" y="51"/>
                    <a:pt x="74" y="52"/>
                    <a:pt x="74" y="54"/>
                  </a:cubicBezTo>
                  <a:cubicBezTo>
                    <a:pt x="73" y="56"/>
                    <a:pt x="74" y="58"/>
                    <a:pt x="75" y="59"/>
                  </a:cubicBezTo>
                  <a:cubicBezTo>
                    <a:pt x="76" y="61"/>
                    <a:pt x="82" y="69"/>
                    <a:pt x="87" y="77"/>
                  </a:cubicBezTo>
                  <a:cubicBezTo>
                    <a:pt x="84" y="80"/>
                    <a:pt x="81" y="83"/>
                    <a:pt x="77" y="87"/>
                  </a:cubicBezTo>
                  <a:cubicBezTo>
                    <a:pt x="70" y="81"/>
                    <a:pt x="61" y="75"/>
                    <a:pt x="60" y="74"/>
                  </a:cubicBezTo>
                  <a:cubicBezTo>
                    <a:pt x="58" y="73"/>
                    <a:pt x="56" y="73"/>
                    <a:pt x="54" y="73"/>
                  </a:cubicBezTo>
                  <a:cubicBezTo>
                    <a:pt x="53" y="74"/>
                    <a:pt x="51" y="74"/>
                    <a:pt x="50" y="76"/>
                  </a:cubicBezTo>
                  <a:cubicBezTo>
                    <a:pt x="49" y="77"/>
                    <a:pt x="48" y="79"/>
                    <a:pt x="48" y="81"/>
                  </a:cubicBezTo>
                  <a:cubicBezTo>
                    <a:pt x="48" y="83"/>
                    <a:pt x="49" y="84"/>
                    <a:pt x="50" y="86"/>
                  </a:cubicBezTo>
                  <a:cubicBezTo>
                    <a:pt x="51" y="87"/>
                    <a:pt x="59" y="94"/>
                    <a:pt x="65" y="101"/>
                  </a:cubicBezTo>
                  <a:cubicBezTo>
                    <a:pt x="63" y="105"/>
                    <a:pt x="60" y="108"/>
                    <a:pt x="58" y="112"/>
                  </a:cubicBezTo>
                  <a:cubicBezTo>
                    <a:pt x="49" y="108"/>
                    <a:pt x="40" y="104"/>
                    <a:pt x="38" y="103"/>
                  </a:cubicBezTo>
                  <a:cubicBezTo>
                    <a:pt x="36" y="102"/>
                    <a:pt x="34" y="102"/>
                    <a:pt x="33" y="103"/>
                  </a:cubicBezTo>
                  <a:cubicBezTo>
                    <a:pt x="31" y="104"/>
                    <a:pt x="29" y="105"/>
                    <a:pt x="29" y="106"/>
                  </a:cubicBezTo>
                  <a:cubicBezTo>
                    <a:pt x="28" y="108"/>
                    <a:pt x="27" y="110"/>
                    <a:pt x="28" y="112"/>
                  </a:cubicBezTo>
                  <a:cubicBezTo>
                    <a:pt x="28" y="113"/>
                    <a:pt x="29" y="115"/>
                    <a:pt x="30" y="116"/>
                  </a:cubicBezTo>
                  <a:cubicBezTo>
                    <a:pt x="32" y="117"/>
                    <a:pt x="41" y="123"/>
                    <a:pt x="48" y="129"/>
                  </a:cubicBezTo>
                  <a:cubicBezTo>
                    <a:pt x="46" y="133"/>
                    <a:pt x="44" y="137"/>
                    <a:pt x="42" y="141"/>
                  </a:cubicBezTo>
                  <a:cubicBezTo>
                    <a:pt x="33" y="138"/>
                    <a:pt x="23" y="136"/>
                    <a:pt x="21" y="135"/>
                  </a:cubicBezTo>
                  <a:cubicBezTo>
                    <a:pt x="20" y="135"/>
                    <a:pt x="18" y="135"/>
                    <a:pt x="16" y="136"/>
                  </a:cubicBezTo>
                  <a:cubicBezTo>
                    <a:pt x="15" y="137"/>
                    <a:pt x="13" y="138"/>
                    <a:pt x="13" y="140"/>
                  </a:cubicBezTo>
                  <a:cubicBezTo>
                    <a:pt x="12" y="142"/>
                    <a:pt x="12" y="144"/>
                    <a:pt x="13" y="145"/>
                  </a:cubicBezTo>
                  <a:cubicBezTo>
                    <a:pt x="13" y="147"/>
                    <a:pt x="15" y="148"/>
                    <a:pt x="16" y="149"/>
                  </a:cubicBezTo>
                  <a:cubicBezTo>
                    <a:pt x="18" y="150"/>
                    <a:pt x="28" y="155"/>
                    <a:pt x="36" y="159"/>
                  </a:cubicBezTo>
                  <a:cubicBezTo>
                    <a:pt x="35" y="163"/>
                    <a:pt x="33" y="167"/>
                    <a:pt x="32" y="172"/>
                  </a:cubicBezTo>
                  <a:cubicBezTo>
                    <a:pt x="23" y="171"/>
                    <a:pt x="13" y="170"/>
                    <a:pt x="11" y="170"/>
                  </a:cubicBezTo>
                  <a:cubicBezTo>
                    <a:pt x="9" y="170"/>
                    <a:pt x="7" y="170"/>
                    <a:pt x="6" y="172"/>
                  </a:cubicBezTo>
                  <a:cubicBezTo>
                    <a:pt x="4" y="173"/>
                    <a:pt x="4" y="174"/>
                    <a:pt x="3" y="176"/>
                  </a:cubicBezTo>
                  <a:cubicBezTo>
                    <a:pt x="3" y="178"/>
                    <a:pt x="3" y="180"/>
                    <a:pt x="4" y="181"/>
                  </a:cubicBezTo>
                  <a:cubicBezTo>
                    <a:pt x="5" y="183"/>
                    <a:pt x="6" y="184"/>
                    <a:pt x="8" y="184"/>
                  </a:cubicBezTo>
                  <a:cubicBezTo>
                    <a:pt x="10" y="185"/>
                    <a:pt x="20" y="188"/>
                    <a:pt x="29" y="190"/>
                  </a:cubicBezTo>
                  <a:cubicBezTo>
                    <a:pt x="29" y="195"/>
                    <a:pt x="28" y="199"/>
                    <a:pt x="28" y="204"/>
                  </a:cubicBezTo>
                  <a:cubicBezTo>
                    <a:pt x="19" y="205"/>
                    <a:pt x="8" y="206"/>
                    <a:pt x="6" y="206"/>
                  </a:cubicBezTo>
                  <a:cubicBezTo>
                    <a:pt x="5" y="206"/>
                    <a:pt x="3" y="207"/>
                    <a:pt x="2" y="208"/>
                  </a:cubicBezTo>
                  <a:cubicBezTo>
                    <a:pt x="1" y="210"/>
                    <a:pt x="0" y="211"/>
                    <a:pt x="0" y="213"/>
                  </a:cubicBezTo>
                  <a:cubicBezTo>
                    <a:pt x="0" y="215"/>
                    <a:pt x="1" y="217"/>
                    <a:pt x="2" y="218"/>
                  </a:cubicBezTo>
                  <a:cubicBezTo>
                    <a:pt x="3" y="219"/>
                    <a:pt x="5" y="220"/>
                    <a:pt x="6" y="221"/>
                  </a:cubicBezTo>
                  <a:cubicBezTo>
                    <a:pt x="8" y="221"/>
                    <a:pt x="19" y="222"/>
                    <a:pt x="28" y="223"/>
                  </a:cubicBezTo>
                  <a:cubicBezTo>
                    <a:pt x="28" y="227"/>
                    <a:pt x="29" y="232"/>
                    <a:pt x="29" y="236"/>
                  </a:cubicBezTo>
                  <a:cubicBezTo>
                    <a:pt x="20" y="239"/>
                    <a:pt x="10" y="241"/>
                    <a:pt x="8" y="242"/>
                  </a:cubicBezTo>
                  <a:cubicBezTo>
                    <a:pt x="6" y="242"/>
                    <a:pt x="5" y="244"/>
                    <a:pt x="4" y="245"/>
                  </a:cubicBezTo>
                  <a:cubicBezTo>
                    <a:pt x="3" y="247"/>
                    <a:pt x="3" y="248"/>
                    <a:pt x="3" y="250"/>
                  </a:cubicBezTo>
                  <a:cubicBezTo>
                    <a:pt x="4" y="252"/>
                    <a:pt x="4" y="254"/>
                    <a:pt x="6" y="255"/>
                  </a:cubicBezTo>
                  <a:cubicBezTo>
                    <a:pt x="7" y="256"/>
                    <a:pt x="9" y="257"/>
                    <a:pt x="11" y="256"/>
                  </a:cubicBezTo>
                  <a:cubicBezTo>
                    <a:pt x="13" y="256"/>
                    <a:pt x="23" y="255"/>
                    <a:pt x="32" y="255"/>
                  </a:cubicBezTo>
                  <a:cubicBezTo>
                    <a:pt x="33" y="259"/>
                    <a:pt x="35" y="264"/>
                    <a:pt x="36" y="268"/>
                  </a:cubicBezTo>
                  <a:cubicBezTo>
                    <a:pt x="28" y="272"/>
                    <a:pt x="18" y="276"/>
                    <a:pt x="16" y="277"/>
                  </a:cubicBezTo>
                  <a:cubicBezTo>
                    <a:pt x="15" y="278"/>
                    <a:pt x="13" y="279"/>
                    <a:pt x="13" y="281"/>
                  </a:cubicBezTo>
                  <a:cubicBezTo>
                    <a:pt x="12" y="283"/>
                    <a:pt x="12" y="285"/>
                    <a:pt x="13" y="286"/>
                  </a:cubicBezTo>
                  <a:cubicBezTo>
                    <a:pt x="13" y="288"/>
                    <a:pt x="15" y="289"/>
                    <a:pt x="16" y="290"/>
                  </a:cubicBezTo>
                  <a:cubicBezTo>
                    <a:pt x="18" y="291"/>
                    <a:pt x="20" y="292"/>
                    <a:pt x="21" y="291"/>
                  </a:cubicBezTo>
                  <a:cubicBezTo>
                    <a:pt x="23" y="290"/>
                    <a:pt x="33" y="288"/>
                    <a:pt x="42" y="286"/>
                  </a:cubicBezTo>
                  <a:cubicBezTo>
                    <a:pt x="44" y="290"/>
                    <a:pt x="46" y="294"/>
                    <a:pt x="48" y="298"/>
                  </a:cubicBezTo>
                  <a:cubicBezTo>
                    <a:pt x="41" y="303"/>
                    <a:pt x="32" y="309"/>
                    <a:pt x="30" y="310"/>
                  </a:cubicBezTo>
                  <a:cubicBezTo>
                    <a:pt x="29" y="312"/>
                    <a:pt x="28" y="313"/>
                    <a:pt x="28" y="315"/>
                  </a:cubicBezTo>
                  <a:cubicBezTo>
                    <a:pt x="27" y="317"/>
                    <a:pt x="28" y="318"/>
                    <a:pt x="29" y="320"/>
                  </a:cubicBezTo>
                  <a:cubicBezTo>
                    <a:pt x="29" y="322"/>
                    <a:pt x="31" y="323"/>
                    <a:pt x="33" y="323"/>
                  </a:cubicBezTo>
                  <a:cubicBezTo>
                    <a:pt x="34" y="324"/>
                    <a:pt x="36" y="324"/>
                    <a:pt x="38" y="323"/>
                  </a:cubicBezTo>
                  <a:cubicBezTo>
                    <a:pt x="40" y="322"/>
                    <a:pt x="49" y="318"/>
                    <a:pt x="58" y="314"/>
                  </a:cubicBezTo>
                  <a:cubicBezTo>
                    <a:pt x="60" y="318"/>
                    <a:pt x="63" y="322"/>
                    <a:pt x="65" y="325"/>
                  </a:cubicBezTo>
                  <a:cubicBezTo>
                    <a:pt x="59" y="332"/>
                    <a:pt x="51" y="339"/>
                    <a:pt x="50" y="341"/>
                  </a:cubicBezTo>
                  <a:cubicBezTo>
                    <a:pt x="49" y="342"/>
                    <a:pt x="48" y="344"/>
                    <a:pt x="48" y="346"/>
                  </a:cubicBezTo>
                  <a:cubicBezTo>
                    <a:pt x="48" y="347"/>
                    <a:pt x="49" y="349"/>
                    <a:pt x="50" y="351"/>
                  </a:cubicBezTo>
                  <a:cubicBezTo>
                    <a:pt x="51" y="352"/>
                    <a:pt x="53" y="353"/>
                    <a:pt x="54" y="353"/>
                  </a:cubicBezTo>
                  <a:cubicBezTo>
                    <a:pt x="56" y="353"/>
                    <a:pt x="58" y="353"/>
                    <a:pt x="60" y="352"/>
                  </a:cubicBezTo>
                  <a:cubicBezTo>
                    <a:pt x="61" y="351"/>
                    <a:pt x="70" y="345"/>
                    <a:pt x="77" y="340"/>
                  </a:cubicBezTo>
                  <a:cubicBezTo>
                    <a:pt x="81" y="343"/>
                    <a:pt x="84" y="346"/>
                    <a:pt x="87" y="349"/>
                  </a:cubicBezTo>
                  <a:cubicBezTo>
                    <a:pt x="82" y="357"/>
                    <a:pt x="76" y="366"/>
                    <a:pt x="75" y="367"/>
                  </a:cubicBezTo>
                  <a:cubicBezTo>
                    <a:pt x="74" y="369"/>
                    <a:pt x="73" y="371"/>
                    <a:pt x="74" y="372"/>
                  </a:cubicBezTo>
                  <a:cubicBezTo>
                    <a:pt x="74" y="374"/>
                    <a:pt x="75" y="376"/>
                    <a:pt x="76" y="377"/>
                  </a:cubicBezTo>
                  <a:cubicBezTo>
                    <a:pt x="78" y="378"/>
                    <a:pt x="79" y="379"/>
                    <a:pt x="81" y="379"/>
                  </a:cubicBezTo>
                  <a:cubicBezTo>
                    <a:pt x="83" y="379"/>
                    <a:pt x="85" y="378"/>
                    <a:pt x="86" y="377"/>
                  </a:cubicBezTo>
                  <a:cubicBezTo>
                    <a:pt x="87" y="375"/>
                    <a:pt x="95" y="368"/>
                    <a:pt x="101" y="361"/>
                  </a:cubicBezTo>
                  <a:cubicBezTo>
                    <a:pt x="105" y="364"/>
                    <a:pt x="109" y="367"/>
                    <a:pt x="112" y="369"/>
                  </a:cubicBezTo>
                  <a:cubicBezTo>
                    <a:pt x="109" y="378"/>
                    <a:pt x="104" y="387"/>
                    <a:pt x="103" y="389"/>
                  </a:cubicBezTo>
                  <a:cubicBezTo>
                    <a:pt x="103" y="391"/>
                    <a:pt x="103" y="393"/>
                    <a:pt x="103" y="394"/>
                  </a:cubicBezTo>
                  <a:cubicBezTo>
                    <a:pt x="104" y="396"/>
                    <a:pt x="105" y="397"/>
                    <a:pt x="107" y="398"/>
                  </a:cubicBezTo>
                  <a:cubicBezTo>
                    <a:pt x="108" y="399"/>
                    <a:pt x="110" y="399"/>
                    <a:pt x="112" y="399"/>
                  </a:cubicBezTo>
                  <a:cubicBezTo>
                    <a:pt x="113" y="399"/>
                    <a:pt x="115" y="398"/>
                    <a:pt x="116" y="396"/>
                  </a:cubicBezTo>
                  <a:cubicBezTo>
                    <a:pt x="117" y="395"/>
                    <a:pt x="123" y="386"/>
                    <a:pt x="129" y="379"/>
                  </a:cubicBezTo>
                  <a:cubicBezTo>
                    <a:pt x="133" y="381"/>
                    <a:pt x="137" y="383"/>
                    <a:pt x="141" y="384"/>
                  </a:cubicBezTo>
                  <a:cubicBezTo>
                    <a:pt x="139" y="393"/>
                    <a:pt x="136" y="403"/>
                    <a:pt x="136" y="405"/>
                  </a:cubicBezTo>
                  <a:cubicBezTo>
                    <a:pt x="135" y="407"/>
                    <a:pt x="135" y="409"/>
                    <a:pt x="136" y="411"/>
                  </a:cubicBezTo>
                  <a:cubicBezTo>
                    <a:pt x="137" y="412"/>
                    <a:pt x="139" y="413"/>
                    <a:pt x="140" y="414"/>
                  </a:cubicBezTo>
                  <a:cubicBezTo>
                    <a:pt x="142" y="415"/>
                    <a:pt x="144" y="415"/>
                    <a:pt x="146" y="414"/>
                  </a:cubicBezTo>
                  <a:cubicBezTo>
                    <a:pt x="147" y="413"/>
                    <a:pt x="149" y="412"/>
                    <a:pt x="149" y="411"/>
                  </a:cubicBezTo>
                  <a:cubicBezTo>
                    <a:pt x="150" y="409"/>
                    <a:pt x="155" y="399"/>
                    <a:pt x="159" y="391"/>
                  </a:cubicBezTo>
                  <a:cubicBezTo>
                    <a:pt x="163" y="392"/>
                    <a:pt x="167" y="393"/>
                    <a:pt x="172" y="394"/>
                  </a:cubicBezTo>
                  <a:cubicBezTo>
                    <a:pt x="171" y="404"/>
                    <a:pt x="170" y="414"/>
                    <a:pt x="170" y="416"/>
                  </a:cubicBezTo>
                  <a:cubicBezTo>
                    <a:pt x="170" y="418"/>
                    <a:pt x="171" y="420"/>
                    <a:pt x="172" y="421"/>
                  </a:cubicBezTo>
                  <a:cubicBezTo>
                    <a:pt x="173" y="422"/>
                    <a:pt x="174" y="423"/>
                    <a:pt x="176" y="424"/>
                  </a:cubicBezTo>
                  <a:cubicBezTo>
                    <a:pt x="178" y="424"/>
                    <a:pt x="180" y="424"/>
                    <a:pt x="181" y="423"/>
                  </a:cubicBezTo>
                  <a:cubicBezTo>
                    <a:pt x="183" y="422"/>
                    <a:pt x="184" y="420"/>
                    <a:pt x="185" y="419"/>
                  </a:cubicBezTo>
                  <a:cubicBezTo>
                    <a:pt x="185" y="417"/>
                    <a:pt x="188" y="407"/>
                    <a:pt x="190" y="398"/>
                  </a:cubicBezTo>
                  <a:cubicBezTo>
                    <a:pt x="195" y="398"/>
                    <a:pt x="199" y="399"/>
                    <a:pt x="204" y="399"/>
                  </a:cubicBezTo>
                  <a:cubicBezTo>
                    <a:pt x="205" y="408"/>
                    <a:pt x="206" y="418"/>
                    <a:pt x="206" y="420"/>
                  </a:cubicBezTo>
                  <a:cubicBezTo>
                    <a:pt x="206" y="422"/>
                    <a:pt x="207" y="424"/>
                    <a:pt x="208" y="425"/>
                  </a:cubicBezTo>
                  <a:cubicBezTo>
                    <a:pt x="210" y="426"/>
                    <a:pt x="211" y="427"/>
                    <a:pt x="213" y="427"/>
                  </a:cubicBezTo>
                  <a:cubicBezTo>
                    <a:pt x="215" y="427"/>
                    <a:pt x="217" y="426"/>
                    <a:pt x="218" y="425"/>
                  </a:cubicBezTo>
                  <a:cubicBezTo>
                    <a:pt x="220" y="424"/>
                    <a:pt x="220" y="422"/>
                    <a:pt x="221" y="420"/>
                  </a:cubicBezTo>
                  <a:cubicBezTo>
                    <a:pt x="221" y="418"/>
                    <a:pt x="222" y="408"/>
                    <a:pt x="223" y="399"/>
                  </a:cubicBezTo>
                  <a:cubicBezTo>
                    <a:pt x="227" y="399"/>
                    <a:pt x="232" y="398"/>
                    <a:pt x="236" y="398"/>
                  </a:cubicBezTo>
                  <a:cubicBezTo>
                    <a:pt x="239" y="407"/>
                    <a:pt x="241" y="417"/>
                    <a:pt x="242" y="419"/>
                  </a:cubicBezTo>
                  <a:cubicBezTo>
                    <a:pt x="242" y="420"/>
                    <a:pt x="244" y="422"/>
                    <a:pt x="245" y="423"/>
                  </a:cubicBezTo>
                  <a:cubicBezTo>
                    <a:pt x="247" y="424"/>
                    <a:pt x="248" y="424"/>
                    <a:pt x="250" y="424"/>
                  </a:cubicBezTo>
                  <a:cubicBezTo>
                    <a:pt x="252" y="423"/>
                    <a:pt x="254" y="422"/>
                    <a:pt x="255" y="421"/>
                  </a:cubicBezTo>
                  <a:cubicBezTo>
                    <a:pt x="256" y="420"/>
                    <a:pt x="257" y="418"/>
                    <a:pt x="256" y="416"/>
                  </a:cubicBezTo>
                  <a:cubicBezTo>
                    <a:pt x="256" y="414"/>
                    <a:pt x="255" y="404"/>
                    <a:pt x="255" y="394"/>
                  </a:cubicBezTo>
                  <a:cubicBezTo>
                    <a:pt x="259" y="393"/>
                    <a:pt x="264" y="392"/>
                    <a:pt x="268" y="391"/>
                  </a:cubicBezTo>
                  <a:cubicBezTo>
                    <a:pt x="272" y="399"/>
                    <a:pt x="276" y="409"/>
                    <a:pt x="277" y="411"/>
                  </a:cubicBezTo>
                  <a:cubicBezTo>
                    <a:pt x="278" y="412"/>
                    <a:pt x="279" y="413"/>
                    <a:pt x="281" y="414"/>
                  </a:cubicBezTo>
                  <a:cubicBezTo>
                    <a:pt x="283" y="415"/>
                    <a:pt x="284" y="415"/>
                    <a:pt x="286" y="414"/>
                  </a:cubicBezTo>
                  <a:cubicBezTo>
                    <a:pt x="288" y="413"/>
                    <a:pt x="289" y="412"/>
                    <a:pt x="290" y="411"/>
                  </a:cubicBezTo>
                  <a:cubicBezTo>
                    <a:pt x="291" y="409"/>
                    <a:pt x="291" y="407"/>
                    <a:pt x="291" y="405"/>
                  </a:cubicBezTo>
                  <a:cubicBezTo>
                    <a:pt x="290" y="403"/>
                    <a:pt x="288" y="393"/>
                    <a:pt x="286" y="384"/>
                  </a:cubicBezTo>
                  <a:cubicBezTo>
                    <a:pt x="290" y="383"/>
                    <a:pt x="294" y="381"/>
                    <a:pt x="298" y="379"/>
                  </a:cubicBezTo>
                  <a:cubicBezTo>
                    <a:pt x="303" y="386"/>
                    <a:pt x="309" y="395"/>
                    <a:pt x="310" y="396"/>
                  </a:cubicBezTo>
                  <a:cubicBezTo>
                    <a:pt x="311" y="398"/>
                    <a:pt x="313" y="399"/>
                    <a:pt x="315" y="399"/>
                  </a:cubicBezTo>
                  <a:cubicBezTo>
                    <a:pt x="317" y="399"/>
                    <a:pt x="318" y="399"/>
                    <a:pt x="320" y="398"/>
                  </a:cubicBezTo>
                  <a:cubicBezTo>
                    <a:pt x="322" y="397"/>
                    <a:pt x="323" y="396"/>
                    <a:pt x="323" y="394"/>
                  </a:cubicBezTo>
                  <a:cubicBezTo>
                    <a:pt x="324" y="393"/>
                    <a:pt x="324" y="391"/>
                    <a:pt x="323" y="389"/>
                  </a:cubicBezTo>
                  <a:cubicBezTo>
                    <a:pt x="322" y="387"/>
                    <a:pt x="318" y="378"/>
                    <a:pt x="314" y="369"/>
                  </a:cubicBezTo>
                  <a:cubicBezTo>
                    <a:pt x="318" y="367"/>
                    <a:pt x="322" y="364"/>
                    <a:pt x="325" y="361"/>
                  </a:cubicBezTo>
                  <a:cubicBezTo>
                    <a:pt x="332" y="368"/>
                    <a:pt x="339" y="375"/>
                    <a:pt x="341" y="377"/>
                  </a:cubicBezTo>
                  <a:cubicBezTo>
                    <a:pt x="342" y="378"/>
                    <a:pt x="344" y="379"/>
                    <a:pt x="345" y="379"/>
                  </a:cubicBezTo>
                  <a:cubicBezTo>
                    <a:pt x="347" y="379"/>
                    <a:pt x="349" y="378"/>
                    <a:pt x="350" y="377"/>
                  </a:cubicBezTo>
                  <a:cubicBezTo>
                    <a:pt x="352" y="376"/>
                    <a:pt x="353" y="374"/>
                    <a:pt x="353" y="372"/>
                  </a:cubicBezTo>
                  <a:cubicBezTo>
                    <a:pt x="353" y="371"/>
                    <a:pt x="353" y="369"/>
                    <a:pt x="352" y="367"/>
                  </a:cubicBezTo>
                  <a:cubicBezTo>
                    <a:pt x="351" y="366"/>
                    <a:pt x="345" y="357"/>
                    <a:pt x="340" y="349"/>
                  </a:cubicBezTo>
                  <a:cubicBezTo>
                    <a:pt x="343" y="346"/>
                    <a:pt x="346" y="343"/>
                    <a:pt x="349" y="340"/>
                  </a:cubicBezTo>
                  <a:cubicBezTo>
                    <a:pt x="357" y="345"/>
                    <a:pt x="365" y="351"/>
                    <a:pt x="367" y="352"/>
                  </a:cubicBezTo>
                  <a:cubicBezTo>
                    <a:pt x="369" y="353"/>
                    <a:pt x="370" y="353"/>
                    <a:pt x="372" y="353"/>
                  </a:cubicBezTo>
                  <a:cubicBezTo>
                    <a:pt x="374" y="353"/>
                    <a:pt x="375" y="352"/>
                    <a:pt x="377" y="351"/>
                  </a:cubicBezTo>
                  <a:cubicBezTo>
                    <a:pt x="378" y="349"/>
                    <a:pt x="378" y="347"/>
                    <a:pt x="378" y="346"/>
                  </a:cubicBezTo>
                  <a:cubicBezTo>
                    <a:pt x="378" y="344"/>
                    <a:pt x="378" y="342"/>
                    <a:pt x="377" y="341"/>
                  </a:cubicBezTo>
                  <a:cubicBezTo>
                    <a:pt x="375" y="339"/>
                    <a:pt x="368" y="332"/>
                    <a:pt x="361" y="325"/>
                  </a:cubicBezTo>
                  <a:cubicBezTo>
                    <a:pt x="364" y="322"/>
                    <a:pt x="367" y="318"/>
                    <a:pt x="369" y="314"/>
                  </a:cubicBezTo>
                  <a:cubicBezTo>
                    <a:pt x="377" y="318"/>
                    <a:pt x="387" y="322"/>
                    <a:pt x="389" y="323"/>
                  </a:cubicBezTo>
                  <a:cubicBezTo>
                    <a:pt x="390" y="324"/>
                    <a:pt x="392" y="324"/>
                    <a:pt x="394" y="323"/>
                  </a:cubicBezTo>
                  <a:cubicBezTo>
                    <a:pt x="396" y="323"/>
                    <a:pt x="397" y="322"/>
                    <a:pt x="398" y="320"/>
                  </a:cubicBezTo>
                  <a:cubicBezTo>
                    <a:pt x="399" y="318"/>
                    <a:pt x="399" y="317"/>
                    <a:pt x="399" y="315"/>
                  </a:cubicBezTo>
                  <a:cubicBezTo>
                    <a:pt x="399" y="313"/>
                    <a:pt x="398" y="312"/>
                    <a:pt x="396" y="310"/>
                  </a:cubicBezTo>
                  <a:cubicBezTo>
                    <a:pt x="394" y="309"/>
                    <a:pt x="386" y="303"/>
                    <a:pt x="378" y="298"/>
                  </a:cubicBezTo>
                  <a:cubicBezTo>
                    <a:pt x="380" y="294"/>
                    <a:pt x="382" y="290"/>
                    <a:pt x="384" y="286"/>
                  </a:cubicBezTo>
                  <a:cubicBezTo>
                    <a:pt x="393" y="288"/>
                    <a:pt x="403" y="291"/>
                    <a:pt x="405" y="291"/>
                  </a:cubicBezTo>
                  <a:cubicBezTo>
                    <a:pt x="407" y="292"/>
                    <a:pt x="409" y="291"/>
                    <a:pt x="410" y="290"/>
                  </a:cubicBezTo>
                  <a:cubicBezTo>
                    <a:pt x="412" y="289"/>
                    <a:pt x="413" y="288"/>
                    <a:pt x="414" y="286"/>
                  </a:cubicBezTo>
                  <a:cubicBezTo>
                    <a:pt x="414" y="285"/>
                    <a:pt x="414" y="283"/>
                    <a:pt x="414" y="281"/>
                  </a:cubicBezTo>
                  <a:cubicBezTo>
                    <a:pt x="413" y="279"/>
                    <a:pt x="412" y="278"/>
                    <a:pt x="410" y="277"/>
                  </a:cubicBezTo>
                  <a:cubicBezTo>
                    <a:pt x="408" y="276"/>
                    <a:pt x="399" y="272"/>
                    <a:pt x="391" y="268"/>
                  </a:cubicBezTo>
                  <a:cubicBezTo>
                    <a:pt x="392" y="264"/>
                    <a:pt x="393" y="259"/>
                    <a:pt x="394" y="255"/>
                  </a:cubicBezTo>
                  <a:cubicBezTo>
                    <a:pt x="403" y="255"/>
                    <a:pt x="414" y="256"/>
                    <a:pt x="416" y="256"/>
                  </a:cubicBezTo>
                  <a:cubicBezTo>
                    <a:pt x="418" y="257"/>
                    <a:pt x="419" y="256"/>
                    <a:pt x="421" y="255"/>
                  </a:cubicBezTo>
                  <a:cubicBezTo>
                    <a:pt x="422" y="254"/>
                    <a:pt x="423" y="252"/>
                    <a:pt x="423" y="250"/>
                  </a:cubicBezTo>
                  <a:cubicBezTo>
                    <a:pt x="424" y="248"/>
                    <a:pt x="423" y="247"/>
                    <a:pt x="422" y="245"/>
                  </a:cubicBezTo>
                  <a:cubicBezTo>
                    <a:pt x="422" y="244"/>
                    <a:pt x="420" y="242"/>
                    <a:pt x="418" y="242"/>
                  </a:cubicBezTo>
                  <a:cubicBezTo>
                    <a:pt x="416" y="241"/>
                    <a:pt x="406" y="239"/>
                    <a:pt x="397" y="236"/>
                  </a:cubicBezTo>
                  <a:cubicBezTo>
                    <a:pt x="398" y="232"/>
                    <a:pt x="398" y="227"/>
                    <a:pt x="399" y="223"/>
                  </a:cubicBezTo>
                  <a:cubicBezTo>
                    <a:pt x="408" y="222"/>
                    <a:pt x="418" y="221"/>
                    <a:pt x="420" y="221"/>
                  </a:cubicBezTo>
                  <a:close/>
                  <a:moveTo>
                    <a:pt x="213" y="363"/>
                  </a:moveTo>
                  <a:cubicBezTo>
                    <a:pt x="130" y="363"/>
                    <a:pt x="63" y="296"/>
                    <a:pt x="63" y="213"/>
                  </a:cubicBezTo>
                  <a:cubicBezTo>
                    <a:pt x="63" y="130"/>
                    <a:pt x="130" y="63"/>
                    <a:pt x="213" y="63"/>
                  </a:cubicBezTo>
                  <a:cubicBezTo>
                    <a:pt x="296" y="63"/>
                    <a:pt x="363" y="130"/>
                    <a:pt x="363" y="213"/>
                  </a:cubicBezTo>
                  <a:cubicBezTo>
                    <a:pt x="363" y="296"/>
                    <a:pt x="296" y="363"/>
                    <a:pt x="213" y="363"/>
                  </a:cubicBezTo>
                  <a:close/>
                </a:path>
              </a:pathLst>
            </a:custGeom>
            <a:solidFill>
              <a:srgbClr val="ED7D31"/>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3" name="îś1iḓé">
              <a:extLst>
                <a:ext uri="{FF2B5EF4-FFF2-40B4-BE49-F238E27FC236}">
                  <a16:creationId xmlns:a16="http://schemas.microsoft.com/office/drawing/2014/main" id="{596FE677-D5E1-4E0C-9778-173F275AE3CC}"/>
                </a:ext>
              </a:extLst>
            </p:cNvPr>
            <p:cNvSpPr/>
            <p:nvPr/>
          </p:nvSpPr>
          <p:spPr bwMode="auto">
            <a:xfrm>
              <a:off x="1919475" y="2989496"/>
              <a:ext cx="1364923" cy="1366565"/>
            </a:xfrm>
            <a:custGeom>
              <a:avLst/>
              <a:gdLst/>
              <a:ahLst/>
              <a:cxnLst>
                <a:cxn ang="0">
                  <a:pos x="593" y="577"/>
                </a:cxn>
                <a:cxn ang="0">
                  <a:pos x="631" y="546"/>
                </a:cxn>
                <a:cxn ang="0">
                  <a:pos x="647" y="500"/>
                </a:cxn>
                <a:cxn ang="0">
                  <a:pos x="626" y="461"/>
                </a:cxn>
                <a:cxn ang="0">
                  <a:pos x="681" y="428"/>
                </a:cxn>
                <a:cxn ang="0">
                  <a:pos x="689" y="385"/>
                </a:cxn>
                <a:cxn ang="0">
                  <a:pos x="648" y="336"/>
                </a:cxn>
                <a:cxn ang="0">
                  <a:pos x="681" y="305"/>
                </a:cxn>
                <a:cxn ang="0">
                  <a:pos x="682" y="257"/>
                </a:cxn>
                <a:cxn ang="0">
                  <a:pos x="657" y="215"/>
                </a:cxn>
                <a:cxn ang="0">
                  <a:pos x="613" y="205"/>
                </a:cxn>
                <a:cxn ang="0">
                  <a:pos x="624" y="142"/>
                </a:cxn>
                <a:cxn ang="0">
                  <a:pos x="596" y="109"/>
                </a:cxn>
                <a:cxn ang="0">
                  <a:pos x="532" y="108"/>
                </a:cxn>
                <a:cxn ang="0">
                  <a:pos x="530" y="63"/>
                </a:cxn>
                <a:cxn ang="0">
                  <a:pos x="493" y="32"/>
                </a:cxn>
                <a:cxn ang="0">
                  <a:pos x="445" y="24"/>
                </a:cxn>
                <a:cxn ang="0">
                  <a:pos x="410" y="51"/>
                </a:cxn>
                <a:cxn ang="0">
                  <a:pos x="369" y="2"/>
                </a:cxn>
                <a:cxn ang="0">
                  <a:pos x="324" y="2"/>
                </a:cxn>
                <a:cxn ang="0">
                  <a:pos x="283" y="51"/>
                </a:cxn>
                <a:cxn ang="0">
                  <a:pos x="248" y="24"/>
                </a:cxn>
                <a:cxn ang="0">
                  <a:pos x="200" y="32"/>
                </a:cxn>
                <a:cxn ang="0">
                  <a:pos x="163" y="63"/>
                </a:cxn>
                <a:cxn ang="0">
                  <a:pos x="161" y="108"/>
                </a:cxn>
                <a:cxn ang="0">
                  <a:pos x="97" y="109"/>
                </a:cxn>
                <a:cxn ang="0">
                  <a:pos x="69" y="142"/>
                </a:cxn>
                <a:cxn ang="0">
                  <a:pos x="80" y="205"/>
                </a:cxn>
                <a:cxn ang="0">
                  <a:pos x="36" y="215"/>
                </a:cxn>
                <a:cxn ang="0">
                  <a:pos x="11" y="257"/>
                </a:cxn>
                <a:cxn ang="0">
                  <a:pos x="12" y="305"/>
                </a:cxn>
                <a:cxn ang="0">
                  <a:pos x="45" y="336"/>
                </a:cxn>
                <a:cxn ang="0">
                  <a:pos x="4" y="385"/>
                </a:cxn>
                <a:cxn ang="0">
                  <a:pos x="12" y="428"/>
                </a:cxn>
                <a:cxn ang="0">
                  <a:pos x="67" y="461"/>
                </a:cxn>
                <a:cxn ang="0">
                  <a:pos x="46" y="500"/>
                </a:cxn>
                <a:cxn ang="0">
                  <a:pos x="62" y="546"/>
                </a:cxn>
                <a:cxn ang="0">
                  <a:pos x="100" y="577"/>
                </a:cxn>
                <a:cxn ang="0">
                  <a:pos x="144" y="571"/>
                </a:cxn>
                <a:cxn ang="0">
                  <a:pos x="156" y="634"/>
                </a:cxn>
                <a:cxn ang="0">
                  <a:pos x="194" y="656"/>
                </a:cxn>
                <a:cxn ang="0">
                  <a:pos x="254" y="635"/>
                </a:cxn>
                <a:cxn ang="0">
                  <a:pos x="271" y="676"/>
                </a:cxn>
                <a:cxn ang="0">
                  <a:pos x="316" y="693"/>
                </a:cxn>
                <a:cxn ang="0">
                  <a:pos x="364" y="684"/>
                </a:cxn>
                <a:cxn ang="0">
                  <a:pos x="388" y="646"/>
                </a:cxn>
                <a:cxn ang="0">
                  <a:pos x="443" y="678"/>
                </a:cxn>
                <a:cxn ang="0">
                  <a:pos x="485" y="663"/>
                </a:cxn>
                <a:cxn ang="0">
                  <a:pos x="507" y="603"/>
                </a:cxn>
                <a:cxn ang="0">
                  <a:pos x="550" y="616"/>
                </a:cxn>
                <a:cxn ang="0">
                  <a:pos x="192" y="192"/>
                </a:cxn>
              </a:cxnLst>
              <a:rect l="0" t="0" r="r" b="b"/>
              <a:pathLst>
                <a:path w="693" h="694">
                  <a:moveTo>
                    <a:pt x="576" y="594"/>
                  </a:moveTo>
                  <a:cubicBezTo>
                    <a:pt x="579" y="596"/>
                    <a:pt x="582" y="597"/>
                    <a:pt x="584" y="596"/>
                  </a:cubicBezTo>
                  <a:cubicBezTo>
                    <a:pt x="587" y="596"/>
                    <a:pt x="590" y="595"/>
                    <a:pt x="592" y="593"/>
                  </a:cubicBezTo>
                  <a:cubicBezTo>
                    <a:pt x="594" y="591"/>
                    <a:pt x="595" y="588"/>
                    <a:pt x="596" y="585"/>
                  </a:cubicBezTo>
                  <a:cubicBezTo>
                    <a:pt x="596" y="582"/>
                    <a:pt x="595" y="579"/>
                    <a:pt x="593" y="577"/>
                  </a:cubicBezTo>
                  <a:cubicBezTo>
                    <a:pt x="591" y="574"/>
                    <a:pt x="580" y="561"/>
                    <a:pt x="571" y="550"/>
                  </a:cubicBezTo>
                  <a:cubicBezTo>
                    <a:pt x="576" y="544"/>
                    <a:pt x="580" y="538"/>
                    <a:pt x="585" y="533"/>
                  </a:cubicBezTo>
                  <a:cubicBezTo>
                    <a:pt x="598" y="540"/>
                    <a:pt x="613" y="549"/>
                    <a:pt x="616" y="550"/>
                  </a:cubicBezTo>
                  <a:cubicBezTo>
                    <a:pt x="618" y="552"/>
                    <a:pt x="621" y="552"/>
                    <a:pt x="624" y="551"/>
                  </a:cubicBezTo>
                  <a:cubicBezTo>
                    <a:pt x="627" y="551"/>
                    <a:pt x="629" y="549"/>
                    <a:pt x="631" y="546"/>
                  </a:cubicBezTo>
                  <a:cubicBezTo>
                    <a:pt x="633" y="544"/>
                    <a:pt x="633" y="541"/>
                    <a:pt x="633" y="538"/>
                  </a:cubicBezTo>
                  <a:cubicBezTo>
                    <a:pt x="633" y="535"/>
                    <a:pt x="632" y="533"/>
                    <a:pt x="629" y="531"/>
                  </a:cubicBezTo>
                  <a:cubicBezTo>
                    <a:pt x="627" y="528"/>
                    <a:pt x="614" y="517"/>
                    <a:pt x="602" y="508"/>
                  </a:cubicBezTo>
                  <a:cubicBezTo>
                    <a:pt x="606" y="501"/>
                    <a:pt x="610" y="495"/>
                    <a:pt x="613" y="488"/>
                  </a:cubicBezTo>
                  <a:cubicBezTo>
                    <a:pt x="628" y="494"/>
                    <a:pt x="644" y="499"/>
                    <a:pt x="647" y="500"/>
                  </a:cubicBezTo>
                  <a:cubicBezTo>
                    <a:pt x="650" y="501"/>
                    <a:pt x="653" y="501"/>
                    <a:pt x="655" y="500"/>
                  </a:cubicBezTo>
                  <a:cubicBezTo>
                    <a:pt x="658" y="499"/>
                    <a:pt x="660" y="497"/>
                    <a:pt x="661" y="494"/>
                  </a:cubicBezTo>
                  <a:cubicBezTo>
                    <a:pt x="663" y="491"/>
                    <a:pt x="663" y="488"/>
                    <a:pt x="662" y="485"/>
                  </a:cubicBezTo>
                  <a:cubicBezTo>
                    <a:pt x="661" y="483"/>
                    <a:pt x="660" y="480"/>
                    <a:pt x="657" y="479"/>
                  </a:cubicBezTo>
                  <a:cubicBezTo>
                    <a:pt x="654" y="477"/>
                    <a:pt x="640" y="468"/>
                    <a:pt x="626" y="461"/>
                  </a:cubicBezTo>
                  <a:cubicBezTo>
                    <a:pt x="629" y="454"/>
                    <a:pt x="632" y="447"/>
                    <a:pt x="634" y="440"/>
                  </a:cubicBezTo>
                  <a:cubicBezTo>
                    <a:pt x="649" y="442"/>
                    <a:pt x="666" y="445"/>
                    <a:pt x="669" y="446"/>
                  </a:cubicBezTo>
                  <a:cubicBezTo>
                    <a:pt x="672" y="446"/>
                    <a:pt x="675" y="445"/>
                    <a:pt x="677" y="444"/>
                  </a:cubicBezTo>
                  <a:cubicBezTo>
                    <a:pt x="679" y="442"/>
                    <a:pt x="681" y="440"/>
                    <a:pt x="682" y="437"/>
                  </a:cubicBezTo>
                  <a:cubicBezTo>
                    <a:pt x="683" y="434"/>
                    <a:pt x="682" y="431"/>
                    <a:pt x="681" y="428"/>
                  </a:cubicBezTo>
                  <a:cubicBezTo>
                    <a:pt x="680" y="426"/>
                    <a:pt x="678" y="424"/>
                    <a:pt x="675" y="423"/>
                  </a:cubicBezTo>
                  <a:cubicBezTo>
                    <a:pt x="672" y="421"/>
                    <a:pt x="656" y="415"/>
                    <a:pt x="642" y="410"/>
                  </a:cubicBezTo>
                  <a:cubicBezTo>
                    <a:pt x="643" y="403"/>
                    <a:pt x="645" y="396"/>
                    <a:pt x="646" y="388"/>
                  </a:cubicBezTo>
                  <a:cubicBezTo>
                    <a:pt x="661" y="388"/>
                    <a:pt x="678" y="388"/>
                    <a:pt x="681" y="388"/>
                  </a:cubicBezTo>
                  <a:cubicBezTo>
                    <a:pt x="684" y="388"/>
                    <a:pt x="687" y="387"/>
                    <a:pt x="689" y="385"/>
                  </a:cubicBezTo>
                  <a:cubicBezTo>
                    <a:pt x="691" y="383"/>
                    <a:pt x="692" y="380"/>
                    <a:pt x="693" y="377"/>
                  </a:cubicBezTo>
                  <a:cubicBezTo>
                    <a:pt x="693" y="374"/>
                    <a:pt x="692" y="371"/>
                    <a:pt x="690" y="369"/>
                  </a:cubicBezTo>
                  <a:cubicBezTo>
                    <a:pt x="689" y="367"/>
                    <a:pt x="686" y="365"/>
                    <a:pt x="683" y="364"/>
                  </a:cubicBezTo>
                  <a:cubicBezTo>
                    <a:pt x="680" y="364"/>
                    <a:pt x="663" y="361"/>
                    <a:pt x="648" y="358"/>
                  </a:cubicBezTo>
                  <a:cubicBezTo>
                    <a:pt x="649" y="351"/>
                    <a:pt x="649" y="343"/>
                    <a:pt x="648" y="336"/>
                  </a:cubicBezTo>
                  <a:cubicBezTo>
                    <a:pt x="663" y="333"/>
                    <a:pt x="680" y="330"/>
                    <a:pt x="683" y="329"/>
                  </a:cubicBezTo>
                  <a:cubicBezTo>
                    <a:pt x="686" y="329"/>
                    <a:pt x="689" y="327"/>
                    <a:pt x="690" y="325"/>
                  </a:cubicBezTo>
                  <a:cubicBezTo>
                    <a:pt x="692" y="322"/>
                    <a:pt x="693" y="320"/>
                    <a:pt x="693" y="317"/>
                  </a:cubicBezTo>
                  <a:cubicBezTo>
                    <a:pt x="692" y="313"/>
                    <a:pt x="691" y="311"/>
                    <a:pt x="689" y="309"/>
                  </a:cubicBezTo>
                  <a:cubicBezTo>
                    <a:pt x="687" y="307"/>
                    <a:pt x="684" y="305"/>
                    <a:pt x="681" y="305"/>
                  </a:cubicBezTo>
                  <a:cubicBezTo>
                    <a:pt x="678" y="305"/>
                    <a:pt x="661" y="305"/>
                    <a:pt x="646" y="305"/>
                  </a:cubicBezTo>
                  <a:cubicBezTo>
                    <a:pt x="645" y="298"/>
                    <a:pt x="643" y="291"/>
                    <a:pt x="642" y="283"/>
                  </a:cubicBezTo>
                  <a:cubicBezTo>
                    <a:pt x="656" y="278"/>
                    <a:pt x="672" y="272"/>
                    <a:pt x="675" y="271"/>
                  </a:cubicBezTo>
                  <a:cubicBezTo>
                    <a:pt x="678" y="270"/>
                    <a:pt x="680" y="268"/>
                    <a:pt x="681" y="265"/>
                  </a:cubicBezTo>
                  <a:cubicBezTo>
                    <a:pt x="682" y="263"/>
                    <a:pt x="683" y="260"/>
                    <a:pt x="682" y="257"/>
                  </a:cubicBezTo>
                  <a:cubicBezTo>
                    <a:pt x="681" y="254"/>
                    <a:pt x="679" y="251"/>
                    <a:pt x="677" y="250"/>
                  </a:cubicBezTo>
                  <a:cubicBezTo>
                    <a:pt x="675" y="248"/>
                    <a:pt x="672" y="247"/>
                    <a:pt x="669" y="248"/>
                  </a:cubicBezTo>
                  <a:cubicBezTo>
                    <a:pt x="666" y="248"/>
                    <a:pt x="649" y="251"/>
                    <a:pt x="634" y="254"/>
                  </a:cubicBezTo>
                  <a:cubicBezTo>
                    <a:pt x="632" y="247"/>
                    <a:pt x="629" y="240"/>
                    <a:pt x="626" y="233"/>
                  </a:cubicBezTo>
                  <a:cubicBezTo>
                    <a:pt x="640" y="225"/>
                    <a:pt x="654" y="217"/>
                    <a:pt x="657" y="215"/>
                  </a:cubicBezTo>
                  <a:cubicBezTo>
                    <a:pt x="660" y="214"/>
                    <a:pt x="661" y="211"/>
                    <a:pt x="662" y="208"/>
                  </a:cubicBezTo>
                  <a:cubicBezTo>
                    <a:pt x="663" y="206"/>
                    <a:pt x="663" y="203"/>
                    <a:pt x="661" y="200"/>
                  </a:cubicBezTo>
                  <a:cubicBezTo>
                    <a:pt x="660" y="197"/>
                    <a:pt x="658" y="195"/>
                    <a:pt x="655" y="194"/>
                  </a:cubicBezTo>
                  <a:cubicBezTo>
                    <a:pt x="653" y="193"/>
                    <a:pt x="650" y="192"/>
                    <a:pt x="647" y="193"/>
                  </a:cubicBezTo>
                  <a:cubicBezTo>
                    <a:pt x="644" y="194"/>
                    <a:pt x="628" y="200"/>
                    <a:pt x="613" y="205"/>
                  </a:cubicBezTo>
                  <a:cubicBezTo>
                    <a:pt x="610" y="199"/>
                    <a:pt x="606" y="192"/>
                    <a:pt x="602" y="186"/>
                  </a:cubicBezTo>
                  <a:cubicBezTo>
                    <a:pt x="614" y="176"/>
                    <a:pt x="627" y="165"/>
                    <a:pt x="629" y="163"/>
                  </a:cubicBezTo>
                  <a:cubicBezTo>
                    <a:pt x="632" y="161"/>
                    <a:pt x="633" y="158"/>
                    <a:pt x="633" y="156"/>
                  </a:cubicBezTo>
                  <a:cubicBezTo>
                    <a:pt x="633" y="153"/>
                    <a:pt x="633" y="150"/>
                    <a:pt x="631" y="147"/>
                  </a:cubicBezTo>
                  <a:cubicBezTo>
                    <a:pt x="629" y="145"/>
                    <a:pt x="627" y="143"/>
                    <a:pt x="624" y="142"/>
                  </a:cubicBezTo>
                  <a:cubicBezTo>
                    <a:pt x="621" y="142"/>
                    <a:pt x="618" y="142"/>
                    <a:pt x="616" y="143"/>
                  </a:cubicBezTo>
                  <a:cubicBezTo>
                    <a:pt x="613" y="145"/>
                    <a:pt x="598" y="153"/>
                    <a:pt x="585" y="161"/>
                  </a:cubicBezTo>
                  <a:cubicBezTo>
                    <a:pt x="580" y="155"/>
                    <a:pt x="576" y="150"/>
                    <a:pt x="571" y="144"/>
                  </a:cubicBezTo>
                  <a:cubicBezTo>
                    <a:pt x="580" y="132"/>
                    <a:pt x="591" y="119"/>
                    <a:pt x="593" y="117"/>
                  </a:cubicBezTo>
                  <a:cubicBezTo>
                    <a:pt x="595" y="114"/>
                    <a:pt x="596" y="111"/>
                    <a:pt x="596" y="109"/>
                  </a:cubicBezTo>
                  <a:cubicBezTo>
                    <a:pt x="595" y="106"/>
                    <a:pt x="594" y="103"/>
                    <a:pt x="592" y="101"/>
                  </a:cubicBezTo>
                  <a:cubicBezTo>
                    <a:pt x="590" y="99"/>
                    <a:pt x="587" y="97"/>
                    <a:pt x="584" y="97"/>
                  </a:cubicBezTo>
                  <a:cubicBezTo>
                    <a:pt x="582" y="97"/>
                    <a:pt x="579" y="98"/>
                    <a:pt x="576" y="100"/>
                  </a:cubicBezTo>
                  <a:cubicBezTo>
                    <a:pt x="574" y="102"/>
                    <a:pt x="561" y="113"/>
                    <a:pt x="549" y="122"/>
                  </a:cubicBezTo>
                  <a:cubicBezTo>
                    <a:pt x="543" y="117"/>
                    <a:pt x="538" y="113"/>
                    <a:pt x="532" y="108"/>
                  </a:cubicBezTo>
                  <a:cubicBezTo>
                    <a:pt x="540" y="95"/>
                    <a:pt x="548" y="80"/>
                    <a:pt x="550" y="77"/>
                  </a:cubicBezTo>
                  <a:cubicBezTo>
                    <a:pt x="551" y="75"/>
                    <a:pt x="551" y="72"/>
                    <a:pt x="551" y="69"/>
                  </a:cubicBezTo>
                  <a:cubicBezTo>
                    <a:pt x="550" y="66"/>
                    <a:pt x="548" y="64"/>
                    <a:pt x="546" y="62"/>
                  </a:cubicBezTo>
                  <a:cubicBezTo>
                    <a:pt x="543" y="60"/>
                    <a:pt x="540" y="59"/>
                    <a:pt x="538" y="60"/>
                  </a:cubicBezTo>
                  <a:cubicBezTo>
                    <a:pt x="535" y="60"/>
                    <a:pt x="532" y="61"/>
                    <a:pt x="530" y="63"/>
                  </a:cubicBezTo>
                  <a:cubicBezTo>
                    <a:pt x="528" y="66"/>
                    <a:pt x="517" y="79"/>
                    <a:pt x="507" y="90"/>
                  </a:cubicBezTo>
                  <a:cubicBezTo>
                    <a:pt x="501" y="87"/>
                    <a:pt x="494" y="83"/>
                    <a:pt x="488" y="79"/>
                  </a:cubicBezTo>
                  <a:cubicBezTo>
                    <a:pt x="493" y="65"/>
                    <a:pt x="499" y="49"/>
                    <a:pt x="500" y="46"/>
                  </a:cubicBezTo>
                  <a:cubicBezTo>
                    <a:pt x="501" y="43"/>
                    <a:pt x="500" y="40"/>
                    <a:pt x="499" y="38"/>
                  </a:cubicBezTo>
                  <a:cubicBezTo>
                    <a:pt x="498" y="35"/>
                    <a:pt x="496" y="33"/>
                    <a:pt x="493" y="32"/>
                  </a:cubicBezTo>
                  <a:cubicBezTo>
                    <a:pt x="491" y="30"/>
                    <a:pt x="488" y="30"/>
                    <a:pt x="485" y="31"/>
                  </a:cubicBezTo>
                  <a:cubicBezTo>
                    <a:pt x="482" y="32"/>
                    <a:pt x="480" y="33"/>
                    <a:pt x="478" y="36"/>
                  </a:cubicBezTo>
                  <a:cubicBezTo>
                    <a:pt x="476" y="39"/>
                    <a:pt x="468" y="53"/>
                    <a:pt x="460" y="66"/>
                  </a:cubicBezTo>
                  <a:cubicBezTo>
                    <a:pt x="453" y="64"/>
                    <a:pt x="446" y="61"/>
                    <a:pt x="439" y="59"/>
                  </a:cubicBezTo>
                  <a:cubicBezTo>
                    <a:pt x="442" y="44"/>
                    <a:pt x="445" y="27"/>
                    <a:pt x="445" y="24"/>
                  </a:cubicBezTo>
                  <a:cubicBezTo>
                    <a:pt x="446" y="21"/>
                    <a:pt x="445" y="18"/>
                    <a:pt x="443" y="16"/>
                  </a:cubicBezTo>
                  <a:cubicBezTo>
                    <a:pt x="442" y="13"/>
                    <a:pt x="439" y="12"/>
                    <a:pt x="436" y="11"/>
                  </a:cubicBezTo>
                  <a:cubicBezTo>
                    <a:pt x="434" y="10"/>
                    <a:pt x="431" y="10"/>
                    <a:pt x="428" y="12"/>
                  </a:cubicBezTo>
                  <a:cubicBezTo>
                    <a:pt x="425" y="13"/>
                    <a:pt x="423" y="15"/>
                    <a:pt x="422" y="18"/>
                  </a:cubicBezTo>
                  <a:cubicBezTo>
                    <a:pt x="421" y="21"/>
                    <a:pt x="415" y="37"/>
                    <a:pt x="410" y="51"/>
                  </a:cubicBezTo>
                  <a:cubicBezTo>
                    <a:pt x="403" y="49"/>
                    <a:pt x="395" y="48"/>
                    <a:pt x="388" y="47"/>
                  </a:cubicBezTo>
                  <a:cubicBezTo>
                    <a:pt x="388" y="32"/>
                    <a:pt x="388" y="15"/>
                    <a:pt x="388" y="12"/>
                  </a:cubicBezTo>
                  <a:cubicBezTo>
                    <a:pt x="388" y="9"/>
                    <a:pt x="387" y="6"/>
                    <a:pt x="385" y="4"/>
                  </a:cubicBezTo>
                  <a:cubicBezTo>
                    <a:pt x="382" y="2"/>
                    <a:pt x="380" y="0"/>
                    <a:pt x="377" y="0"/>
                  </a:cubicBezTo>
                  <a:cubicBezTo>
                    <a:pt x="374" y="0"/>
                    <a:pt x="371" y="1"/>
                    <a:pt x="369" y="2"/>
                  </a:cubicBezTo>
                  <a:cubicBezTo>
                    <a:pt x="366" y="4"/>
                    <a:pt x="364" y="7"/>
                    <a:pt x="364" y="10"/>
                  </a:cubicBezTo>
                  <a:cubicBezTo>
                    <a:pt x="363" y="13"/>
                    <a:pt x="360" y="30"/>
                    <a:pt x="358" y="45"/>
                  </a:cubicBezTo>
                  <a:cubicBezTo>
                    <a:pt x="350" y="44"/>
                    <a:pt x="343" y="44"/>
                    <a:pt x="336" y="45"/>
                  </a:cubicBezTo>
                  <a:cubicBezTo>
                    <a:pt x="333" y="30"/>
                    <a:pt x="330" y="13"/>
                    <a:pt x="329" y="10"/>
                  </a:cubicBezTo>
                  <a:cubicBezTo>
                    <a:pt x="329" y="7"/>
                    <a:pt x="327" y="4"/>
                    <a:pt x="324" y="2"/>
                  </a:cubicBezTo>
                  <a:cubicBezTo>
                    <a:pt x="322" y="1"/>
                    <a:pt x="319" y="0"/>
                    <a:pt x="316" y="0"/>
                  </a:cubicBezTo>
                  <a:cubicBezTo>
                    <a:pt x="313" y="0"/>
                    <a:pt x="311" y="2"/>
                    <a:pt x="309" y="4"/>
                  </a:cubicBezTo>
                  <a:cubicBezTo>
                    <a:pt x="307" y="6"/>
                    <a:pt x="305" y="9"/>
                    <a:pt x="305" y="12"/>
                  </a:cubicBezTo>
                  <a:cubicBezTo>
                    <a:pt x="305" y="15"/>
                    <a:pt x="305" y="32"/>
                    <a:pt x="305" y="47"/>
                  </a:cubicBezTo>
                  <a:cubicBezTo>
                    <a:pt x="298" y="48"/>
                    <a:pt x="290" y="49"/>
                    <a:pt x="283" y="51"/>
                  </a:cubicBezTo>
                  <a:cubicBezTo>
                    <a:pt x="278" y="37"/>
                    <a:pt x="272" y="21"/>
                    <a:pt x="271" y="18"/>
                  </a:cubicBezTo>
                  <a:cubicBezTo>
                    <a:pt x="270" y="15"/>
                    <a:pt x="268" y="13"/>
                    <a:pt x="265" y="12"/>
                  </a:cubicBezTo>
                  <a:cubicBezTo>
                    <a:pt x="263" y="10"/>
                    <a:pt x="260" y="10"/>
                    <a:pt x="257" y="11"/>
                  </a:cubicBezTo>
                  <a:cubicBezTo>
                    <a:pt x="254" y="12"/>
                    <a:pt x="251" y="13"/>
                    <a:pt x="250" y="16"/>
                  </a:cubicBezTo>
                  <a:cubicBezTo>
                    <a:pt x="248" y="18"/>
                    <a:pt x="247" y="21"/>
                    <a:pt x="248" y="24"/>
                  </a:cubicBezTo>
                  <a:cubicBezTo>
                    <a:pt x="248" y="27"/>
                    <a:pt x="251" y="44"/>
                    <a:pt x="254" y="59"/>
                  </a:cubicBezTo>
                  <a:cubicBezTo>
                    <a:pt x="247" y="61"/>
                    <a:pt x="240" y="64"/>
                    <a:pt x="233" y="66"/>
                  </a:cubicBezTo>
                  <a:cubicBezTo>
                    <a:pt x="225" y="53"/>
                    <a:pt x="217" y="39"/>
                    <a:pt x="215" y="36"/>
                  </a:cubicBezTo>
                  <a:cubicBezTo>
                    <a:pt x="214" y="33"/>
                    <a:pt x="211" y="32"/>
                    <a:pt x="208" y="31"/>
                  </a:cubicBezTo>
                  <a:cubicBezTo>
                    <a:pt x="205" y="30"/>
                    <a:pt x="203" y="30"/>
                    <a:pt x="200" y="32"/>
                  </a:cubicBezTo>
                  <a:cubicBezTo>
                    <a:pt x="197" y="33"/>
                    <a:pt x="195" y="35"/>
                    <a:pt x="194" y="38"/>
                  </a:cubicBezTo>
                  <a:cubicBezTo>
                    <a:pt x="193" y="40"/>
                    <a:pt x="192" y="43"/>
                    <a:pt x="193" y="46"/>
                  </a:cubicBezTo>
                  <a:cubicBezTo>
                    <a:pt x="194" y="49"/>
                    <a:pt x="200" y="65"/>
                    <a:pt x="205" y="79"/>
                  </a:cubicBezTo>
                  <a:cubicBezTo>
                    <a:pt x="199" y="83"/>
                    <a:pt x="192" y="87"/>
                    <a:pt x="186" y="90"/>
                  </a:cubicBezTo>
                  <a:cubicBezTo>
                    <a:pt x="176" y="79"/>
                    <a:pt x="165" y="66"/>
                    <a:pt x="163" y="63"/>
                  </a:cubicBezTo>
                  <a:cubicBezTo>
                    <a:pt x="161" y="61"/>
                    <a:pt x="158" y="60"/>
                    <a:pt x="156" y="60"/>
                  </a:cubicBezTo>
                  <a:cubicBezTo>
                    <a:pt x="153" y="59"/>
                    <a:pt x="150" y="60"/>
                    <a:pt x="147" y="62"/>
                  </a:cubicBezTo>
                  <a:cubicBezTo>
                    <a:pt x="145" y="64"/>
                    <a:pt x="143" y="66"/>
                    <a:pt x="142" y="69"/>
                  </a:cubicBezTo>
                  <a:cubicBezTo>
                    <a:pt x="142" y="72"/>
                    <a:pt x="142" y="75"/>
                    <a:pt x="143" y="77"/>
                  </a:cubicBezTo>
                  <a:cubicBezTo>
                    <a:pt x="145" y="80"/>
                    <a:pt x="153" y="95"/>
                    <a:pt x="161" y="108"/>
                  </a:cubicBezTo>
                  <a:cubicBezTo>
                    <a:pt x="155" y="113"/>
                    <a:pt x="150" y="117"/>
                    <a:pt x="144" y="122"/>
                  </a:cubicBezTo>
                  <a:cubicBezTo>
                    <a:pt x="132" y="113"/>
                    <a:pt x="119" y="102"/>
                    <a:pt x="117" y="100"/>
                  </a:cubicBezTo>
                  <a:cubicBezTo>
                    <a:pt x="114" y="98"/>
                    <a:pt x="112" y="97"/>
                    <a:pt x="109" y="97"/>
                  </a:cubicBezTo>
                  <a:cubicBezTo>
                    <a:pt x="106" y="97"/>
                    <a:pt x="103" y="99"/>
                    <a:pt x="101" y="101"/>
                  </a:cubicBezTo>
                  <a:cubicBezTo>
                    <a:pt x="99" y="103"/>
                    <a:pt x="98" y="106"/>
                    <a:pt x="97" y="109"/>
                  </a:cubicBezTo>
                  <a:cubicBezTo>
                    <a:pt x="97" y="111"/>
                    <a:pt x="98" y="114"/>
                    <a:pt x="100" y="117"/>
                  </a:cubicBezTo>
                  <a:cubicBezTo>
                    <a:pt x="102" y="119"/>
                    <a:pt x="113" y="132"/>
                    <a:pt x="122" y="144"/>
                  </a:cubicBezTo>
                  <a:cubicBezTo>
                    <a:pt x="117" y="150"/>
                    <a:pt x="113" y="155"/>
                    <a:pt x="108" y="161"/>
                  </a:cubicBezTo>
                  <a:cubicBezTo>
                    <a:pt x="95" y="153"/>
                    <a:pt x="80" y="145"/>
                    <a:pt x="77" y="143"/>
                  </a:cubicBezTo>
                  <a:cubicBezTo>
                    <a:pt x="75" y="142"/>
                    <a:pt x="72" y="142"/>
                    <a:pt x="69" y="142"/>
                  </a:cubicBezTo>
                  <a:cubicBezTo>
                    <a:pt x="66" y="143"/>
                    <a:pt x="64" y="145"/>
                    <a:pt x="62" y="147"/>
                  </a:cubicBezTo>
                  <a:cubicBezTo>
                    <a:pt x="60" y="150"/>
                    <a:pt x="60" y="153"/>
                    <a:pt x="60" y="156"/>
                  </a:cubicBezTo>
                  <a:cubicBezTo>
                    <a:pt x="60" y="158"/>
                    <a:pt x="61" y="161"/>
                    <a:pt x="64" y="163"/>
                  </a:cubicBezTo>
                  <a:cubicBezTo>
                    <a:pt x="66" y="165"/>
                    <a:pt x="79" y="176"/>
                    <a:pt x="91" y="186"/>
                  </a:cubicBezTo>
                  <a:cubicBezTo>
                    <a:pt x="87" y="192"/>
                    <a:pt x="83" y="199"/>
                    <a:pt x="80" y="205"/>
                  </a:cubicBezTo>
                  <a:cubicBezTo>
                    <a:pt x="65" y="200"/>
                    <a:pt x="49" y="194"/>
                    <a:pt x="46" y="193"/>
                  </a:cubicBezTo>
                  <a:cubicBezTo>
                    <a:pt x="43" y="192"/>
                    <a:pt x="40" y="193"/>
                    <a:pt x="38" y="194"/>
                  </a:cubicBezTo>
                  <a:cubicBezTo>
                    <a:pt x="35" y="195"/>
                    <a:pt x="33" y="197"/>
                    <a:pt x="32" y="200"/>
                  </a:cubicBezTo>
                  <a:cubicBezTo>
                    <a:pt x="30" y="203"/>
                    <a:pt x="30" y="206"/>
                    <a:pt x="31" y="208"/>
                  </a:cubicBezTo>
                  <a:cubicBezTo>
                    <a:pt x="32" y="211"/>
                    <a:pt x="34" y="214"/>
                    <a:pt x="36" y="215"/>
                  </a:cubicBezTo>
                  <a:cubicBezTo>
                    <a:pt x="39" y="217"/>
                    <a:pt x="54" y="225"/>
                    <a:pt x="67" y="233"/>
                  </a:cubicBezTo>
                  <a:cubicBezTo>
                    <a:pt x="64" y="240"/>
                    <a:pt x="61" y="247"/>
                    <a:pt x="59" y="254"/>
                  </a:cubicBezTo>
                  <a:cubicBezTo>
                    <a:pt x="44" y="251"/>
                    <a:pt x="28" y="248"/>
                    <a:pt x="24" y="248"/>
                  </a:cubicBezTo>
                  <a:cubicBezTo>
                    <a:pt x="21" y="247"/>
                    <a:pt x="18" y="248"/>
                    <a:pt x="16" y="250"/>
                  </a:cubicBezTo>
                  <a:cubicBezTo>
                    <a:pt x="14" y="251"/>
                    <a:pt x="12" y="254"/>
                    <a:pt x="11" y="257"/>
                  </a:cubicBezTo>
                  <a:cubicBezTo>
                    <a:pt x="10" y="260"/>
                    <a:pt x="11" y="263"/>
                    <a:pt x="12" y="265"/>
                  </a:cubicBezTo>
                  <a:cubicBezTo>
                    <a:pt x="13" y="268"/>
                    <a:pt x="15" y="270"/>
                    <a:pt x="18" y="271"/>
                  </a:cubicBezTo>
                  <a:cubicBezTo>
                    <a:pt x="21" y="272"/>
                    <a:pt x="37" y="278"/>
                    <a:pt x="51" y="283"/>
                  </a:cubicBezTo>
                  <a:cubicBezTo>
                    <a:pt x="50" y="291"/>
                    <a:pt x="48" y="298"/>
                    <a:pt x="47" y="305"/>
                  </a:cubicBezTo>
                  <a:cubicBezTo>
                    <a:pt x="32" y="305"/>
                    <a:pt x="15" y="305"/>
                    <a:pt x="12" y="305"/>
                  </a:cubicBezTo>
                  <a:cubicBezTo>
                    <a:pt x="9" y="305"/>
                    <a:pt x="6" y="307"/>
                    <a:pt x="4" y="309"/>
                  </a:cubicBezTo>
                  <a:cubicBezTo>
                    <a:pt x="2" y="311"/>
                    <a:pt x="1" y="313"/>
                    <a:pt x="1" y="317"/>
                  </a:cubicBezTo>
                  <a:cubicBezTo>
                    <a:pt x="0" y="320"/>
                    <a:pt x="1" y="322"/>
                    <a:pt x="3" y="325"/>
                  </a:cubicBezTo>
                  <a:cubicBezTo>
                    <a:pt x="4" y="327"/>
                    <a:pt x="7" y="329"/>
                    <a:pt x="10" y="329"/>
                  </a:cubicBezTo>
                  <a:cubicBezTo>
                    <a:pt x="13" y="330"/>
                    <a:pt x="30" y="333"/>
                    <a:pt x="45" y="336"/>
                  </a:cubicBezTo>
                  <a:cubicBezTo>
                    <a:pt x="44" y="343"/>
                    <a:pt x="44" y="350"/>
                    <a:pt x="45" y="358"/>
                  </a:cubicBezTo>
                  <a:cubicBezTo>
                    <a:pt x="30" y="361"/>
                    <a:pt x="13" y="364"/>
                    <a:pt x="10" y="364"/>
                  </a:cubicBezTo>
                  <a:cubicBezTo>
                    <a:pt x="7" y="365"/>
                    <a:pt x="4" y="367"/>
                    <a:pt x="3" y="369"/>
                  </a:cubicBezTo>
                  <a:cubicBezTo>
                    <a:pt x="1" y="371"/>
                    <a:pt x="0" y="374"/>
                    <a:pt x="1" y="377"/>
                  </a:cubicBezTo>
                  <a:cubicBezTo>
                    <a:pt x="1" y="380"/>
                    <a:pt x="2" y="383"/>
                    <a:pt x="4" y="385"/>
                  </a:cubicBezTo>
                  <a:cubicBezTo>
                    <a:pt x="6" y="387"/>
                    <a:pt x="9" y="388"/>
                    <a:pt x="12" y="388"/>
                  </a:cubicBezTo>
                  <a:cubicBezTo>
                    <a:pt x="15" y="388"/>
                    <a:pt x="32" y="388"/>
                    <a:pt x="47" y="388"/>
                  </a:cubicBezTo>
                  <a:cubicBezTo>
                    <a:pt x="48" y="396"/>
                    <a:pt x="50" y="403"/>
                    <a:pt x="51" y="410"/>
                  </a:cubicBezTo>
                  <a:cubicBezTo>
                    <a:pt x="37" y="415"/>
                    <a:pt x="21" y="421"/>
                    <a:pt x="18" y="423"/>
                  </a:cubicBezTo>
                  <a:cubicBezTo>
                    <a:pt x="15" y="424"/>
                    <a:pt x="13" y="426"/>
                    <a:pt x="12" y="428"/>
                  </a:cubicBezTo>
                  <a:cubicBezTo>
                    <a:pt x="11" y="431"/>
                    <a:pt x="10" y="434"/>
                    <a:pt x="11" y="437"/>
                  </a:cubicBezTo>
                  <a:cubicBezTo>
                    <a:pt x="12" y="440"/>
                    <a:pt x="14" y="442"/>
                    <a:pt x="16" y="444"/>
                  </a:cubicBezTo>
                  <a:cubicBezTo>
                    <a:pt x="18" y="445"/>
                    <a:pt x="21" y="446"/>
                    <a:pt x="24" y="446"/>
                  </a:cubicBezTo>
                  <a:cubicBezTo>
                    <a:pt x="28" y="445"/>
                    <a:pt x="44" y="442"/>
                    <a:pt x="59" y="440"/>
                  </a:cubicBezTo>
                  <a:cubicBezTo>
                    <a:pt x="61" y="447"/>
                    <a:pt x="64" y="454"/>
                    <a:pt x="67" y="461"/>
                  </a:cubicBezTo>
                  <a:cubicBezTo>
                    <a:pt x="54" y="468"/>
                    <a:pt x="39" y="477"/>
                    <a:pt x="36" y="479"/>
                  </a:cubicBezTo>
                  <a:cubicBezTo>
                    <a:pt x="34" y="480"/>
                    <a:pt x="32" y="483"/>
                    <a:pt x="31" y="485"/>
                  </a:cubicBezTo>
                  <a:cubicBezTo>
                    <a:pt x="30" y="488"/>
                    <a:pt x="30" y="491"/>
                    <a:pt x="32" y="494"/>
                  </a:cubicBezTo>
                  <a:cubicBezTo>
                    <a:pt x="33" y="497"/>
                    <a:pt x="35" y="499"/>
                    <a:pt x="38" y="500"/>
                  </a:cubicBezTo>
                  <a:cubicBezTo>
                    <a:pt x="40" y="501"/>
                    <a:pt x="43" y="501"/>
                    <a:pt x="46" y="500"/>
                  </a:cubicBezTo>
                  <a:cubicBezTo>
                    <a:pt x="49" y="499"/>
                    <a:pt x="65" y="494"/>
                    <a:pt x="80" y="488"/>
                  </a:cubicBezTo>
                  <a:cubicBezTo>
                    <a:pt x="83" y="495"/>
                    <a:pt x="87" y="501"/>
                    <a:pt x="91" y="508"/>
                  </a:cubicBezTo>
                  <a:cubicBezTo>
                    <a:pt x="79" y="517"/>
                    <a:pt x="66" y="528"/>
                    <a:pt x="64" y="531"/>
                  </a:cubicBezTo>
                  <a:cubicBezTo>
                    <a:pt x="61" y="533"/>
                    <a:pt x="60" y="535"/>
                    <a:pt x="60" y="538"/>
                  </a:cubicBezTo>
                  <a:cubicBezTo>
                    <a:pt x="60" y="541"/>
                    <a:pt x="60" y="544"/>
                    <a:pt x="62" y="546"/>
                  </a:cubicBezTo>
                  <a:cubicBezTo>
                    <a:pt x="64" y="549"/>
                    <a:pt x="66" y="551"/>
                    <a:pt x="69" y="551"/>
                  </a:cubicBezTo>
                  <a:cubicBezTo>
                    <a:pt x="72" y="552"/>
                    <a:pt x="75" y="552"/>
                    <a:pt x="77" y="550"/>
                  </a:cubicBezTo>
                  <a:cubicBezTo>
                    <a:pt x="80" y="549"/>
                    <a:pt x="95" y="540"/>
                    <a:pt x="108" y="533"/>
                  </a:cubicBezTo>
                  <a:cubicBezTo>
                    <a:pt x="113" y="538"/>
                    <a:pt x="117" y="544"/>
                    <a:pt x="122" y="550"/>
                  </a:cubicBezTo>
                  <a:cubicBezTo>
                    <a:pt x="113" y="561"/>
                    <a:pt x="102" y="574"/>
                    <a:pt x="100" y="577"/>
                  </a:cubicBezTo>
                  <a:cubicBezTo>
                    <a:pt x="98" y="579"/>
                    <a:pt x="97" y="582"/>
                    <a:pt x="97" y="585"/>
                  </a:cubicBezTo>
                  <a:cubicBezTo>
                    <a:pt x="98" y="588"/>
                    <a:pt x="99" y="591"/>
                    <a:pt x="101" y="593"/>
                  </a:cubicBezTo>
                  <a:cubicBezTo>
                    <a:pt x="103" y="595"/>
                    <a:pt x="106" y="596"/>
                    <a:pt x="109" y="596"/>
                  </a:cubicBezTo>
                  <a:cubicBezTo>
                    <a:pt x="112" y="597"/>
                    <a:pt x="114" y="596"/>
                    <a:pt x="117" y="594"/>
                  </a:cubicBezTo>
                  <a:cubicBezTo>
                    <a:pt x="119" y="592"/>
                    <a:pt x="132" y="581"/>
                    <a:pt x="144" y="571"/>
                  </a:cubicBezTo>
                  <a:cubicBezTo>
                    <a:pt x="150" y="576"/>
                    <a:pt x="155" y="581"/>
                    <a:pt x="161" y="586"/>
                  </a:cubicBezTo>
                  <a:cubicBezTo>
                    <a:pt x="153" y="599"/>
                    <a:pt x="145" y="613"/>
                    <a:pt x="143" y="616"/>
                  </a:cubicBezTo>
                  <a:cubicBezTo>
                    <a:pt x="142" y="619"/>
                    <a:pt x="142" y="622"/>
                    <a:pt x="142" y="625"/>
                  </a:cubicBezTo>
                  <a:cubicBezTo>
                    <a:pt x="143" y="628"/>
                    <a:pt x="145" y="630"/>
                    <a:pt x="147" y="632"/>
                  </a:cubicBezTo>
                  <a:cubicBezTo>
                    <a:pt x="150" y="634"/>
                    <a:pt x="153" y="634"/>
                    <a:pt x="156" y="634"/>
                  </a:cubicBezTo>
                  <a:cubicBezTo>
                    <a:pt x="158" y="634"/>
                    <a:pt x="161" y="632"/>
                    <a:pt x="163" y="630"/>
                  </a:cubicBezTo>
                  <a:cubicBezTo>
                    <a:pt x="165" y="628"/>
                    <a:pt x="176" y="615"/>
                    <a:pt x="186" y="603"/>
                  </a:cubicBezTo>
                  <a:cubicBezTo>
                    <a:pt x="192" y="607"/>
                    <a:pt x="199" y="611"/>
                    <a:pt x="205" y="614"/>
                  </a:cubicBezTo>
                  <a:cubicBezTo>
                    <a:pt x="200" y="629"/>
                    <a:pt x="194" y="644"/>
                    <a:pt x="193" y="648"/>
                  </a:cubicBezTo>
                  <a:cubicBezTo>
                    <a:pt x="192" y="650"/>
                    <a:pt x="193" y="654"/>
                    <a:pt x="194" y="656"/>
                  </a:cubicBezTo>
                  <a:cubicBezTo>
                    <a:pt x="195" y="659"/>
                    <a:pt x="197" y="661"/>
                    <a:pt x="200" y="662"/>
                  </a:cubicBezTo>
                  <a:cubicBezTo>
                    <a:pt x="203" y="663"/>
                    <a:pt x="205" y="664"/>
                    <a:pt x="208" y="663"/>
                  </a:cubicBezTo>
                  <a:cubicBezTo>
                    <a:pt x="211" y="662"/>
                    <a:pt x="214" y="660"/>
                    <a:pt x="215" y="658"/>
                  </a:cubicBezTo>
                  <a:cubicBezTo>
                    <a:pt x="217" y="655"/>
                    <a:pt x="225" y="640"/>
                    <a:pt x="233" y="627"/>
                  </a:cubicBezTo>
                  <a:cubicBezTo>
                    <a:pt x="240" y="630"/>
                    <a:pt x="247" y="633"/>
                    <a:pt x="254" y="635"/>
                  </a:cubicBezTo>
                  <a:cubicBezTo>
                    <a:pt x="251" y="650"/>
                    <a:pt x="248" y="666"/>
                    <a:pt x="248" y="670"/>
                  </a:cubicBezTo>
                  <a:cubicBezTo>
                    <a:pt x="247" y="673"/>
                    <a:pt x="248" y="676"/>
                    <a:pt x="250" y="678"/>
                  </a:cubicBezTo>
                  <a:cubicBezTo>
                    <a:pt x="251" y="680"/>
                    <a:pt x="254" y="682"/>
                    <a:pt x="257" y="683"/>
                  </a:cubicBezTo>
                  <a:cubicBezTo>
                    <a:pt x="260" y="684"/>
                    <a:pt x="263" y="683"/>
                    <a:pt x="265" y="682"/>
                  </a:cubicBezTo>
                  <a:cubicBezTo>
                    <a:pt x="268" y="681"/>
                    <a:pt x="270" y="679"/>
                    <a:pt x="271" y="676"/>
                  </a:cubicBezTo>
                  <a:cubicBezTo>
                    <a:pt x="272" y="673"/>
                    <a:pt x="278" y="657"/>
                    <a:pt x="283" y="643"/>
                  </a:cubicBezTo>
                  <a:cubicBezTo>
                    <a:pt x="290" y="644"/>
                    <a:pt x="298" y="645"/>
                    <a:pt x="305" y="646"/>
                  </a:cubicBezTo>
                  <a:cubicBezTo>
                    <a:pt x="305" y="662"/>
                    <a:pt x="305" y="679"/>
                    <a:pt x="305" y="682"/>
                  </a:cubicBezTo>
                  <a:cubicBezTo>
                    <a:pt x="305" y="685"/>
                    <a:pt x="307" y="688"/>
                    <a:pt x="309" y="690"/>
                  </a:cubicBezTo>
                  <a:cubicBezTo>
                    <a:pt x="311" y="692"/>
                    <a:pt x="313" y="693"/>
                    <a:pt x="316" y="693"/>
                  </a:cubicBezTo>
                  <a:cubicBezTo>
                    <a:pt x="319" y="694"/>
                    <a:pt x="322" y="693"/>
                    <a:pt x="324" y="691"/>
                  </a:cubicBezTo>
                  <a:cubicBezTo>
                    <a:pt x="327" y="690"/>
                    <a:pt x="329" y="687"/>
                    <a:pt x="329" y="684"/>
                  </a:cubicBezTo>
                  <a:cubicBezTo>
                    <a:pt x="330" y="681"/>
                    <a:pt x="333" y="664"/>
                    <a:pt x="336" y="649"/>
                  </a:cubicBezTo>
                  <a:cubicBezTo>
                    <a:pt x="343" y="649"/>
                    <a:pt x="350" y="649"/>
                    <a:pt x="358" y="649"/>
                  </a:cubicBezTo>
                  <a:cubicBezTo>
                    <a:pt x="360" y="664"/>
                    <a:pt x="363" y="681"/>
                    <a:pt x="364" y="684"/>
                  </a:cubicBezTo>
                  <a:cubicBezTo>
                    <a:pt x="364" y="687"/>
                    <a:pt x="366" y="690"/>
                    <a:pt x="369" y="691"/>
                  </a:cubicBezTo>
                  <a:cubicBezTo>
                    <a:pt x="371" y="693"/>
                    <a:pt x="374" y="694"/>
                    <a:pt x="377" y="693"/>
                  </a:cubicBezTo>
                  <a:cubicBezTo>
                    <a:pt x="380" y="693"/>
                    <a:pt x="383" y="692"/>
                    <a:pt x="385" y="690"/>
                  </a:cubicBezTo>
                  <a:cubicBezTo>
                    <a:pt x="387" y="688"/>
                    <a:pt x="388" y="685"/>
                    <a:pt x="388" y="682"/>
                  </a:cubicBezTo>
                  <a:cubicBezTo>
                    <a:pt x="388" y="679"/>
                    <a:pt x="388" y="662"/>
                    <a:pt x="388" y="646"/>
                  </a:cubicBezTo>
                  <a:cubicBezTo>
                    <a:pt x="395" y="645"/>
                    <a:pt x="403" y="644"/>
                    <a:pt x="410" y="643"/>
                  </a:cubicBezTo>
                  <a:cubicBezTo>
                    <a:pt x="415" y="657"/>
                    <a:pt x="421" y="673"/>
                    <a:pt x="422" y="676"/>
                  </a:cubicBezTo>
                  <a:cubicBezTo>
                    <a:pt x="423" y="679"/>
                    <a:pt x="425" y="681"/>
                    <a:pt x="428" y="682"/>
                  </a:cubicBezTo>
                  <a:cubicBezTo>
                    <a:pt x="431" y="683"/>
                    <a:pt x="434" y="684"/>
                    <a:pt x="436" y="683"/>
                  </a:cubicBezTo>
                  <a:cubicBezTo>
                    <a:pt x="439" y="682"/>
                    <a:pt x="442" y="680"/>
                    <a:pt x="443" y="678"/>
                  </a:cubicBezTo>
                  <a:cubicBezTo>
                    <a:pt x="445" y="676"/>
                    <a:pt x="446" y="673"/>
                    <a:pt x="445" y="670"/>
                  </a:cubicBezTo>
                  <a:cubicBezTo>
                    <a:pt x="445" y="666"/>
                    <a:pt x="442" y="650"/>
                    <a:pt x="439" y="635"/>
                  </a:cubicBezTo>
                  <a:cubicBezTo>
                    <a:pt x="446" y="633"/>
                    <a:pt x="453" y="630"/>
                    <a:pt x="460" y="627"/>
                  </a:cubicBezTo>
                  <a:cubicBezTo>
                    <a:pt x="468" y="640"/>
                    <a:pt x="476" y="655"/>
                    <a:pt x="478" y="658"/>
                  </a:cubicBezTo>
                  <a:cubicBezTo>
                    <a:pt x="480" y="660"/>
                    <a:pt x="482" y="662"/>
                    <a:pt x="485" y="663"/>
                  </a:cubicBezTo>
                  <a:cubicBezTo>
                    <a:pt x="488" y="664"/>
                    <a:pt x="491" y="663"/>
                    <a:pt x="493" y="662"/>
                  </a:cubicBezTo>
                  <a:cubicBezTo>
                    <a:pt x="496" y="661"/>
                    <a:pt x="498" y="659"/>
                    <a:pt x="499" y="656"/>
                  </a:cubicBezTo>
                  <a:cubicBezTo>
                    <a:pt x="500" y="654"/>
                    <a:pt x="501" y="650"/>
                    <a:pt x="500" y="648"/>
                  </a:cubicBezTo>
                  <a:cubicBezTo>
                    <a:pt x="499" y="644"/>
                    <a:pt x="493" y="629"/>
                    <a:pt x="488" y="614"/>
                  </a:cubicBezTo>
                  <a:cubicBezTo>
                    <a:pt x="494" y="611"/>
                    <a:pt x="501" y="607"/>
                    <a:pt x="507" y="603"/>
                  </a:cubicBezTo>
                  <a:cubicBezTo>
                    <a:pt x="517" y="615"/>
                    <a:pt x="528" y="628"/>
                    <a:pt x="530" y="630"/>
                  </a:cubicBezTo>
                  <a:cubicBezTo>
                    <a:pt x="532" y="632"/>
                    <a:pt x="535" y="634"/>
                    <a:pt x="538" y="634"/>
                  </a:cubicBezTo>
                  <a:cubicBezTo>
                    <a:pt x="540" y="634"/>
                    <a:pt x="543" y="634"/>
                    <a:pt x="546" y="632"/>
                  </a:cubicBezTo>
                  <a:cubicBezTo>
                    <a:pt x="548" y="630"/>
                    <a:pt x="550" y="628"/>
                    <a:pt x="551" y="625"/>
                  </a:cubicBezTo>
                  <a:cubicBezTo>
                    <a:pt x="551" y="622"/>
                    <a:pt x="551" y="619"/>
                    <a:pt x="550" y="616"/>
                  </a:cubicBezTo>
                  <a:cubicBezTo>
                    <a:pt x="548" y="613"/>
                    <a:pt x="540" y="599"/>
                    <a:pt x="532" y="586"/>
                  </a:cubicBezTo>
                  <a:cubicBezTo>
                    <a:pt x="538" y="581"/>
                    <a:pt x="543" y="576"/>
                    <a:pt x="549" y="571"/>
                  </a:cubicBezTo>
                  <a:cubicBezTo>
                    <a:pt x="561" y="581"/>
                    <a:pt x="574" y="592"/>
                    <a:pt x="576" y="594"/>
                  </a:cubicBezTo>
                  <a:close/>
                  <a:moveTo>
                    <a:pt x="192" y="502"/>
                  </a:moveTo>
                  <a:cubicBezTo>
                    <a:pt x="107" y="416"/>
                    <a:pt x="107" y="278"/>
                    <a:pt x="192" y="192"/>
                  </a:cubicBezTo>
                  <a:cubicBezTo>
                    <a:pt x="277" y="107"/>
                    <a:pt x="416" y="107"/>
                    <a:pt x="501" y="192"/>
                  </a:cubicBezTo>
                  <a:cubicBezTo>
                    <a:pt x="586" y="278"/>
                    <a:pt x="586" y="416"/>
                    <a:pt x="501" y="502"/>
                  </a:cubicBezTo>
                  <a:cubicBezTo>
                    <a:pt x="416" y="587"/>
                    <a:pt x="277" y="587"/>
                    <a:pt x="192" y="502"/>
                  </a:cubicBezTo>
                  <a:close/>
                </a:path>
              </a:pathLst>
            </a:custGeom>
            <a:solidFill>
              <a:srgbClr val="FFC000"/>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4" name="îsḷîḑê">
              <a:extLst>
                <a:ext uri="{FF2B5EF4-FFF2-40B4-BE49-F238E27FC236}">
                  <a16:creationId xmlns:a16="http://schemas.microsoft.com/office/drawing/2014/main" id="{E4629F14-F38E-426E-9D36-11E1A7DE631E}"/>
                </a:ext>
              </a:extLst>
            </p:cNvPr>
            <p:cNvSpPr/>
            <p:nvPr/>
          </p:nvSpPr>
          <p:spPr bwMode="auto">
            <a:xfrm>
              <a:off x="4291812" y="2910054"/>
              <a:ext cx="589660" cy="589660"/>
            </a:xfrm>
            <a:custGeom>
              <a:avLst/>
              <a:gdLst/>
              <a:ahLst/>
              <a:cxnLst>
                <a:cxn ang="0">
                  <a:pos x="275" y="195"/>
                </a:cxn>
                <a:cxn ang="0">
                  <a:pos x="195" y="25"/>
                </a:cxn>
                <a:cxn ang="0">
                  <a:pos x="25" y="105"/>
                </a:cxn>
                <a:cxn ang="0">
                  <a:pos x="105" y="275"/>
                </a:cxn>
                <a:cxn ang="0">
                  <a:pos x="275" y="195"/>
                </a:cxn>
                <a:cxn ang="0">
                  <a:pos x="112" y="255"/>
                </a:cxn>
                <a:cxn ang="0">
                  <a:pos x="74" y="231"/>
                </a:cxn>
                <a:cxn ang="0">
                  <a:pos x="122" y="191"/>
                </a:cxn>
                <a:cxn ang="0">
                  <a:pos x="133" y="197"/>
                </a:cxn>
                <a:cxn ang="0">
                  <a:pos x="191" y="178"/>
                </a:cxn>
                <a:cxn ang="0">
                  <a:pos x="250" y="199"/>
                </a:cxn>
                <a:cxn ang="0">
                  <a:pos x="112" y="255"/>
                </a:cxn>
                <a:cxn ang="0">
                  <a:pos x="173" y="159"/>
                </a:cxn>
                <a:cxn ang="0">
                  <a:pos x="142" y="173"/>
                </a:cxn>
                <a:cxn ang="0">
                  <a:pos x="127" y="142"/>
                </a:cxn>
                <a:cxn ang="0">
                  <a:pos x="158" y="127"/>
                </a:cxn>
                <a:cxn ang="0">
                  <a:pos x="173" y="159"/>
                </a:cxn>
                <a:cxn ang="0">
                  <a:pos x="258" y="175"/>
                </a:cxn>
                <a:cxn ang="0">
                  <a:pos x="200" y="153"/>
                </a:cxn>
                <a:cxn ang="0">
                  <a:pos x="167" y="103"/>
                </a:cxn>
                <a:cxn ang="0">
                  <a:pos x="155" y="101"/>
                </a:cxn>
                <a:cxn ang="0">
                  <a:pos x="144" y="39"/>
                </a:cxn>
                <a:cxn ang="0">
                  <a:pos x="188" y="45"/>
                </a:cxn>
                <a:cxn ang="0">
                  <a:pos x="258" y="175"/>
                </a:cxn>
                <a:cxn ang="0">
                  <a:pos x="46" y="113"/>
                </a:cxn>
                <a:cxn ang="0">
                  <a:pos x="118" y="44"/>
                </a:cxn>
                <a:cxn ang="0">
                  <a:pos x="129" y="105"/>
                </a:cxn>
                <a:cxn ang="0">
                  <a:pos x="103" y="133"/>
                </a:cxn>
                <a:cxn ang="0">
                  <a:pos x="105" y="171"/>
                </a:cxn>
                <a:cxn ang="0">
                  <a:pos x="57" y="211"/>
                </a:cxn>
                <a:cxn ang="0">
                  <a:pos x="46" y="113"/>
                </a:cxn>
              </a:cxnLst>
              <a:rect l="0" t="0" r="r" b="b"/>
              <a:pathLst>
                <a:path w="300" h="300">
                  <a:moveTo>
                    <a:pt x="275" y="195"/>
                  </a:moveTo>
                  <a:cubicBezTo>
                    <a:pt x="300" y="126"/>
                    <a:pt x="264" y="50"/>
                    <a:pt x="195" y="25"/>
                  </a:cubicBezTo>
                  <a:cubicBezTo>
                    <a:pt x="126" y="0"/>
                    <a:pt x="50" y="36"/>
                    <a:pt x="25" y="105"/>
                  </a:cubicBezTo>
                  <a:cubicBezTo>
                    <a:pt x="0" y="174"/>
                    <a:pt x="36" y="251"/>
                    <a:pt x="105" y="275"/>
                  </a:cubicBezTo>
                  <a:cubicBezTo>
                    <a:pt x="174" y="300"/>
                    <a:pt x="250" y="264"/>
                    <a:pt x="275" y="195"/>
                  </a:cubicBezTo>
                  <a:close/>
                  <a:moveTo>
                    <a:pt x="112" y="255"/>
                  </a:moveTo>
                  <a:cubicBezTo>
                    <a:pt x="98" y="250"/>
                    <a:pt x="85" y="241"/>
                    <a:pt x="74" y="231"/>
                  </a:cubicBezTo>
                  <a:cubicBezTo>
                    <a:pt x="122" y="191"/>
                    <a:pt x="122" y="191"/>
                    <a:pt x="122" y="191"/>
                  </a:cubicBezTo>
                  <a:cubicBezTo>
                    <a:pt x="125" y="193"/>
                    <a:pt x="129" y="195"/>
                    <a:pt x="133" y="197"/>
                  </a:cubicBezTo>
                  <a:cubicBezTo>
                    <a:pt x="155" y="205"/>
                    <a:pt x="179" y="196"/>
                    <a:pt x="191" y="178"/>
                  </a:cubicBezTo>
                  <a:cubicBezTo>
                    <a:pt x="250" y="199"/>
                    <a:pt x="250" y="199"/>
                    <a:pt x="250" y="199"/>
                  </a:cubicBezTo>
                  <a:cubicBezTo>
                    <a:pt x="225" y="249"/>
                    <a:pt x="166" y="274"/>
                    <a:pt x="112" y="255"/>
                  </a:cubicBezTo>
                  <a:close/>
                  <a:moveTo>
                    <a:pt x="173" y="159"/>
                  </a:moveTo>
                  <a:cubicBezTo>
                    <a:pt x="169" y="171"/>
                    <a:pt x="155" y="178"/>
                    <a:pt x="142" y="173"/>
                  </a:cubicBezTo>
                  <a:cubicBezTo>
                    <a:pt x="129" y="169"/>
                    <a:pt x="122" y="155"/>
                    <a:pt x="127" y="142"/>
                  </a:cubicBezTo>
                  <a:cubicBezTo>
                    <a:pt x="131" y="129"/>
                    <a:pt x="145" y="122"/>
                    <a:pt x="158" y="127"/>
                  </a:cubicBezTo>
                  <a:cubicBezTo>
                    <a:pt x="171" y="131"/>
                    <a:pt x="178" y="146"/>
                    <a:pt x="173" y="159"/>
                  </a:cubicBezTo>
                  <a:close/>
                  <a:moveTo>
                    <a:pt x="258" y="175"/>
                  </a:moveTo>
                  <a:cubicBezTo>
                    <a:pt x="200" y="153"/>
                    <a:pt x="200" y="153"/>
                    <a:pt x="200" y="153"/>
                  </a:cubicBezTo>
                  <a:cubicBezTo>
                    <a:pt x="201" y="132"/>
                    <a:pt x="188" y="111"/>
                    <a:pt x="167" y="103"/>
                  </a:cubicBezTo>
                  <a:cubicBezTo>
                    <a:pt x="163" y="102"/>
                    <a:pt x="159" y="101"/>
                    <a:pt x="155" y="101"/>
                  </a:cubicBezTo>
                  <a:cubicBezTo>
                    <a:pt x="144" y="39"/>
                    <a:pt x="144" y="39"/>
                    <a:pt x="144" y="39"/>
                  </a:cubicBezTo>
                  <a:cubicBezTo>
                    <a:pt x="158" y="38"/>
                    <a:pt x="173" y="40"/>
                    <a:pt x="188" y="45"/>
                  </a:cubicBezTo>
                  <a:cubicBezTo>
                    <a:pt x="241" y="65"/>
                    <a:pt x="271" y="121"/>
                    <a:pt x="258" y="175"/>
                  </a:cubicBezTo>
                  <a:close/>
                  <a:moveTo>
                    <a:pt x="46" y="113"/>
                  </a:moveTo>
                  <a:cubicBezTo>
                    <a:pt x="58" y="78"/>
                    <a:pt x="86" y="53"/>
                    <a:pt x="118" y="44"/>
                  </a:cubicBezTo>
                  <a:cubicBezTo>
                    <a:pt x="129" y="105"/>
                    <a:pt x="129" y="105"/>
                    <a:pt x="129" y="105"/>
                  </a:cubicBezTo>
                  <a:cubicBezTo>
                    <a:pt x="117" y="110"/>
                    <a:pt x="108" y="120"/>
                    <a:pt x="103" y="133"/>
                  </a:cubicBezTo>
                  <a:cubicBezTo>
                    <a:pt x="99" y="146"/>
                    <a:pt x="100" y="159"/>
                    <a:pt x="105" y="171"/>
                  </a:cubicBezTo>
                  <a:cubicBezTo>
                    <a:pt x="57" y="211"/>
                    <a:pt x="57" y="211"/>
                    <a:pt x="57" y="211"/>
                  </a:cubicBezTo>
                  <a:cubicBezTo>
                    <a:pt x="39" y="183"/>
                    <a:pt x="33" y="147"/>
                    <a:pt x="46" y="113"/>
                  </a:cubicBezTo>
                  <a:close/>
                </a:path>
              </a:pathLst>
            </a:custGeom>
            <a:solidFill>
              <a:srgbClr val="DCDBDB"/>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5" name="ïṥļîḋe">
              <a:extLst>
                <a:ext uri="{FF2B5EF4-FFF2-40B4-BE49-F238E27FC236}">
                  <a16:creationId xmlns:a16="http://schemas.microsoft.com/office/drawing/2014/main" id="{2715DB5D-822A-47FA-BD85-8E08D2700448}"/>
                </a:ext>
              </a:extLst>
            </p:cNvPr>
            <p:cNvSpPr/>
            <p:nvPr/>
          </p:nvSpPr>
          <p:spPr bwMode="auto">
            <a:xfrm>
              <a:off x="7458565" y="4005606"/>
              <a:ext cx="105120" cy="85410"/>
            </a:xfrm>
            <a:custGeom>
              <a:avLst/>
              <a:gdLst/>
              <a:ahLst/>
              <a:cxnLst>
                <a:cxn ang="0">
                  <a:pos x="12" y="44"/>
                </a:cxn>
                <a:cxn ang="0">
                  <a:pos x="3" y="39"/>
                </a:cxn>
                <a:cxn ang="0">
                  <a:pos x="6" y="23"/>
                </a:cxn>
                <a:cxn ang="0">
                  <a:pos x="19" y="14"/>
                </a:cxn>
                <a:cxn ang="0">
                  <a:pos x="20" y="13"/>
                </a:cxn>
                <a:cxn ang="0">
                  <a:pos x="34" y="4"/>
                </a:cxn>
                <a:cxn ang="0">
                  <a:pos x="50" y="6"/>
                </a:cxn>
                <a:cxn ang="0">
                  <a:pos x="47" y="22"/>
                </a:cxn>
                <a:cxn ang="0">
                  <a:pos x="33" y="31"/>
                </a:cxn>
                <a:cxn ang="0">
                  <a:pos x="33" y="32"/>
                </a:cxn>
                <a:cxn ang="0">
                  <a:pos x="19" y="42"/>
                </a:cxn>
                <a:cxn ang="0">
                  <a:pos x="12" y="44"/>
                </a:cxn>
              </a:cxnLst>
              <a:rect l="0" t="0" r="r" b="b"/>
              <a:pathLst>
                <a:path w="53" h="44">
                  <a:moveTo>
                    <a:pt x="12" y="44"/>
                  </a:moveTo>
                  <a:cubicBezTo>
                    <a:pt x="9" y="44"/>
                    <a:pt x="5" y="42"/>
                    <a:pt x="3" y="39"/>
                  </a:cubicBezTo>
                  <a:cubicBezTo>
                    <a:pt x="0" y="34"/>
                    <a:pt x="1" y="27"/>
                    <a:pt x="6" y="23"/>
                  </a:cubicBezTo>
                  <a:cubicBezTo>
                    <a:pt x="19" y="14"/>
                    <a:pt x="19" y="14"/>
                    <a:pt x="19" y="14"/>
                  </a:cubicBezTo>
                  <a:cubicBezTo>
                    <a:pt x="20" y="14"/>
                    <a:pt x="20" y="13"/>
                    <a:pt x="20" y="13"/>
                  </a:cubicBezTo>
                  <a:cubicBezTo>
                    <a:pt x="25" y="10"/>
                    <a:pt x="29" y="7"/>
                    <a:pt x="34" y="4"/>
                  </a:cubicBezTo>
                  <a:cubicBezTo>
                    <a:pt x="39" y="0"/>
                    <a:pt x="46" y="1"/>
                    <a:pt x="50" y="6"/>
                  </a:cubicBezTo>
                  <a:cubicBezTo>
                    <a:pt x="53" y="11"/>
                    <a:pt x="52" y="18"/>
                    <a:pt x="47" y="22"/>
                  </a:cubicBezTo>
                  <a:cubicBezTo>
                    <a:pt x="43" y="25"/>
                    <a:pt x="38" y="28"/>
                    <a:pt x="33" y="31"/>
                  </a:cubicBezTo>
                  <a:cubicBezTo>
                    <a:pt x="33" y="32"/>
                    <a:pt x="33" y="32"/>
                    <a:pt x="33" y="32"/>
                  </a:cubicBezTo>
                  <a:cubicBezTo>
                    <a:pt x="19" y="42"/>
                    <a:pt x="19" y="42"/>
                    <a:pt x="19" y="42"/>
                  </a:cubicBezTo>
                  <a:cubicBezTo>
                    <a:pt x="17" y="43"/>
                    <a:pt x="15" y="44"/>
                    <a:pt x="12" y="44"/>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6" name="îṣľíḓè">
              <a:extLst>
                <a:ext uri="{FF2B5EF4-FFF2-40B4-BE49-F238E27FC236}">
                  <a16:creationId xmlns:a16="http://schemas.microsoft.com/office/drawing/2014/main" id="{08EF2C20-62E1-4978-852C-DB8FBE08047F}"/>
                </a:ext>
              </a:extLst>
            </p:cNvPr>
            <p:cNvSpPr/>
            <p:nvPr/>
          </p:nvSpPr>
          <p:spPr bwMode="auto">
            <a:xfrm>
              <a:off x="4405145" y="2570055"/>
              <a:ext cx="3050135" cy="3227526"/>
            </a:xfrm>
            <a:custGeom>
              <a:avLst/>
              <a:gdLst/>
              <a:ahLst/>
              <a:cxnLst>
                <a:cxn ang="0">
                  <a:pos x="253" y="1627"/>
                </a:cxn>
                <a:cxn ang="0">
                  <a:pos x="311" y="1628"/>
                </a:cxn>
                <a:cxn ang="0">
                  <a:pos x="148" y="1594"/>
                </a:cxn>
                <a:cxn ang="0">
                  <a:pos x="363" y="1579"/>
                </a:cxn>
                <a:cxn ang="0">
                  <a:pos x="80" y="1576"/>
                </a:cxn>
                <a:cxn ang="0">
                  <a:pos x="387" y="1576"/>
                </a:cxn>
                <a:cxn ang="0">
                  <a:pos x="64" y="1554"/>
                </a:cxn>
                <a:cxn ang="0">
                  <a:pos x="64" y="1554"/>
                </a:cxn>
                <a:cxn ang="0">
                  <a:pos x="459" y="1540"/>
                </a:cxn>
                <a:cxn ang="0">
                  <a:pos x="542" y="1482"/>
                </a:cxn>
                <a:cxn ang="0">
                  <a:pos x="29" y="1450"/>
                </a:cxn>
                <a:cxn ang="0">
                  <a:pos x="584" y="1425"/>
                </a:cxn>
                <a:cxn ang="0">
                  <a:pos x="0" y="1396"/>
                </a:cxn>
                <a:cxn ang="0">
                  <a:pos x="12" y="1431"/>
                </a:cxn>
                <a:cxn ang="0">
                  <a:pos x="625" y="1425"/>
                </a:cxn>
                <a:cxn ang="0">
                  <a:pos x="708" y="1367"/>
                </a:cxn>
                <a:cxn ang="0">
                  <a:pos x="27" y="1309"/>
                </a:cxn>
                <a:cxn ang="0">
                  <a:pos x="751" y="1310"/>
                </a:cxn>
                <a:cxn ang="0">
                  <a:pos x="779" y="1290"/>
                </a:cxn>
                <a:cxn ang="0">
                  <a:pos x="32" y="1299"/>
                </a:cxn>
                <a:cxn ang="0">
                  <a:pos x="841" y="1272"/>
                </a:cxn>
                <a:cxn ang="0">
                  <a:pos x="841" y="1272"/>
                </a:cxn>
                <a:cxn ang="0">
                  <a:pos x="80" y="1235"/>
                </a:cxn>
                <a:cxn ang="0">
                  <a:pos x="930" y="1213"/>
                </a:cxn>
                <a:cxn ang="0">
                  <a:pos x="989" y="1158"/>
                </a:cxn>
                <a:cxn ang="0">
                  <a:pos x="109" y="1135"/>
                </a:cxn>
                <a:cxn ang="0">
                  <a:pos x="1001" y="1136"/>
                </a:cxn>
                <a:cxn ang="0">
                  <a:pos x="129" y="1120"/>
                </a:cxn>
                <a:cxn ang="0">
                  <a:pos x="1063" y="1118"/>
                </a:cxn>
                <a:cxn ang="0">
                  <a:pos x="1063" y="1118"/>
                </a:cxn>
                <a:cxn ang="0">
                  <a:pos x="1125" y="1078"/>
                </a:cxn>
                <a:cxn ang="0">
                  <a:pos x="194" y="1027"/>
                </a:cxn>
                <a:cxn ang="0">
                  <a:pos x="1211" y="1004"/>
                </a:cxn>
                <a:cxn ang="0">
                  <a:pos x="206" y="956"/>
                </a:cxn>
                <a:cxn ang="0">
                  <a:pos x="1223" y="982"/>
                </a:cxn>
                <a:cxn ang="0">
                  <a:pos x="1276" y="959"/>
                </a:cxn>
                <a:cxn ang="0">
                  <a:pos x="232" y="944"/>
                </a:cxn>
                <a:cxn ang="0">
                  <a:pos x="232" y="944"/>
                </a:cxn>
                <a:cxn ang="0">
                  <a:pos x="1347" y="924"/>
                </a:cxn>
                <a:cxn ang="0">
                  <a:pos x="1430" y="866"/>
                </a:cxn>
                <a:cxn ang="0">
                  <a:pos x="287" y="833"/>
                </a:cxn>
                <a:cxn ang="0">
                  <a:pos x="1473" y="809"/>
                </a:cxn>
                <a:cxn ang="0">
                  <a:pos x="288" y="808"/>
                </a:cxn>
                <a:cxn ang="0">
                  <a:pos x="1498" y="805"/>
                </a:cxn>
                <a:cxn ang="0">
                  <a:pos x="330" y="766"/>
                </a:cxn>
                <a:cxn ang="0">
                  <a:pos x="330" y="766"/>
                </a:cxn>
                <a:cxn ang="0">
                  <a:pos x="373" y="700"/>
                </a:cxn>
                <a:cxn ang="0">
                  <a:pos x="421" y="611"/>
                </a:cxn>
                <a:cxn ang="0">
                  <a:pos x="450" y="537"/>
                </a:cxn>
                <a:cxn ang="0">
                  <a:pos x="467" y="482"/>
                </a:cxn>
                <a:cxn ang="0">
                  <a:pos x="483" y="452"/>
                </a:cxn>
                <a:cxn ang="0">
                  <a:pos x="520" y="408"/>
                </a:cxn>
                <a:cxn ang="0">
                  <a:pos x="558" y="350"/>
                </a:cxn>
                <a:cxn ang="0">
                  <a:pos x="558" y="350"/>
                </a:cxn>
                <a:cxn ang="0">
                  <a:pos x="601" y="285"/>
                </a:cxn>
                <a:cxn ang="0">
                  <a:pos x="650" y="196"/>
                </a:cxn>
                <a:cxn ang="0">
                  <a:pos x="678" y="121"/>
                </a:cxn>
                <a:cxn ang="0">
                  <a:pos x="695" y="66"/>
                </a:cxn>
                <a:cxn ang="0">
                  <a:pos x="711" y="37"/>
                </a:cxn>
              </a:cxnLst>
              <a:rect l="0" t="0" r="r" b="b"/>
              <a:pathLst>
                <a:path w="1548" h="1638">
                  <a:moveTo>
                    <a:pt x="241" y="1638"/>
                  </a:moveTo>
                  <a:cubicBezTo>
                    <a:pt x="241" y="1638"/>
                    <a:pt x="241" y="1638"/>
                    <a:pt x="241" y="1638"/>
                  </a:cubicBezTo>
                  <a:cubicBezTo>
                    <a:pt x="229" y="1638"/>
                    <a:pt x="217" y="1637"/>
                    <a:pt x="206" y="1635"/>
                  </a:cubicBezTo>
                  <a:cubicBezTo>
                    <a:pt x="200" y="1634"/>
                    <a:pt x="195" y="1629"/>
                    <a:pt x="196" y="1623"/>
                  </a:cubicBezTo>
                  <a:cubicBezTo>
                    <a:pt x="197" y="1616"/>
                    <a:pt x="203" y="1612"/>
                    <a:pt x="209" y="1613"/>
                  </a:cubicBezTo>
                  <a:cubicBezTo>
                    <a:pt x="220" y="1615"/>
                    <a:pt x="230" y="1615"/>
                    <a:pt x="241" y="1615"/>
                  </a:cubicBezTo>
                  <a:cubicBezTo>
                    <a:pt x="247" y="1615"/>
                    <a:pt x="253" y="1621"/>
                    <a:pt x="253" y="1627"/>
                  </a:cubicBezTo>
                  <a:cubicBezTo>
                    <a:pt x="252" y="1633"/>
                    <a:pt x="247" y="1638"/>
                    <a:pt x="241" y="1638"/>
                  </a:cubicBezTo>
                  <a:close/>
                  <a:moveTo>
                    <a:pt x="275" y="1636"/>
                  </a:moveTo>
                  <a:cubicBezTo>
                    <a:pt x="269" y="1636"/>
                    <a:pt x="264" y="1632"/>
                    <a:pt x="264" y="1626"/>
                  </a:cubicBezTo>
                  <a:cubicBezTo>
                    <a:pt x="263" y="1620"/>
                    <a:pt x="267" y="1614"/>
                    <a:pt x="273" y="1613"/>
                  </a:cubicBezTo>
                  <a:cubicBezTo>
                    <a:pt x="284" y="1612"/>
                    <a:pt x="294" y="1609"/>
                    <a:pt x="305" y="1606"/>
                  </a:cubicBezTo>
                  <a:cubicBezTo>
                    <a:pt x="311" y="1604"/>
                    <a:pt x="317" y="1608"/>
                    <a:pt x="319" y="1614"/>
                  </a:cubicBezTo>
                  <a:cubicBezTo>
                    <a:pt x="320" y="1620"/>
                    <a:pt x="317" y="1626"/>
                    <a:pt x="311" y="1628"/>
                  </a:cubicBezTo>
                  <a:cubicBezTo>
                    <a:pt x="300" y="1631"/>
                    <a:pt x="288" y="1634"/>
                    <a:pt x="276" y="1636"/>
                  </a:cubicBezTo>
                  <a:cubicBezTo>
                    <a:pt x="276" y="1636"/>
                    <a:pt x="275" y="1636"/>
                    <a:pt x="275" y="1636"/>
                  </a:cubicBezTo>
                  <a:close/>
                  <a:moveTo>
                    <a:pt x="175" y="1628"/>
                  </a:moveTo>
                  <a:cubicBezTo>
                    <a:pt x="174" y="1628"/>
                    <a:pt x="172" y="1628"/>
                    <a:pt x="171" y="1628"/>
                  </a:cubicBezTo>
                  <a:cubicBezTo>
                    <a:pt x="160" y="1624"/>
                    <a:pt x="149" y="1620"/>
                    <a:pt x="138" y="1615"/>
                  </a:cubicBezTo>
                  <a:cubicBezTo>
                    <a:pt x="133" y="1612"/>
                    <a:pt x="130" y="1605"/>
                    <a:pt x="133" y="1600"/>
                  </a:cubicBezTo>
                  <a:cubicBezTo>
                    <a:pt x="136" y="1594"/>
                    <a:pt x="142" y="1592"/>
                    <a:pt x="148" y="1594"/>
                  </a:cubicBezTo>
                  <a:cubicBezTo>
                    <a:pt x="158" y="1599"/>
                    <a:pt x="168" y="1603"/>
                    <a:pt x="178" y="1606"/>
                  </a:cubicBezTo>
                  <a:cubicBezTo>
                    <a:pt x="184" y="1608"/>
                    <a:pt x="187" y="1614"/>
                    <a:pt x="185" y="1620"/>
                  </a:cubicBezTo>
                  <a:cubicBezTo>
                    <a:pt x="184" y="1625"/>
                    <a:pt x="179" y="1628"/>
                    <a:pt x="175" y="1628"/>
                  </a:cubicBezTo>
                  <a:close/>
                  <a:moveTo>
                    <a:pt x="339" y="1616"/>
                  </a:moveTo>
                  <a:cubicBezTo>
                    <a:pt x="335" y="1616"/>
                    <a:pt x="331" y="1614"/>
                    <a:pt x="329" y="1610"/>
                  </a:cubicBezTo>
                  <a:cubicBezTo>
                    <a:pt x="326" y="1604"/>
                    <a:pt x="329" y="1597"/>
                    <a:pt x="335" y="1595"/>
                  </a:cubicBezTo>
                  <a:cubicBezTo>
                    <a:pt x="344" y="1590"/>
                    <a:pt x="354" y="1585"/>
                    <a:pt x="363" y="1579"/>
                  </a:cubicBezTo>
                  <a:cubicBezTo>
                    <a:pt x="368" y="1576"/>
                    <a:pt x="375" y="1577"/>
                    <a:pt x="378" y="1582"/>
                  </a:cubicBezTo>
                  <a:cubicBezTo>
                    <a:pt x="382" y="1588"/>
                    <a:pt x="380" y="1595"/>
                    <a:pt x="375" y="1598"/>
                  </a:cubicBezTo>
                  <a:cubicBezTo>
                    <a:pt x="365" y="1605"/>
                    <a:pt x="355" y="1610"/>
                    <a:pt x="344" y="1615"/>
                  </a:cubicBezTo>
                  <a:cubicBezTo>
                    <a:pt x="343" y="1616"/>
                    <a:pt x="341" y="1616"/>
                    <a:pt x="339" y="1616"/>
                  </a:cubicBezTo>
                  <a:close/>
                  <a:moveTo>
                    <a:pt x="114" y="1599"/>
                  </a:moveTo>
                  <a:cubicBezTo>
                    <a:pt x="112" y="1599"/>
                    <a:pt x="109" y="1599"/>
                    <a:pt x="107" y="1597"/>
                  </a:cubicBezTo>
                  <a:cubicBezTo>
                    <a:pt x="98" y="1591"/>
                    <a:pt x="88" y="1583"/>
                    <a:pt x="80" y="1576"/>
                  </a:cubicBezTo>
                  <a:cubicBezTo>
                    <a:pt x="75" y="1571"/>
                    <a:pt x="75" y="1564"/>
                    <a:pt x="79" y="1560"/>
                  </a:cubicBezTo>
                  <a:cubicBezTo>
                    <a:pt x="83" y="1555"/>
                    <a:pt x="90" y="1555"/>
                    <a:pt x="95" y="1559"/>
                  </a:cubicBezTo>
                  <a:cubicBezTo>
                    <a:pt x="103" y="1566"/>
                    <a:pt x="111" y="1573"/>
                    <a:pt x="120" y="1578"/>
                  </a:cubicBezTo>
                  <a:cubicBezTo>
                    <a:pt x="125" y="1582"/>
                    <a:pt x="127" y="1589"/>
                    <a:pt x="123" y="1594"/>
                  </a:cubicBezTo>
                  <a:cubicBezTo>
                    <a:pt x="121" y="1597"/>
                    <a:pt x="117" y="1599"/>
                    <a:pt x="114" y="1599"/>
                  </a:cubicBezTo>
                  <a:close/>
                  <a:moveTo>
                    <a:pt x="397" y="1581"/>
                  </a:moveTo>
                  <a:cubicBezTo>
                    <a:pt x="393" y="1581"/>
                    <a:pt x="389" y="1579"/>
                    <a:pt x="387" y="1576"/>
                  </a:cubicBezTo>
                  <a:cubicBezTo>
                    <a:pt x="384" y="1571"/>
                    <a:pt x="385" y="1564"/>
                    <a:pt x="390" y="1560"/>
                  </a:cubicBezTo>
                  <a:cubicBezTo>
                    <a:pt x="418" y="1541"/>
                    <a:pt x="418" y="1541"/>
                    <a:pt x="418" y="1541"/>
                  </a:cubicBezTo>
                  <a:cubicBezTo>
                    <a:pt x="423" y="1537"/>
                    <a:pt x="430" y="1539"/>
                    <a:pt x="434" y="1544"/>
                  </a:cubicBezTo>
                  <a:cubicBezTo>
                    <a:pt x="437" y="1549"/>
                    <a:pt x="436" y="1556"/>
                    <a:pt x="431" y="1559"/>
                  </a:cubicBezTo>
                  <a:cubicBezTo>
                    <a:pt x="403" y="1579"/>
                    <a:pt x="403" y="1579"/>
                    <a:pt x="403" y="1579"/>
                  </a:cubicBezTo>
                  <a:cubicBezTo>
                    <a:pt x="401" y="1580"/>
                    <a:pt x="399" y="1581"/>
                    <a:pt x="397" y="1581"/>
                  </a:cubicBezTo>
                  <a:close/>
                  <a:moveTo>
                    <a:pt x="64" y="1554"/>
                  </a:moveTo>
                  <a:cubicBezTo>
                    <a:pt x="61" y="1554"/>
                    <a:pt x="57" y="1553"/>
                    <a:pt x="55" y="1550"/>
                  </a:cubicBezTo>
                  <a:cubicBezTo>
                    <a:pt x="48" y="1541"/>
                    <a:pt x="41" y="1531"/>
                    <a:pt x="35" y="1521"/>
                  </a:cubicBezTo>
                  <a:cubicBezTo>
                    <a:pt x="31" y="1516"/>
                    <a:pt x="33" y="1509"/>
                    <a:pt x="38" y="1506"/>
                  </a:cubicBezTo>
                  <a:cubicBezTo>
                    <a:pt x="44" y="1502"/>
                    <a:pt x="51" y="1504"/>
                    <a:pt x="54" y="1509"/>
                  </a:cubicBezTo>
                  <a:cubicBezTo>
                    <a:pt x="60" y="1518"/>
                    <a:pt x="66" y="1527"/>
                    <a:pt x="73" y="1536"/>
                  </a:cubicBezTo>
                  <a:cubicBezTo>
                    <a:pt x="77" y="1540"/>
                    <a:pt x="76" y="1547"/>
                    <a:pt x="71" y="1551"/>
                  </a:cubicBezTo>
                  <a:cubicBezTo>
                    <a:pt x="69" y="1553"/>
                    <a:pt x="66" y="1554"/>
                    <a:pt x="64" y="1554"/>
                  </a:cubicBezTo>
                  <a:close/>
                  <a:moveTo>
                    <a:pt x="452" y="1542"/>
                  </a:moveTo>
                  <a:cubicBezTo>
                    <a:pt x="449" y="1542"/>
                    <a:pt x="445" y="1540"/>
                    <a:pt x="443" y="1537"/>
                  </a:cubicBezTo>
                  <a:cubicBezTo>
                    <a:pt x="439" y="1532"/>
                    <a:pt x="440" y="1525"/>
                    <a:pt x="446" y="1522"/>
                  </a:cubicBezTo>
                  <a:cubicBezTo>
                    <a:pt x="473" y="1502"/>
                    <a:pt x="473" y="1502"/>
                    <a:pt x="473" y="1502"/>
                  </a:cubicBezTo>
                  <a:cubicBezTo>
                    <a:pt x="479" y="1499"/>
                    <a:pt x="486" y="1500"/>
                    <a:pt x="489" y="1505"/>
                  </a:cubicBezTo>
                  <a:cubicBezTo>
                    <a:pt x="493" y="1510"/>
                    <a:pt x="491" y="1517"/>
                    <a:pt x="486" y="1521"/>
                  </a:cubicBezTo>
                  <a:cubicBezTo>
                    <a:pt x="459" y="1540"/>
                    <a:pt x="459" y="1540"/>
                    <a:pt x="459" y="1540"/>
                  </a:cubicBezTo>
                  <a:cubicBezTo>
                    <a:pt x="457" y="1542"/>
                    <a:pt x="454" y="1542"/>
                    <a:pt x="452" y="1542"/>
                  </a:cubicBezTo>
                  <a:close/>
                  <a:moveTo>
                    <a:pt x="508" y="1504"/>
                  </a:moveTo>
                  <a:cubicBezTo>
                    <a:pt x="504" y="1504"/>
                    <a:pt x="501" y="1502"/>
                    <a:pt x="498" y="1499"/>
                  </a:cubicBezTo>
                  <a:cubicBezTo>
                    <a:pt x="495" y="1494"/>
                    <a:pt x="496" y="1487"/>
                    <a:pt x="501" y="1483"/>
                  </a:cubicBezTo>
                  <a:cubicBezTo>
                    <a:pt x="529" y="1464"/>
                    <a:pt x="529" y="1464"/>
                    <a:pt x="529" y="1464"/>
                  </a:cubicBezTo>
                  <a:cubicBezTo>
                    <a:pt x="534" y="1460"/>
                    <a:pt x="541" y="1461"/>
                    <a:pt x="545" y="1467"/>
                  </a:cubicBezTo>
                  <a:cubicBezTo>
                    <a:pt x="548" y="1472"/>
                    <a:pt x="547" y="1479"/>
                    <a:pt x="542" y="1482"/>
                  </a:cubicBezTo>
                  <a:cubicBezTo>
                    <a:pt x="514" y="1502"/>
                    <a:pt x="514" y="1502"/>
                    <a:pt x="514" y="1502"/>
                  </a:cubicBezTo>
                  <a:cubicBezTo>
                    <a:pt x="512" y="1503"/>
                    <a:pt x="510" y="1504"/>
                    <a:pt x="508" y="1504"/>
                  </a:cubicBezTo>
                  <a:close/>
                  <a:moveTo>
                    <a:pt x="29" y="1497"/>
                  </a:moveTo>
                  <a:cubicBezTo>
                    <a:pt x="25" y="1497"/>
                    <a:pt x="20" y="1494"/>
                    <a:pt x="19" y="1490"/>
                  </a:cubicBezTo>
                  <a:cubicBezTo>
                    <a:pt x="14" y="1479"/>
                    <a:pt x="10" y="1467"/>
                    <a:pt x="7" y="1456"/>
                  </a:cubicBezTo>
                  <a:cubicBezTo>
                    <a:pt x="6" y="1450"/>
                    <a:pt x="9" y="1444"/>
                    <a:pt x="15" y="1442"/>
                  </a:cubicBezTo>
                  <a:cubicBezTo>
                    <a:pt x="21" y="1441"/>
                    <a:pt x="28" y="1444"/>
                    <a:pt x="29" y="1450"/>
                  </a:cubicBezTo>
                  <a:cubicBezTo>
                    <a:pt x="32" y="1461"/>
                    <a:pt x="35" y="1471"/>
                    <a:pt x="39" y="1481"/>
                  </a:cubicBezTo>
                  <a:cubicBezTo>
                    <a:pt x="42" y="1487"/>
                    <a:pt x="39" y="1493"/>
                    <a:pt x="33" y="1496"/>
                  </a:cubicBezTo>
                  <a:cubicBezTo>
                    <a:pt x="32" y="1496"/>
                    <a:pt x="30" y="1497"/>
                    <a:pt x="29" y="1497"/>
                  </a:cubicBezTo>
                  <a:close/>
                  <a:moveTo>
                    <a:pt x="563" y="1465"/>
                  </a:moveTo>
                  <a:cubicBezTo>
                    <a:pt x="560" y="1465"/>
                    <a:pt x="556" y="1463"/>
                    <a:pt x="554" y="1460"/>
                  </a:cubicBezTo>
                  <a:cubicBezTo>
                    <a:pt x="550" y="1455"/>
                    <a:pt x="552" y="1448"/>
                    <a:pt x="557" y="1444"/>
                  </a:cubicBezTo>
                  <a:cubicBezTo>
                    <a:pt x="584" y="1425"/>
                    <a:pt x="584" y="1425"/>
                    <a:pt x="584" y="1425"/>
                  </a:cubicBezTo>
                  <a:cubicBezTo>
                    <a:pt x="590" y="1422"/>
                    <a:pt x="597" y="1423"/>
                    <a:pt x="600" y="1428"/>
                  </a:cubicBezTo>
                  <a:cubicBezTo>
                    <a:pt x="604" y="1433"/>
                    <a:pt x="603" y="1440"/>
                    <a:pt x="597" y="1444"/>
                  </a:cubicBezTo>
                  <a:cubicBezTo>
                    <a:pt x="570" y="1463"/>
                    <a:pt x="570" y="1463"/>
                    <a:pt x="570" y="1463"/>
                  </a:cubicBezTo>
                  <a:cubicBezTo>
                    <a:pt x="568" y="1464"/>
                    <a:pt x="565" y="1465"/>
                    <a:pt x="563" y="1465"/>
                  </a:cubicBezTo>
                  <a:close/>
                  <a:moveTo>
                    <a:pt x="12" y="1431"/>
                  </a:moveTo>
                  <a:cubicBezTo>
                    <a:pt x="7" y="1431"/>
                    <a:pt x="2" y="1427"/>
                    <a:pt x="1" y="1421"/>
                  </a:cubicBezTo>
                  <a:cubicBezTo>
                    <a:pt x="0" y="1413"/>
                    <a:pt x="0" y="1404"/>
                    <a:pt x="0" y="1396"/>
                  </a:cubicBezTo>
                  <a:cubicBezTo>
                    <a:pt x="0" y="1392"/>
                    <a:pt x="0" y="1389"/>
                    <a:pt x="0" y="1386"/>
                  </a:cubicBezTo>
                  <a:cubicBezTo>
                    <a:pt x="0" y="1380"/>
                    <a:pt x="5" y="1375"/>
                    <a:pt x="12" y="1375"/>
                  </a:cubicBezTo>
                  <a:cubicBezTo>
                    <a:pt x="18" y="1375"/>
                    <a:pt x="23" y="1380"/>
                    <a:pt x="23" y="1387"/>
                  </a:cubicBezTo>
                  <a:cubicBezTo>
                    <a:pt x="22" y="1390"/>
                    <a:pt x="22" y="1393"/>
                    <a:pt x="22" y="1396"/>
                  </a:cubicBezTo>
                  <a:cubicBezTo>
                    <a:pt x="22" y="1403"/>
                    <a:pt x="23" y="1411"/>
                    <a:pt x="24" y="1419"/>
                  </a:cubicBezTo>
                  <a:cubicBezTo>
                    <a:pt x="24" y="1425"/>
                    <a:pt x="20" y="1431"/>
                    <a:pt x="13" y="1431"/>
                  </a:cubicBezTo>
                  <a:cubicBezTo>
                    <a:pt x="13" y="1431"/>
                    <a:pt x="13" y="1431"/>
                    <a:pt x="12" y="1431"/>
                  </a:cubicBezTo>
                  <a:close/>
                  <a:moveTo>
                    <a:pt x="619" y="1427"/>
                  </a:moveTo>
                  <a:cubicBezTo>
                    <a:pt x="615" y="1427"/>
                    <a:pt x="612" y="1425"/>
                    <a:pt x="609" y="1422"/>
                  </a:cubicBezTo>
                  <a:cubicBezTo>
                    <a:pt x="606" y="1417"/>
                    <a:pt x="607" y="1410"/>
                    <a:pt x="612" y="1406"/>
                  </a:cubicBezTo>
                  <a:cubicBezTo>
                    <a:pt x="640" y="1387"/>
                    <a:pt x="640" y="1387"/>
                    <a:pt x="640" y="1387"/>
                  </a:cubicBezTo>
                  <a:cubicBezTo>
                    <a:pt x="645" y="1383"/>
                    <a:pt x="652" y="1384"/>
                    <a:pt x="656" y="1390"/>
                  </a:cubicBezTo>
                  <a:cubicBezTo>
                    <a:pt x="659" y="1395"/>
                    <a:pt x="658" y="1402"/>
                    <a:pt x="653" y="1405"/>
                  </a:cubicBezTo>
                  <a:cubicBezTo>
                    <a:pt x="625" y="1425"/>
                    <a:pt x="625" y="1425"/>
                    <a:pt x="625" y="1425"/>
                  </a:cubicBezTo>
                  <a:cubicBezTo>
                    <a:pt x="623" y="1426"/>
                    <a:pt x="621" y="1427"/>
                    <a:pt x="619" y="1427"/>
                  </a:cubicBezTo>
                  <a:close/>
                  <a:moveTo>
                    <a:pt x="674" y="1388"/>
                  </a:moveTo>
                  <a:cubicBezTo>
                    <a:pt x="671" y="1388"/>
                    <a:pt x="667" y="1386"/>
                    <a:pt x="665" y="1383"/>
                  </a:cubicBezTo>
                  <a:cubicBezTo>
                    <a:pt x="661" y="1378"/>
                    <a:pt x="663" y="1371"/>
                    <a:pt x="668" y="1367"/>
                  </a:cubicBezTo>
                  <a:cubicBezTo>
                    <a:pt x="695" y="1348"/>
                    <a:pt x="695" y="1348"/>
                    <a:pt x="695" y="1348"/>
                  </a:cubicBezTo>
                  <a:cubicBezTo>
                    <a:pt x="701" y="1345"/>
                    <a:pt x="708" y="1346"/>
                    <a:pt x="711" y="1351"/>
                  </a:cubicBezTo>
                  <a:cubicBezTo>
                    <a:pt x="715" y="1356"/>
                    <a:pt x="714" y="1363"/>
                    <a:pt x="708" y="1367"/>
                  </a:cubicBezTo>
                  <a:cubicBezTo>
                    <a:pt x="681" y="1386"/>
                    <a:pt x="681" y="1386"/>
                    <a:pt x="681" y="1386"/>
                  </a:cubicBezTo>
                  <a:cubicBezTo>
                    <a:pt x="679" y="1387"/>
                    <a:pt x="676" y="1388"/>
                    <a:pt x="674" y="1388"/>
                  </a:cubicBezTo>
                  <a:close/>
                  <a:moveTo>
                    <a:pt x="15" y="1364"/>
                  </a:moveTo>
                  <a:cubicBezTo>
                    <a:pt x="14" y="1364"/>
                    <a:pt x="14" y="1364"/>
                    <a:pt x="13" y="1364"/>
                  </a:cubicBezTo>
                  <a:cubicBezTo>
                    <a:pt x="7" y="1363"/>
                    <a:pt x="3" y="1357"/>
                    <a:pt x="4" y="1351"/>
                  </a:cubicBezTo>
                  <a:cubicBezTo>
                    <a:pt x="6" y="1339"/>
                    <a:pt x="9" y="1327"/>
                    <a:pt x="13" y="1316"/>
                  </a:cubicBezTo>
                  <a:cubicBezTo>
                    <a:pt x="15" y="1310"/>
                    <a:pt x="21" y="1307"/>
                    <a:pt x="27" y="1309"/>
                  </a:cubicBezTo>
                  <a:cubicBezTo>
                    <a:pt x="33" y="1311"/>
                    <a:pt x="36" y="1318"/>
                    <a:pt x="34" y="1324"/>
                  </a:cubicBezTo>
                  <a:cubicBezTo>
                    <a:pt x="31" y="1334"/>
                    <a:pt x="28" y="1344"/>
                    <a:pt x="26" y="1355"/>
                  </a:cubicBezTo>
                  <a:cubicBezTo>
                    <a:pt x="25" y="1360"/>
                    <a:pt x="20" y="1364"/>
                    <a:pt x="15" y="1364"/>
                  </a:cubicBezTo>
                  <a:close/>
                  <a:moveTo>
                    <a:pt x="730" y="1350"/>
                  </a:moveTo>
                  <a:cubicBezTo>
                    <a:pt x="726" y="1350"/>
                    <a:pt x="723" y="1348"/>
                    <a:pt x="720" y="1345"/>
                  </a:cubicBezTo>
                  <a:cubicBezTo>
                    <a:pt x="717" y="1340"/>
                    <a:pt x="718" y="1332"/>
                    <a:pt x="723" y="1329"/>
                  </a:cubicBezTo>
                  <a:cubicBezTo>
                    <a:pt x="751" y="1310"/>
                    <a:pt x="751" y="1310"/>
                    <a:pt x="751" y="1310"/>
                  </a:cubicBezTo>
                  <a:cubicBezTo>
                    <a:pt x="756" y="1306"/>
                    <a:pt x="763" y="1307"/>
                    <a:pt x="767" y="1312"/>
                  </a:cubicBezTo>
                  <a:cubicBezTo>
                    <a:pt x="770" y="1318"/>
                    <a:pt x="769" y="1325"/>
                    <a:pt x="764" y="1328"/>
                  </a:cubicBezTo>
                  <a:cubicBezTo>
                    <a:pt x="736" y="1348"/>
                    <a:pt x="736" y="1348"/>
                    <a:pt x="736" y="1348"/>
                  </a:cubicBezTo>
                  <a:cubicBezTo>
                    <a:pt x="734" y="1349"/>
                    <a:pt x="732" y="1350"/>
                    <a:pt x="730" y="1350"/>
                  </a:cubicBezTo>
                  <a:close/>
                  <a:moveTo>
                    <a:pt x="785" y="1311"/>
                  </a:moveTo>
                  <a:cubicBezTo>
                    <a:pt x="782" y="1311"/>
                    <a:pt x="778" y="1309"/>
                    <a:pt x="776" y="1306"/>
                  </a:cubicBezTo>
                  <a:cubicBezTo>
                    <a:pt x="772" y="1301"/>
                    <a:pt x="774" y="1294"/>
                    <a:pt x="779" y="1290"/>
                  </a:cubicBezTo>
                  <a:cubicBezTo>
                    <a:pt x="807" y="1271"/>
                    <a:pt x="807" y="1271"/>
                    <a:pt x="807" y="1271"/>
                  </a:cubicBezTo>
                  <a:cubicBezTo>
                    <a:pt x="812" y="1268"/>
                    <a:pt x="819" y="1269"/>
                    <a:pt x="822" y="1274"/>
                  </a:cubicBezTo>
                  <a:cubicBezTo>
                    <a:pt x="826" y="1279"/>
                    <a:pt x="825" y="1286"/>
                    <a:pt x="819" y="1290"/>
                  </a:cubicBezTo>
                  <a:cubicBezTo>
                    <a:pt x="792" y="1309"/>
                    <a:pt x="792" y="1309"/>
                    <a:pt x="792" y="1309"/>
                  </a:cubicBezTo>
                  <a:cubicBezTo>
                    <a:pt x="790" y="1310"/>
                    <a:pt x="787" y="1311"/>
                    <a:pt x="785" y="1311"/>
                  </a:cubicBezTo>
                  <a:close/>
                  <a:moveTo>
                    <a:pt x="37" y="1300"/>
                  </a:moveTo>
                  <a:cubicBezTo>
                    <a:pt x="35" y="1300"/>
                    <a:pt x="33" y="1300"/>
                    <a:pt x="32" y="1299"/>
                  </a:cubicBezTo>
                  <a:cubicBezTo>
                    <a:pt x="26" y="1296"/>
                    <a:pt x="24" y="1289"/>
                    <a:pt x="27" y="1284"/>
                  </a:cubicBezTo>
                  <a:cubicBezTo>
                    <a:pt x="28" y="1281"/>
                    <a:pt x="34" y="1271"/>
                    <a:pt x="43" y="1254"/>
                  </a:cubicBezTo>
                  <a:cubicBezTo>
                    <a:pt x="46" y="1248"/>
                    <a:pt x="53" y="1246"/>
                    <a:pt x="59" y="1249"/>
                  </a:cubicBezTo>
                  <a:cubicBezTo>
                    <a:pt x="64" y="1252"/>
                    <a:pt x="66" y="1259"/>
                    <a:pt x="63" y="1264"/>
                  </a:cubicBezTo>
                  <a:cubicBezTo>
                    <a:pt x="54" y="1281"/>
                    <a:pt x="48" y="1292"/>
                    <a:pt x="47" y="1294"/>
                  </a:cubicBezTo>
                  <a:cubicBezTo>
                    <a:pt x="45" y="1298"/>
                    <a:pt x="41" y="1300"/>
                    <a:pt x="37" y="1300"/>
                  </a:cubicBezTo>
                  <a:close/>
                  <a:moveTo>
                    <a:pt x="841" y="1272"/>
                  </a:moveTo>
                  <a:cubicBezTo>
                    <a:pt x="837" y="1272"/>
                    <a:pt x="834" y="1271"/>
                    <a:pt x="831" y="1268"/>
                  </a:cubicBezTo>
                  <a:cubicBezTo>
                    <a:pt x="828" y="1262"/>
                    <a:pt x="829" y="1255"/>
                    <a:pt x="834" y="1252"/>
                  </a:cubicBezTo>
                  <a:cubicBezTo>
                    <a:pt x="862" y="1233"/>
                    <a:pt x="862" y="1233"/>
                    <a:pt x="862" y="1233"/>
                  </a:cubicBezTo>
                  <a:cubicBezTo>
                    <a:pt x="867" y="1229"/>
                    <a:pt x="874" y="1230"/>
                    <a:pt x="878" y="1235"/>
                  </a:cubicBezTo>
                  <a:cubicBezTo>
                    <a:pt x="881" y="1241"/>
                    <a:pt x="880" y="1248"/>
                    <a:pt x="875" y="1251"/>
                  </a:cubicBezTo>
                  <a:cubicBezTo>
                    <a:pt x="847" y="1270"/>
                    <a:pt x="847" y="1270"/>
                    <a:pt x="847" y="1270"/>
                  </a:cubicBezTo>
                  <a:cubicBezTo>
                    <a:pt x="845" y="1272"/>
                    <a:pt x="843" y="1272"/>
                    <a:pt x="841" y="1272"/>
                  </a:cubicBezTo>
                  <a:close/>
                  <a:moveTo>
                    <a:pt x="70" y="1241"/>
                  </a:moveTo>
                  <a:cubicBezTo>
                    <a:pt x="68" y="1241"/>
                    <a:pt x="66" y="1240"/>
                    <a:pt x="64" y="1239"/>
                  </a:cubicBezTo>
                  <a:cubicBezTo>
                    <a:pt x="59" y="1236"/>
                    <a:pt x="57" y="1229"/>
                    <a:pt x="60" y="1224"/>
                  </a:cubicBezTo>
                  <a:cubicBezTo>
                    <a:pt x="76" y="1194"/>
                    <a:pt x="76" y="1194"/>
                    <a:pt x="76" y="1194"/>
                  </a:cubicBezTo>
                  <a:cubicBezTo>
                    <a:pt x="79" y="1189"/>
                    <a:pt x="86" y="1187"/>
                    <a:pt x="91" y="1190"/>
                  </a:cubicBezTo>
                  <a:cubicBezTo>
                    <a:pt x="97" y="1193"/>
                    <a:pt x="99" y="1199"/>
                    <a:pt x="96" y="1205"/>
                  </a:cubicBezTo>
                  <a:cubicBezTo>
                    <a:pt x="80" y="1235"/>
                    <a:pt x="80" y="1235"/>
                    <a:pt x="80" y="1235"/>
                  </a:cubicBezTo>
                  <a:cubicBezTo>
                    <a:pt x="77" y="1238"/>
                    <a:pt x="74" y="1241"/>
                    <a:pt x="70" y="1241"/>
                  </a:cubicBezTo>
                  <a:close/>
                  <a:moveTo>
                    <a:pt x="896" y="1234"/>
                  </a:moveTo>
                  <a:cubicBezTo>
                    <a:pt x="893" y="1234"/>
                    <a:pt x="889" y="1232"/>
                    <a:pt x="887" y="1229"/>
                  </a:cubicBezTo>
                  <a:cubicBezTo>
                    <a:pt x="883" y="1224"/>
                    <a:pt x="885" y="1217"/>
                    <a:pt x="890" y="1213"/>
                  </a:cubicBezTo>
                  <a:cubicBezTo>
                    <a:pt x="918" y="1194"/>
                    <a:pt x="918" y="1194"/>
                    <a:pt x="918" y="1194"/>
                  </a:cubicBezTo>
                  <a:cubicBezTo>
                    <a:pt x="923" y="1190"/>
                    <a:pt x="930" y="1192"/>
                    <a:pt x="933" y="1197"/>
                  </a:cubicBezTo>
                  <a:cubicBezTo>
                    <a:pt x="937" y="1202"/>
                    <a:pt x="936" y="1209"/>
                    <a:pt x="930" y="1213"/>
                  </a:cubicBezTo>
                  <a:cubicBezTo>
                    <a:pt x="903" y="1232"/>
                    <a:pt x="903" y="1232"/>
                    <a:pt x="903" y="1232"/>
                  </a:cubicBezTo>
                  <a:cubicBezTo>
                    <a:pt x="901" y="1233"/>
                    <a:pt x="898" y="1234"/>
                    <a:pt x="896" y="1234"/>
                  </a:cubicBezTo>
                  <a:close/>
                  <a:moveTo>
                    <a:pt x="952" y="1195"/>
                  </a:moveTo>
                  <a:cubicBezTo>
                    <a:pt x="948" y="1195"/>
                    <a:pt x="945" y="1194"/>
                    <a:pt x="942" y="1191"/>
                  </a:cubicBezTo>
                  <a:cubicBezTo>
                    <a:pt x="939" y="1185"/>
                    <a:pt x="940" y="1178"/>
                    <a:pt x="945" y="1175"/>
                  </a:cubicBezTo>
                  <a:cubicBezTo>
                    <a:pt x="973" y="1156"/>
                    <a:pt x="973" y="1156"/>
                    <a:pt x="973" y="1156"/>
                  </a:cubicBezTo>
                  <a:cubicBezTo>
                    <a:pt x="978" y="1152"/>
                    <a:pt x="985" y="1153"/>
                    <a:pt x="989" y="1158"/>
                  </a:cubicBezTo>
                  <a:cubicBezTo>
                    <a:pt x="992" y="1164"/>
                    <a:pt x="991" y="1171"/>
                    <a:pt x="986" y="1174"/>
                  </a:cubicBezTo>
                  <a:cubicBezTo>
                    <a:pt x="958" y="1193"/>
                    <a:pt x="958" y="1193"/>
                    <a:pt x="958" y="1193"/>
                  </a:cubicBezTo>
                  <a:cubicBezTo>
                    <a:pt x="956" y="1195"/>
                    <a:pt x="954" y="1195"/>
                    <a:pt x="952" y="1195"/>
                  </a:cubicBezTo>
                  <a:close/>
                  <a:moveTo>
                    <a:pt x="102" y="1181"/>
                  </a:moveTo>
                  <a:cubicBezTo>
                    <a:pt x="100" y="1181"/>
                    <a:pt x="98" y="1181"/>
                    <a:pt x="97" y="1180"/>
                  </a:cubicBezTo>
                  <a:cubicBezTo>
                    <a:pt x="91" y="1177"/>
                    <a:pt x="89" y="1170"/>
                    <a:pt x="92" y="1164"/>
                  </a:cubicBezTo>
                  <a:cubicBezTo>
                    <a:pt x="109" y="1135"/>
                    <a:pt x="109" y="1135"/>
                    <a:pt x="109" y="1135"/>
                  </a:cubicBezTo>
                  <a:cubicBezTo>
                    <a:pt x="112" y="1129"/>
                    <a:pt x="118" y="1127"/>
                    <a:pt x="124" y="1130"/>
                  </a:cubicBezTo>
                  <a:cubicBezTo>
                    <a:pt x="129" y="1133"/>
                    <a:pt x="131" y="1140"/>
                    <a:pt x="128" y="1145"/>
                  </a:cubicBezTo>
                  <a:cubicBezTo>
                    <a:pt x="112" y="1175"/>
                    <a:pt x="112" y="1175"/>
                    <a:pt x="112" y="1175"/>
                  </a:cubicBezTo>
                  <a:cubicBezTo>
                    <a:pt x="110" y="1179"/>
                    <a:pt x="106" y="1181"/>
                    <a:pt x="102" y="1181"/>
                  </a:cubicBezTo>
                  <a:close/>
                  <a:moveTo>
                    <a:pt x="1007" y="1157"/>
                  </a:moveTo>
                  <a:cubicBezTo>
                    <a:pt x="1004" y="1157"/>
                    <a:pt x="1000" y="1155"/>
                    <a:pt x="998" y="1152"/>
                  </a:cubicBezTo>
                  <a:cubicBezTo>
                    <a:pt x="994" y="1147"/>
                    <a:pt x="996" y="1140"/>
                    <a:pt x="1001" y="1136"/>
                  </a:cubicBezTo>
                  <a:cubicBezTo>
                    <a:pt x="1029" y="1117"/>
                    <a:pt x="1029" y="1117"/>
                    <a:pt x="1029" y="1117"/>
                  </a:cubicBezTo>
                  <a:cubicBezTo>
                    <a:pt x="1034" y="1113"/>
                    <a:pt x="1041" y="1115"/>
                    <a:pt x="1044" y="1120"/>
                  </a:cubicBezTo>
                  <a:cubicBezTo>
                    <a:pt x="1048" y="1125"/>
                    <a:pt x="1047" y="1132"/>
                    <a:pt x="1042" y="1136"/>
                  </a:cubicBezTo>
                  <a:cubicBezTo>
                    <a:pt x="1014" y="1155"/>
                    <a:pt x="1014" y="1155"/>
                    <a:pt x="1014" y="1155"/>
                  </a:cubicBezTo>
                  <a:cubicBezTo>
                    <a:pt x="1012" y="1156"/>
                    <a:pt x="1010" y="1157"/>
                    <a:pt x="1007" y="1157"/>
                  </a:cubicBezTo>
                  <a:close/>
                  <a:moveTo>
                    <a:pt x="135" y="1122"/>
                  </a:moveTo>
                  <a:cubicBezTo>
                    <a:pt x="133" y="1122"/>
                    <a:pt x="131" y="1121"/>
                    <a:pt x="129" y="1120"/>
                  </a:cubicBezTo>
                  <a:cubicBezTo>
                    <a:pt x="124" y="1117"/>
                    <a:pt x="122" y="1110"/>
                    <a:pt x="125" y="1105"/>
                  </a:cubicBezTo>
                  <a:cubicBezTo>
                    <a:pt x="141" y="1075"/>
                    <a:pt x="141" y="1075"/>
                    <a:pt x="141" y="1075"/>
                  </a:cubicBezTo>
                  <a:cubicBezTo>
                    <a:pt x="144" y="1070"/>
                    <a:pt x="151" y="1068"/>
                    <a:pt x="157" y="1071"/>
                  </a:cubicBezTo>
                  <a:cubicBezTo>
                    <a:pt x="162" y="1074"/>
                    <a:pt x="164" y="1081"/>
                    <a:pt x="161" y="1086"/>
                  </a:cubicBezTo>
                  <a:cubicBezTo>
                    <a:pt x="145" y="1116"/>
                    <a:pt x="145" y="1116"/>
                    <a:pt x="145" y="1116"/>
                  </a:cubicBezTo>
                  <a:cubicBezTo>
                    <a:pt x="143" y="1120"/>
                    <a:pt x="139" y="1122"/>
                    <a:pt x="135" y="1122"/>
                  </a:cubicBezTo>
                  <a:close/>
                  <a:moveTo>
                    <a:pt x="1063" y="1118"/>
                  </a:moveTo>
                  <a:cubicBezTo>
                    <a:pt x="1059" y="1118"/>
                    <a:pt x="1056" y="1117"/>
                    <a:pt x="1053" y="1114"/>
                  </a:cubicBezTo>
                  <a:cubicBezTo>
                    <a:pt x="1050" y="1108"/>
                    <a:pt x="1051" y="1101"/>
                    <a:pt x="1056" y="1098"/>
                  </a:cubicBezTo>
                  <a:cubicBezTo>
                    <a:pt x="1084" y="1078"/>
                    <a:pt x="1084" y="1078"/>
                    <a:pt x="1084" y="1078"/>
                  </a:cubicBezTo>
                  <a:cubicBezTo>
                    <a:pt x="1089" y="1075"/>
                    <a:pt x="1096" y="1076"/>
                    <a:pt x="1100" y="1081"/>
                  </a:cubicBezTo>
                  <a:cubicBezTo>
                    <a:pt x="1103" y="1086"/>
                    <a:pt x="1102" y="1094"/>
                    <a:pt x="1097" y="1097"/>
                  </a:cubicBezTo>
                  <a:cubicBezTo>
                    <a:pt x="1069" y="1116"/>
                    <a:pt x="1069" y="1116"/>
                    <a:pt x="1069" y="1116"/>
                  </a:cubicBezTo>
                  <a:cubicBezTo>
                    <a:pt x="1067" y="1118"/>
                    <a:pt x="1065" y="1118"/>
                    <a:pt x="1063" y="1118"/>
                  </a:cubicBezTo>
                  <a:close/>
                  <a:moveTo>
                    <a:pt x="1118" y="1080"/>
                  </a:moveTo>
                  <a:cubicBezTo>
                    <a:pt x="1115" y="1080"/>
                    <a:pt x="1111" y="1078"/>
                    <a:pt x="1109" y="1075"/>
                  </a:cubicBezTo>
                  <a:cubicBezTo>
                    <a:pt x="1105" y="1070"/>
                    <a:pt x="1107" y="1063"/>
                    <a:pt x="1112" y="1059"/>
                  </a:cubicBezTo>
                  <a:cubicBezTo>
                    <a:pt x="1140" y="1040"/>
                    <a:pt x="1140" y="1040"/>
                    <a:pt x="1140" y="1040"/>
                  </a:cubicBezTo>
                  <a:cubicBezTo>
                    <a:pt x="1145" y="1036"/>
                    <a:pt x="1152" y="1038"/>
                    <a:pt x="1155" y="1043"/>
                  </a:cubicBezTo>
                  <a:cubicBezTo>
                    <a:pt x="1159" y="1048"/>
                    <a:pt x="1158" y="1055"/>
                    <a:pt x="1153" y="1059"/>
                  </a:cubicBezTo>
                  <a:cubicBezTo>
                    <a:pt x="1125" y="1078"/>
                    <a:pt x="1125" y="1078"/>
                    <a:pt x="1125" y="1078"/>
                  </a:cubicBezTo>
                  <a:cubicBezTo>
                    <a:pt x="1123" y="1079"/>
                    <a:pt x="1121" y="1080"/>
                    <a:pt x="1118" y="1080"/>
                  </a:cubicBezTo>
                  <a:close/>
                  <a:moveTo>
                    <a:pt x="167" y="1062"/>
                  </a:moveTo>
                  <a:cubicBezTo>
                    <a:pt x="165" y="1062"/>
                    <a:pt x="164" y="1062"/>
                    <a:pt x="162" y="1061"/>
                  </a:cubicBezTo>
                  <a:cubicBezTo>
                    <a:pt x="156" y="1058"/>
                    <a:pt x="154" y="1051"/>
                    <a:pt x="157" y="1045"/>
                  </a:cubicBezTo>
                  <a:cubicBezTo>
                    <a:pt x="174" y="1016"/>
                    <a:pt x="174" y="1016"/>
                    <a:pt x="174" y="1016"/>
                  </a:cubicBezTo>
                  <a:cubicBezTo>
                    <a:pt x="177" y="1010"/>
                    <a:pt x="184" y="1008"/>
                    <a:pt x="189" y="1011"/>
                  </a:cubicBezTo>
                  <a:cubicBezTo>
                    <a:pt x="195" y="1014"/>
                    <a:pt x="197" y="1021"/>
                    <a:pt x="194" y="1027"/>
                  </a:cubicBezTo>
                  <a:cubicBezTo>
                    <a:pt x="177" y="1056"/>
                    <a:pt x="177" y="1056"/>
                    <a:pt x="177" y="1056"/>
                  </a:cubicBezTo>
                  <a:cubicBezTo>
                    <a:pt x="175" y="1060"/>
                    <a:pt x="171" y="1062"/>
                    <a:pt x="167" y="1062"/>
                  </a:cubicBezTo>
                  <a:close/>
                  <a:moveTo>
                    <a:pt x="1174" y="1041"/>
                  </a:moveTo>
                  <a:cubicBezTo>
                    <a:pt x="1170" y="1041"/>
                    <a:pt x="1167" y="1040"/>
                    <a:pt x="1165" y="1036"/>
                  </a:cubicBezTo>
                  <a:cubicBezTo>
                    <a:pt x="1161" y="1031"/>
                    <a:pt x="1162" y="1024"/>
                    <a:pt x="1167" y="1021"/>
                  </a:cubicBezTo>
                  <a:cubicBezTo>
                    <a:pt x="1195" y="1001"/>
                    <a:pt x="1195" y="1001"/>
                    <a:pt x="1195" y="1001"/>
                  </a:cubicBezTo>
                  <a:cubicBezTo>
                    <a:pt x="1200" y="998"/>
                    <a:pt x="1207" y="999"/>
                    <a:pt x="1211" y="1004"/>
                  </a:cubicBezTo>
                  <a:cubicBezTo>
                    <a:pt x="1214" y="1009"/>
                    <a:pt x="1213" y="1016"/>
                    <a:pt x="1208" y="1020"/>
                  </a:cubicBezTo>
                  <a:cubicBezTo>
                    <a:pt x="1180" y="1039"/>
                    <a:pt x="1180" y="1039"/>
                    <a:pt x="1180" y="1039"/>
                  </a:cubicBezTo>
                  <a:cubicBezTo>
                    <a:pt x="1178" y="1041"/>
                    <a:pt x="1176" y="1041"/>
                    <a:pt x="1174" y="1041"/>
                  </a:cubicBezTo>
                  <a:close/>
                  <a:moveTo>
                    <a:pt x="200" y="1003"/>
                  </a:moveTo>
                  <a:cubicBezTo>
                    <a:pt x="198" y="1003"/>
                    <a:pt x="196" y="1002"/>
                    <a:pt x="194" y="1001"/>
                  </a:cubicBezTo>
                  <a:cubicBezTo>
                    <a:pt x="189" y="998"/>
                    <a:pt x="187" y="992"/>
                    <a:pt x="190" y="986"/>
                  </a:cubicBezTo>
                  <a:cubicBezTo>
                    <a:pt x="206" y="956"/>
                    <a:pt x="206" y="956"/>
                    <a:pt x="206" y="956"/>
                  </a:cubicBezTo>
                  <a:cubicBezTo>
                    <a:pt x="209" y="951"/>
                    <a:pt x="216" y="949"/>
                    <a:pt x="222" y="952"/>
                  </a:cubicBezTo>
                  <a:cubicBezTo>
                    <a:pt x="227" y="955"/>
                    <a:pt x="229" y="962"/>
                    <a:pt x="226" y="967"/>
                  </a:cubicBezTo>
                  <a:cubicBezTo>
                    <a:pt x="210" y="997"/>
                    <a:pt x="210" y="997"/>
                    <a:pt x="210" y="997"/>
                  </a:cubicBezTo>
                  <a:cubicBezTo>
                    <a:pt x="208" y="1001"/>
                    <a:pt x="204" y="1003"/>
                    <a:pt x="200" y="1003"/>
                  </a:cubicBezTo>
                  <a:close/>
                  <a:moveTo>
                    <a:pt x="1229" y="1003"/>
                  </a:moveTo>
                  <a:cubicBezTo>
                    <a:pt x="1226" y="1003"/>
                    <a:pt x="1222" y="1001"/>
                    <a:pt x="1220" y="998"/>
                  </a:cubicBezTo>
                  <a:cubicBezTo>
                    <a:pt x="1216" y="993"/>
                    <a:pt x="1218" y="986"/>
                    <a:pt x="1223" y="982"/>
                  </a:cubicBezTo>
                  <a:cubicBezTo>
                    <a:pt x="1251" y="963"/>
                    <a:pt x="1251" y="963"/>
                    <a:pt x="1251" y="963"/>
                  </a:cubicBezTo>
                  <a:cubicBezTo>
                    <a:pt x="1256" y="959"/>
                    <a:pt x="1263" y="961"/>
                    <a:pt x="1266" y="966"/>
                  </a:cubicBezTo>
                  <a:cubicBezTo>
                    <a:pt x="1270" y="971"/>
                    <a:pt x="1269" y="978"/>
                    <a:pt x="1264" y="982"/>
                  </a:cubicBezTo>
                  <a:cubicBezTo>
                    <a:pt x="1236" y="1001"/>
                    <a:pt x="1236" y="1001"/>
                    <a:pt x="1236" y="1001"/>
                  </a:cubicBezTo>
                  <a:cubicBezTo>
                    <a:pt x="1234" y="1002"/>
                    <a:pt x="1232" y="1003"/>
                    <a:pt x="1229" y="1003"/>
                  </a:cubicBezTo>
                  <a:close/>
                  <a:moveTo>
                    <a:pt x="1285" y="964"/>
                  </a:moveTo>
                  <a:cubicBezTo>
                    <a:pt x="1281" y="964"/>
                    <a:pt x="1278" y="963"/>
                    <a:pt x="1276" y="959"/>
                  </a:cubicBezTo>
                  <a:cubicBezTo>
                    <a:pt x="1272" y="954"/>
                    <a:pt x="1273" y="947"/>
                    <a:pt x="1278" y="944"/>
                  </a:cubicBezTo>
                  <a:cubicBezTo>
                    <a:pt x="1306" y="924"/>
                    <a:pt x="1306" y="924"/>
                    <a:pt x="1306" y="924"/>
                  </a:cubicBezTo>
                  <a:cubicBezTo>
                    <a:pt x="1311" y="921"/>
                    <a:pt x="1318" y="922"/>
                    <a:pt x="1322" y="927"/>
                  </a:cubicBezTo>
                  <a:cubicBezTo>
                    <a:pt x="1326" y="932"/>
                    <a:pt x="1324" y="939"/>
                    <a:pt x="1319" y="943"/>
                  </a:cubicBezTo>
                  <a:cubicBezTo>
                    <a:pt x="1291" y="962"/>
                    <a:pt x="1291" y="962"/>
                    <a:pt x="1291" y="962"/>
                  </a:cubicBezTo>
                  <a:cubicBezTo>
                    <a:pt x="1289" y="964"/>
                    <a:pt x="1287" y="964"/>
                    <a:pt x="1285" y="964"/>
                  </a:cubicBezTo>
                  <a:close/>
                  <a:moveTo>
                    <a:pt x="232" y="944"/>
                  </a:moveTo>
                  <a:cubicBezTo>
                    <a:pt x="231" y="944"/>
                    <a:pt x="229" y="943"/>
                    <a:pt x="227" y="942"/>
                  </a:cubicBezTo>
                  <a:cubicBezTo>
                    <a:pt x="222" y="939"/>
                    <a:pt x="220" y="932"/>
                    <a:pt x="223" y="927"/>
                  </a:cubicBezTo>
                  <a:cubicBezTo>
                    <a:pt x="239" y="897"/>
                    <a:pt x="239" y="897"/>
                    <a:pt x="239" y="897"/>
                  </a:cubicBezTo>
                  <a:cubicBezTo>
                    <a:pt x="242" y="892"/>
                    <a:pt x="249" y="890"/>
                    <a:pt x="254" y="893"/>
                  </a:cubicBezTo>
                  <a:cubicBezTo>
                    <a:pt x="260" y="896"/>
                    <a:pt x="262" y="902"/>
                    <a:pt x="259" y="908"/>
                  </a:cubicBezTo>
                  <a:cubicBezTo>
                    <a:pt x="242" y="938"/>
                    <a:pt x="242" y="938"/>
                    <a:pt x="242" y="938"/>
                  </a:cubicBezTo>
                  <a:cubicBezTo>
                    <a:pt x="240" y="941"/>
                    <a:pt x="236" y="944"/>
                    <a:pt x="232" y="944"/>
                  </a:cubicBezTo>
                  <a:close/>
                  <a:moveTo>
                    <a:pt x="1340" y="926"/>
                  </a:moveTo>
                  <a:cubicBezTo>
                    <a:pt x="1337" y="926"/>
                    <a:pt x="1333" y="924"/>
                    <a:pt x="1331" y="921"/>
                  </a:cubicBezTo>
                  <a:cubicBezTo>
                    <a:pt x="1328" y="916"/>
                    <a:pt x="1329" y="909"/>
                    <a:pt x="1334" y="905"/>
                  </a:cubicBezTo>
                  <a:cubicBezTo>
                    <a:pt x="1362" y="886"/>
                    <a:pt x="1362" y="886"/>
                    <a:pt x="1362" y="886"/>
                  </a:cubicBezTo>
                  <a:cubicBezTo>
                    <a:pt x="1367" y="882"/>
                    <a:pt x="1374" y="884"/>
                    <a:pt x="1377" y="889"/>
                  </a:cubicBezTo>
                  <a:cubicBezTo>
                    <a:pt x="1381" y="894"/>
                    <a:pt x="1380" y="901"/>
                    <a:pt x="1375" y="904"/>
                  </a:cubicBezTo>
                  <a:cubicBezTo>
                    <a:pt x="1347" y="924"/>
                    <a:pt x="1347" y="924"/>
                    <a:pt x="1347" y="924"/>
                  </a:cubicBezTo>
                  <a:cubicBezTo>
                    <a:pt x="1345" y="925"/>
                    <a:pt x="1343" y="926"/>
                    <a:pt x="1340" y="926"/>
                  </a:cubicBezTo>
                  <a:close/>
                  <a:moveTo>
                    <a:pt x="1396" y="887"/>
                  </a:moveTo>
                  <a:cubicBezTo>
                    <a:pt x="1392" y="887"/>
                    <a:pt x="1389" y="886"/>
                    <a:pt x="1387" y="882"/>
                  </a:cubicBezTo>
                  <a:cubicBezTo>
                    <a:pt x="1383" y="877"/>
                    <a:pt x="1384" y="870"/>
                    <a:pt x="1389" y="867"/>
                  </a:cubicBezTo>
                  <a:cubicBezTo>
                    <a:pt x="1417" y="847"/>
                    <a:pt x="1417" y="847"/>
                    <a:pt x="1417" y="847"/>
                  </a:cubicBezTo>
                  <a:cubicBezTo>
                    <a:pt x="1422" y="844"/>
                    <a:pt x="1429" y="845"/>
                    <a:pt x="1433" y="850"/>
                  </a:cubicBezTo>
                  <a:cubicBezTo>
                    <a:pt x="1437" y="855"/>
                    <a:pt x="1435" y="862"/>
                    <a:pt x="1430" y="866"/>
                  </a:cubicBezTo>
                  <a:cubicBezTo>
                    <a:pt x="1402" y="885"/>
                    <a:pt x="1402" y="885"/>
                    <a:pt x="1402" y="885"/>
                  </a:cubicBezTo>
                  <a:cubicBezTo>
                    <a:pt x="1400" y="887"/>
                    <a:pt x="1398" y="887"/>
                    <a:pt x="1396" y="887"/>
                  </a:cubicBezTo>
                  <a:close/>
                  <a:moveTo>
                    <a:pt x="265" y="884"/>
                  </a:moveTo>
                  <a:cubicBezTo>
                    <a:pt x="263" y="884"/>
                    <a:pt x="261" y="884"/>
                    <a:pt x="260" y="883"/>
                  </a:cubicBezTo>
                  <a:cubicBezTo>
                    <a:pt x="254" y="880"/>
                    <a:pt x="252" y="873"/>
                    <a:pt x="255" y="867"/>
                  </a:cubicBezTo>
                  <a:cubicBezTo>
                    <a:pt x="271" y="838"/>
                    <a:pt x="271" y="838"/>
                    <a:pt x="271" y="838"/>
                  </a:cubicBezTo>
                  <a:cubicBezTo>
                    <a:pt x="274" y="832"/>
                    <a:pt x="281" y="830"/>
                    <a:pt x="287" y="833"/>
                  </a:cubicBezTo>
                  <a:cubicBezTo>
                    <a:pt x="292" y="836"/>
                    <a:pt x="294" y="843"/>
                    <a:pt x="291" y="849"/>
                  </a:cubicBezTo>
                  <a:cubicBezTo>
                    <a:pt x="275" y="878"/>
                    <a:pt x="275" y="878"/>
                    <a:pt x="275" y="878"/>
                  </a:cubicBezTo>
                  <a:cubicBezTo>
                    <a:pt x="273" y="882"/>
                    <a:pt x="269" y="884"/>
                    <a:pt x="265" y="884"/>
                  </a:cubicBezTo>
                  <a:close/>
                  <a:moveTo>
                    <a:pt x="1451" y="849"/>
                  </a:moveTo>
                  <a:cubicBezTo>
                    <a:pt x="1448" y="849"/>
                    <a:pt x="1444" y="847"/>
                    <a:pt x="1442" y="844"/>
                  </a:cubicBezTo>
                  <a:cubicBezTo>
                    <a:pt x="1439" y="839"/>
                    <a:pt x="1440" y="832"/>
                    <a:pt x="1445" y="828"/>
                  </a:cubicBezTo>
                  <a:cubicBezTo>
                    <a:pt x="1473" y="809"/>
                    <a:pt x="1473" y="809"/>
                    <a:pt x="1473" y="809"/>
                  </a:cubicBezTo>
                  <a:cubicBezTo>
                    <a:pt x="1478" y="805"/>
                    <a:pt x="1485" y="806"/>
                    <a:pt x="1489" y="812"/>
                  </a:cubicBezTo>
                  <a:cubicBezTo>
                    <a:pt x="1492" y="817"/>
                    <a:pt x="1491" y="824"/>
                    <a:pt x="1486" y="827"/>
                  </a:cubicBezTo>
                  <a:cubicBezTo>
                    <a:pt x="1458" y="847"/>
                    <a:pt x="1458" y="847"/>
                    <a:pt x="1458" y="847"/>
                  </a:cubicBezTo>
                  <a:cubicBezTo>
                    <a:pt x="1456" y="848"/>
                    <a:pt x="1454" y="849"/>
                    <a:pt x="1451" y="849"/>
                  </a:cubicBezTo>
                  <a:close/>
                  <a:moveTo>
                    <a:pt x="298" y="825"/>
                  </a:moveTo>
                  <a:cubicBezTo>
                    <a:pt x="296" y="825"/>
                    <a:pt x="294" y="824"/>
                    <a:pt x="292" y="823"/>
                  </a:cubicBezTo>
                  <a:cubicBezTo>
                    <a:pt x="287" y="820"/>
                    <a:pt x="285" y="814"/>
                    <a:pt x="288" y="808"/>
                  </a:cubicBezTo>
                  <a:cubicBezTo>
                    <a:pt x="304" y="778"/>
                    <a:pt x="304" y="778"/>
                    <a:pt x="304" y="778"/>
                  </a:cubicBezTo>
                  <a:cubicBezTo>
                    <a:pt x="307" y="773"/>
                    <a:pt x="314" y="771"/>
                    <a:pt x="319" y="774"/>
                  </a:cubicBezTo>
                  <a:cubicBezTo>
                    <a:pt x="325" y="777"/>
                    <a:pt x="327" y="784"/>
                    <a:pt x="324" y="789"/>
                  </a:cubicBezTo>
                  <a:cubicBezTo>
                    <a:pt x="308" y="819"/>
                    <a:pt x="308" y="819"/>
                    <a:pt x="308" y="819"/>
                  </a:cubicBezTo>
                  <a:cubicBezTo>
                    <a:pt x="305" y="823"/>
                    <a:pt x="302" y="825"/>
                    <a:pt x="298" y="825"/>
                  </a:cubicBezTo>
                  <a:close/>
                  <a:moveTo>
                    <a:pt x="1507" y="810"/>
                  </a:moveTo>
                  <a:cubicBezTo>
                    <a:pt x="1503" y="810"/>
                    <a:pt x="1500" y="808"/>
                    <a:pt x="1498" y="805"/>
                  </a:cubicBezTo>
                  <a:cubicBezTo>
                    <a:pt x="1494" y="800"/>
                    <a:pt x="1495" y="793"/>
                    <a:pt x="1500" y="790"/>
                  </a:cubicBezTo>
                  <a:cubicBezTo>
                    <a:pt x="1528" y="770"/>
                    <a:pt x="1528" y="770"/>
                    <a:pt x="1528" y="770"/>
                  </a:cubicBezTo>
                  <a:cubicBezTo>
                    <a:pt x="1533" y="767"/>
                    <a:pt x="1540" y="768"/>
                    <a:pt x="1544" y="773"/>
                  </a:cubicBezTo>
                  <a:cubicBezTo>
                    <a:pt x="1548" y="778"/>
                    <a:pt x="1546" y="785"/>
                    <a:pt x="1541" y="789"/>
                  </a:cubicBezTo>
                  <a:cubicBezTo>
                    <a:pt x="1513" y="808"/>
                    <a:pt x="1513" y="808"/>
                    <a:pt x="1513" y="808"/>
                  </a:cubicBezTo>
                  <a:cubicBezTo>
                    <a:pt x="1511" y="810"/>
                    <a:pt x="1509" y="810"/>
                    <a:pt x="1507" y="810"/>
                  </a:cubicBezTo>
                  <a:close/>
                  <a:moveTo>
                    <a:pt x="330" y="766"/>
                  </a:moveTo>
                  <a:cubicBezTo>
                    <a:pt x="328" y="766"/>
                    <a:pt x="326" y="765"/>
                    <a:pt x="325" y="764"/>
                  </a:cubicBezTo>
                  <a:cubicBezTo>
                    <a:pt x="319" y="761"/>
                    <a:pt x="317" y="754"/>
                    <a:pt x="320" y="749"/>
                  </a:cubicBezTo>
                  <a:cubicBezTo>
                    <a:pt x="336" y="719"/>
                    <a:pt x="336" y="719"/>
                    <a:pt x="336" y="719"/>
                  </a:cubicBezTo>
                  <a:cubicBezTo>
                    <a:pt x="339" y="714"/>
                    <a:pt x="346" y="712"/>
                    <a:pt x="352" y="715"/>
                  </a:cubicBezTo>
                  <a:cubicBezTo>
                    <a:pt x="357" y="718"/>
                    <a:pt x="359" y="724"/>
                    <a:pt x="356" y="730"/>
                  </a:cubicBezTo>
                  <a:cubicBezTo>
                    <a:pt x="340" y="760"/>
                    <a:pt x="340" y="760"/>
                    <a:pt x="340" y="760"/>
                  </a:cubicBezTo>
                  <a:cubicBezTo>
                    <a:pt x="338" y="763"/>
                    <a:pt x="334" y="766"/>
                    <a:pt x="330" y="766"/>
                  </a:cubicBezTo>
                  <a:close/>
                  <a:moveTo>
                    <a:pt x="363" y="706"/>
                  </a:moveTo>
                  <a:cubicBezTo>
                    <a:pt x="361" y="706"/>
                    <a:pt x="359" y="706"/>
                    <a:pt x="357" y="705"/>
                  </a:cubicBezTo>
                  <a:cubicBezTo>
                    <a:pt x="352" y="702"/>
                    <a:pt x="350" y="695"/>
                    <a:pt x="353" y="690"/>
                  </a:cubicBezTo>
                  <a:cubicBezTo>
                    <a:pt x="369" y="660"/>
                    <a:pt x="369" y="660"/>
                    <a:pt x="369" y="660"/>
                  </a:cubicBezTo>
                  <a:cubicBezTo>
                    <a:pt x="372" y="654"/>
                    <a:pt x="379" y="652"/>
                    <a:pt x="384" y="655"/>
                  </a:cubicBezTo>
                  <a:cubicBezTo>
                    <a:pt x="390" y="658"/>
                    <a:pt x="392" y="665"/>
                    <a:pt x="389" y="671"/>
                  </a:cubicBezTo>
                  <a:cubicBezTo>
                    <a:pt x="373" y="700"/>
                    <a:pt x="373" y="700"/>
                    <a:pt x="373" y="700"/>
                  </a:cubicBezTo>
                  <a:cubicBezTo>
                    <a:pt x="371" y="704"/>
                    <a:pt x="367" y="706"/>
                    <a:pt x="363" y="706"/>
                  </a:cubicBezTo>
                  <a:close/>
                  <a:moveTo>
                    <a:pt x="395" y="647"/>
                  </a:moveTo>
                  <a:cubicBezTo>
                    <a:pt x="393" y="647"/>
                    <a:pt x="391" y="646"/>
                    <a:pt x="390" y="646"/>
                  </a:cubicBezTo>
                  <a:cubicBezTo>
                    <a:pt x="384" y="643"/>
                    <a:pt x="382" y="636"/>
                    <a:pt x="385" y="630"/>
                  </a:cubicBezTo>
                  <a:cubicBezTo>
                    <a:pt x="402" y="600"/>
                    <a:pt x="402" y="600"/>
                    <a:pt x="402" y="600"/>
                  </a:cubicBezTo>
                  <a:cubicBezTo>
                    <a:pt x="405" y="595"/>
                    <a:pt x="411" y="593"/>
                    <a:pt x="417" y="596"/>
                  </a:cubicBezTo>
                  <a:cubicBezTo>
                    <a:pt x="422" y="599"/>
                    <a:pt x="424" y="606"/>
                    <a:pt x="421" y="611"/>
                  </a:cubicBezTo>
                  <a:cubicBezTo>
                    <a:pt x="405" y="641"/>
                    <a:pt x="405" y="641"/>
                    <a:pt x="405" y="641"/>
                  </a:cubicBezTo>
                  <a:cubicBezTo>
                    <a:pt x="403" y="645"/>
                    <a:pt x="399" y="647"/>
                    <a:pt x="395" y="647"/>
                  </a:cubicBezTo>
                  <a:close/>
                  <a:moveTo>
                    <a:pt x="428" y="588"/>
                  </a:moveTo>
                  <a:cubicBezTo>
                    <a:pt x="426" y="588"/>
                    <a:pt x="424" y="587"/>
                    <a:pt x="422" y="586"/>
                  </a:cubicBezTo>
                  <a:cubicBezTo>
                    <a:pt x="417" y="583"/>
                    <a:pt x="415" y="576"/>
                    <a:pt x="418" y="571"/>
                  </a:cubicBezTo>
                  <a:cubicBezTo>
                    <a:pt x="434" y="541"/>
                    <a:pt x="434" y="541"/>
                    <a:pt x="434" y="541"/>
                  </a:cubicBezTo>
                  <a:cubicBezTo>
                    <a:pt x="437" y="536"/>
                    <a:pt x="444" y="534"/>
                    <a:pt x="450" y="537"/>
                  </a:cubicBezTo>
                  <a:cubicBezTo>
                    <a:pt x="455" y="540"/>
                    <a:pt x="457" y="547"/>
                    <a:pt x="454" y="552"/>
                  </a:cubicBezTo>
                  <a:cubicBezTo>
                    <a:pt x="438" y="582"/>
                    <a:pt x="438" y="582"/>
                    <a:pt x="438" y="582"/>
                  </a:cubicBezTo>
                  <a:cubicBezTo>
                    <a:pt x="436" y="586"/>
                    <a:pt x="432" y="588"/>
                    <a:pt x="428" y="588"/>
                  </a:cubicBezTo>
                  <a:close/>
                  <a:moveTo>
                    <a:pt x="460" y="528"/>
                  </a:moveTo>
                  <a:cubicBezTo>
                    <a:pt x="458" y="528"/>
                    <a:pt x="457" y="528"/>
                    <a:pt x="455" y="527"/>
                  </a:cubicBezTo>
                  <a:cubicBezTo>
                    <a:pt x="449" y="524"/>
                    <a:pt x="447" y="517"/>
                    <a:pt x="450" y="512"/>
                  </a:cubicBezTo>
                  <a:cubicBezTo>
                    <a:pt x="467" y="482"/>
                    <a:pt x="467" y="482"/>
                    <a:pt x="467" y="482"/>
                  </a:cubicBezTo>
                  <a:cubicBezTo>
                    <a:pt x="470" y="476"/>
                    <a:pt x="477" y="474"/>
                    <a:pt x="482" y="477"/>
                  </a:cubicBezTo>
                  <a:cubicBezTo>
                    <a:pt x="488" y="480"/>
                    <a:pt x="490" y="487"/>
                    <a:pt x="487" y="493"/>
                  </a:cubicBezTo>
                  <a:cubicBezTo>
                    <a:pt x="470" y="522"/>
                    <a:pt x="470" y="522"/>
                    <a:pt x="470" y="522"/>
                  </a:cubicBezTo>
                  <a:cubicBezTo>
                    <a:pt x="468" y="526"/>
                    <a:pt x="464" y="528"/>
                    <a:pt x="460" y="528"/>
                  </a:cubicBezTo>
                  <a:close/>
                  <a:moveTo>
                    <a:pt x="493" y="469"/>
                  </a:moveTo>
                  <a:cubicBezTo>
                    <a:pt x="491" y="469"/>
                    <a:pt x="489" y="469"/>
                    <a:pt x="487" y="468"/>
                  </a:cubicBezTo>
                  <a:cubicBezTo>
                    <a:pt x="482" y="465"/>
                    <a:pt x="480" y="458"/>
                    <a:pt x="483" y="452"/>
                  </a:cubicBezTo>
                  <a:cubicBezTo>
                    <a:pt x="499" y="423"/>
                    <a:pt x="499" y="423"/>
                    <a:pt x="499" y="423"/>
                  </a:cubicBezTo>
                  <a:cubicBezTo>
                    <a:pt x="502" y="417"/>
                    <a:pt x="509" y="415"/>
                    <a:pt x="515" y="418"/>
                  </a:cubicBezTo>
                  <a:cubicBezTo>
                    <a:pt x="520" y="421"/>
                    <a:pt x="522" y="428"/>
                    <a:pt x="519" y="433"/>
                  </a:cubicBezTo>
                  <a:cubicBezTo>
                    <a:pt x="503" y="463"/>
                    <a:pt x="503" y="463"/>
                    <a:pt x="503" y="463"/>
                  </a:cubicBezTo>
                  <a:cubicBezTo>
                    <a:pt x="501" y="467"/>
                    <a:pt x="497" y="469"/>
                    <a:pt x="493" y="469"/>
                  </a:cubicBezTo>
                  <a:close/>
                  <a:moveTo>
                    <a:pt x="525" y="410"/>
                  </a:moveTo>
                  <a:cubicBezTo>
                    <a:pt x="524" y="410"/>
                    <a:pt x="522" y="409"/>
                    <a:pt x="520" y="408"/>
                  </a:cubicBezTo>
                  <a:cubicBezTo>
                    <a:pt x="515" y="405"/>
                    <a:pt x="513" y="398"/>
                    <a:pt x="516" y="393"/>
                  </a:cubicBezTo>
                  <a:cubicBezTo>
                    <a:pt x="532" y="363"/>
                    <a:pt x="532" y="363"/>
                    <a:pt x="532" y="363"/>
                  </a:cubicBezTo>
                  <a:cubicBezTo>
                    <a:pt x="535" y="358"/>
                    <a:pt x="542" y="356"/>
                    <a:pt x="547" y="359"/>
                  </a:cubicBezTo>
                  <a:cubicBezTo>
                    <a:pt x="553" y="362"/>
                    <a:pt x="555" y="369"/>
                    <a:pt x="552" y="374"/>
                  </a:cubicBezTo>
                  <a:cubicBezTo>
                    <a:pt x="535" y="404"/>
                    <a:pt x="535" y="404"/>
                    <a:pt x="535" y="404"/>
                  </a:cubicBezTo>
                  <a:cubicBezTo>
                    <a:pt x="533" y="408"/>
                    <a:pt x="529" y="410"/>
                    <a:pt x="525" y="410"/>
                  </a:cubicBezTo>
                  <a:close/>
                  <a:moveTo>
                    <a:pt x="558" y="350"/>
                  </a:moveTo>
                  <a:cubicBezTo>
                    <a:pt x="556" y="350"/>
                    <a:pt x="554" y="350"/>
                    <a:pt x="553" y="349"/>
                  </a:cubicBezTo>
                  <a:cubicBezTo>
                    <a:pt x="547" y="346"/>
                    <a:pt x="545" y="339"/>
                    <a:pt x="548" y="334"/>
                  </a:cubicBezTo>
                  <a:cubicBezTo>
                    <a:pt x="564" y="304"/>
                    <a:pt x="564" y="304"/>
                    <a:pt x="564" y="304"/>
                  </a:cubicBezTo>
                  <a:cubicBezTo>
                    <a:pt x="567" y="298"/>
                    <a:pt x="574" y="296"/>
                    <a:pt x="580" y="299"/>
                  </a:cubicBezTo>
                  <a:cubicBezTo>
                    <a:pt x="585" y="302"/>
                    <a:pt x="587" y="309"/>
                    <a:pt x="584" y="315"/>
                  </a:cubicBezTo>
                  <a:cubicBezTo>
                    <a:pt x="568" y="344"/>
                    <a:pt x="568" y="344"/>
                    <a:pt x="568" y="344"/>
                  </a:cubicBezTo>
                  <a:cubicBezTo>
                    <a:pt x="566" y="348"/>
                    <a:pt x="562" y="350"/>
                    <a:pt x="558" y="350"/>
                  </a:cubicBezTo>
                  <a:close/>
                  <a:moveTo>
                    <a:pt x="591" y="291"/>
                  </a:moveTo>
                  <a:cubicBezTo>
                    <a:pt x="589" y="291"/>
                    <a:pt x="587" y="291"/>
                    <a:pt x="585" y="290"/>
                  </a:cubicBezTo>
                  <a:cubicBezTo>
                    <a:pt x="580" y="287"/>
                    <a:pt x="578" y="280"/>
                    <a:pt x="581" y="274"/>
                  </a:cubicBezTo>
                  <a:cubicBezTo>
                    <a:pt x="597" y="245"/>
                    <a:pt x="597" y="245"/>
                    <a:pt x="597" y="245"/>
                  </a:cubicBezTo>
                  <a:cubicBezTo>
                    <a:pt x="600" y="239"/>
                    <a:pt x="607" y="237"/>
                    <a:pt x="612" y="240"/>
                  </a:cubicBezTo>
                  <a:cubicBezTo>
                    <a:pt x="618" y="243"/>
                    <a:pt x="620" y="250"/>
                    <a:pt x="617" y="255"/>
                  </a:cubicBezTo>
                  <a:cubicBezTo>
                    <a:pt x="601" y="285"/>
                    <a:pt x="601" y="285"/>
                    <a:pt x="601" y="285"/>
                  </a:cubicBezTo>
                  <a:cubicBezTo>
                    <a:pt x="599" y="289"/>
                    <a:pt x="595" y="291"/>
                    <a:pt x="591" y="291"/>
                  </a:cubicBezTo>
                  <a:close/>
                  <a:moveTo>
                    <a:pt x="623" y="232"/>
                  </a:moveTo>
                  <a:cubicBezTo>
                    <a:pt x="621" y="232"/>
                    <a:pt x="620" y="231"/>
                    <a:pt x="618" y="230"/>
                  </a:cubicBezTo>
                  <a:cubicBezTo>
                    <a:pt x="612" y="227"/>
                    <a:pt x="610" y="220"/>
                    <a:pt x="613" y="215"/>
                  </a:cubicBezTo>
                  <a:cubicBezTo>
                    <a:pt x="630" y="185"/>
                    <a:pt x="630" y="185"/>
                    <a:pt x="630" y="185"/>
                  </a:cubicBezTo>
                  <a:cubicBezTo>
                    <a:pt x="633" y="180"/>
                    <a:pt x="640" y="178"/>
                    <a:pt x="645" y="181"/>
                  </a:cubicBezTo>
                  <a:cubicBezTo>
                    <a:pt x="651" y="184"/>
                    <a:pt x="653" y="191"/>
                    <a:pt x="650" y="196"/>
                  </a:cubicBezTo>
                  <a:cubicBezTo>
                    <a:pt x="633" y="226"/>
                    <a:pt x="633" y="226"/>
                    <a:pt x="633" y="226"/>
                  </a:cubicBezTo>
                  <a:cubicBezTo>
                    <a:pt x="631" y="230"/>
                    <a:pt x="627" y="232"/>
                    <a:pt x="623" y="232"/>
                  </a:cubicBezTo>
                  <a:close/>
                  <a:moveTo>
                    <a:pt x="656" y="172"/>
                  </a:moveTo>
                  <a:cubicBezTo>
                    <a:pt x="654" y="172"/>
                    <a:pt x="652" y="172"/>
                    <a:pt x="650" y="171"/>
                  </a:cubicBezTo>
                  <a:cubicBezTo>
                    <a:pt x="645" y="168"/>
                    <a:pt x="643" y="161"/>
                    <a:pt x="646" y="156"/>
                  </a:cubicBezTo>
                  <a:cubicBezTo>
                    <a:pt x="662" y="126"/>
                    <a:pt x="662" y="126"/>
                    <a:pt x="662" y="126"/>
                  </a:cubicBezTo>
                  <a:cubicBezTo>
                    <a:pt x="665" y="120"/>
                    <a:pt x="672" y="118"/>
                    <a:pt x="678" y="121"/>
                  </a:cubicBezTo>
                  <a:cubicBezTo>
                    <a:pt x="683" y="124"/>
                    <a:pt x="685" y="131"/>
                    <a:pt x="682" y="137"/>
                  </a:cubicBezTo>
                  <a:cubicBezTo>
                    <a:pt x="666" y="166"/>
                    <a:pt x="666" y="166"/>
                    <a:pt x="666" y="166"/>
                  </a:cubicBezTo>
                  <a:cubicBezTo>
                    <a:pt x="664" y="170"/>
                    <a:pt x="660" y="172"/>
                    <a:pt x="656" y="172"/>
                  </a:cubicBezTo>
                  <a:close/>
                  <a:moveTo>
                    <a:pt x="689" y="113"/>
                  </a:moveTo>
                  <a:cubicBezTo>
                    <a:pt x="687" y="113"/>
                    <a:pt x="685" y="113"/>
                    <a:pt x="683" y="112"/>
                  </a:cubicBezTo>
                  <a:cubicBezTo>
                    <a:pt x="678" y="109"/>
                    <a:pt x="676" y="102"/>
                    <a:pt x="679" y="96"/>
                  </a:cubicBezTo>
                  <a:cubicBezTo>
                    <a:pt x="695" y="66"/>
                    <a:pt x="695" y="66"/>
                    <a:pt x="695" y="66"/>
                  </a:cubicBezTo>
                  <a:cubicBezTo>
                    <a:pt x="698" y="61"/>
                    <a:pt x="705" y="59"/>
                    <a:pt x="710" y="62"/>
                  </a:cubicBezTo>
                  <a:cubicBezTo>
                    <a:pt x="716" y="65"/>
                    <a:pt x="718" y="72"/>
                    <a:pt x="715" y="77"/>
                  </a:cubicBezTo>
                  <a:cubicBezTo>
                    <a:pt x="698" y="107"/>
                    <a:pt x="698" y="107"/>
                    <a:pt x="698" y="107"/>
                  </a:cubicBezTo>
                  <a:cubicBezTo>
                    <a:pt x="696" y="111"/>
                    <a:pt x="693" y="113"/>
                    <a:pt x="689" y="113"/>
                  </a:cubicBezTo>
                  <a:close/>
                  <a:moveTo>
                    <a:pt x="721" y="54"/>
                  </a:moveTo>
                  <a:cubicBezTo>
                    <a:pt x="719" y="54"/>
                    <a:pt x="718" y="53"/>
                    <a:pt x="716" y="52"/>
                  </a:cubicBezTo>
                  <a:cubicBezTo>
                    <a:pt x="710" y="49"/>
                    <a:pt x="708" y="42"/>
                    <a:pt x="711" y="37"/>
                  </a:cubicBezTo>
                  <a:cubicBezTo>
                    <a:pt x="728" y="7"/>
                    <a:pt x="728" y="7"/>
                    <a:pt x="728" y="7"/>
                  </a:cubicBezTo>
                  <a:cubicBezTo>
                    <a:pt x="731" y="2"/>
                    <a:pt x="738" y="0"/>
                    <a:pt x="743" y="3"/>
                  </a:cubicBezTo>
                  <a:cubicBezTo>
                    <a:pt x="749" y="6"/>
                    <a:pt x="751" y="13"/>
                    <a:pt x="748" y="18"/>
                  </a:cubicBezTo>
                  <a:cubicBezTo>
                    <a:pt x="731" y="48"/>
                    <a:pt x="731" y="48"/>
                    <a:pt x="731" y="48"/>
                  </a:cubicBezTo>
                  <a:cubicBezTo>
                    <a:pt x="729" y="51"/>
                    <a:pt x="725" y="54"/>
                    <a:pt x="721" y="54"/>
                  </a:cubicBezTo>
                  <a:close/>
                </a:path>
              </a:pathLst>
            </a:custGeom>
            <a:solidFill>
              <a:srgbClr val="8C8C8C"/>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7" name="íṩlîḍe">
              <a:extLst>
                <a:ext uri="{FF2B5EF4-FFF2-40B4-BE49-F238E27FC236}">
                  <a16:creationId xmlns:a16="http://schemas.microsoft.com/office/drawing/2014/main" id="{19C606CB-DFC6-461F-BB83-BA8C25F97921}"/>
                </a:ext>
              </a:extLst>
            </p:cNvPr>
            <p:cNvSpPr/>
            <p:nvPr/>
          </p:nvSpPr>
          <p:spPr bwMode="auto">
            <a:xfrm>
              <a:off x="5860406" y="2458364"/>
              <a:ext cx="87053" cy="106763"/>
            </a:xfrm>
            <a:custGeom>
              <a:avLst/>
              <a:gdLst/>
              <a:ahLst/>
              <a:cxnLst>
                <a:cxn ang="0">
                  <a:pos x="13" y="54"/>
                </a:cxn>
                <a:cxn ang="0">
                  <a:pos x="8" y="52"/>
                </a:cxn>
                <a:cxn ang="0">
                  <a:pos x="3" y="37"/>
                </a:cxn>
                <a:cxn ang="0">
                  <a:pos x="9" y="27"/>
                </a:cxn>
                <a:cxn ang="0">
                  <a:pos x="12" y="22"/>
                </a:cxn>
                <a:cxn ang="0">
                  <a:pos x="13" y="20"/>
                </a:cxn>
                <a:cxn ang="0">
                  <a:pos x="21" y="7"/>
                </a:cxn>
                <a:cxn ang="0">
                  <a:pos x="37" y="4"/>
                </a:cxn>
                <a:cxn ang="0">
                  <a:pos x="40" y="20"/>
                </a:cxn>
                <a:cxn ang="0">
                  <a:pos x="32" y="34"/>
                </a:cxn>
                <a:cxn ang="0">
                  <a:pos x="31" y="35"/>
                </a:cxn>
                <a:cxn ang="0">
                  <a:pos x="29" y="38"/>
                </a:cxn>
                <a:cxn ang="0">
                  <a:pos x="23" y="48"/>
                </a:cxn>
                <a:cxn ang="0">
                  <a:pos x="13" y="54"/>
                </a:cxn>
              </a:cxnLst>
              <a:rect l="0" t="0" r="r" b="b"/>
              <a:pathLst>
                <a:path w="44" h="54">
                  <a:moveTo>
                    <a:pt x="13" y="54"/>
                  </a:moveTo>
                  <a:cubicBezTo>
                    <a:pt x="11" y="54"/>
                    <a:pt x="9" y="53"/>
                    <a:pt x="8" y="52"/>
                  </a:cubicBezTo>
                  <a:cubicBezTo>
                    <a:pt x="2" y="49"/>
                    <a:pt x="0" y="42"/>
                    <a:pt x="3" y="37"/>
                  </a:cubicBezTo>
                  <a:cubicBezTo>
                    <a:pt x="5" y="33"/>
                    <a:pt x="7" y="30"/>
                    <a:pt x="9" y="27"/>
                  </a:cubicBezTo>
                  <a:cubicBezTo>
                    <a:pt x="12" y="22"/>
                    <a:pt x="12" y="22"/>
                    <a:pt x="12" y="22"/>
                  </a:cubicBezTo>
                  <a:cubicBezTo>
                    <a:pt x="12" y="21"/>
                    <a:pt x="13" y="21"/>
                    <a:pt x="13" y="20"/>
                  </a:cubicBezTo>
                  <a:cubicBezTo>
                    <a:pt x="16" y="16"/>
                    <a:pt x="19" y="11"/>
                    <a:pt x="21" y="7"/>
                  </a:cubicBezTo>
                  <a:cubicBezTo>
                    <a:pt x="25" y="2"/>
                    <a:pt x="32" y="0"/>
                    <a:pt x="37" y="4"/>
                  </a:cubicBezTo>
                  <a:cubicBezTo>
                    <a:pt x="42" y="7"/>
                    <a:pt x="44" y="14"/>
                    <a:pt x="40" y="20"/>
                  </a:cubicBezTo>
                  <a:cubicBezTo>
                    <a:pt x="37" y="24"/>
                    <a:pt x="34" y="29"/>
                    <a:pt x="32" y="34"/>
                  </a:cubicBezTo>
                  <a:cubicBezTo>
                    <a:pt x="31" y="34"/>
                    <a:pt x="31" y="35"/>
                    <a:pt x="31" y="35"/>
                  </a:cubicBezTo>
                  <a:cubicBezTo>
                    <a:pt x="29" y="38"/>
                    <a:pt x="29" y="38"/>
                    <a:pt x="29" y="38"/>
                  </a:cubicBezTo>
                  <a:cubicBezTo>
                    <a:pt x="27" y="41"/>
                    <a:pt x="25" y="45"/>
                    <a:pt x="23" y="48"/>
                  </a:cubicBezTo>
                  <a:cubicBezTo>
                    <a:pt x="21" y="52"/>
                    <a:pt x="17" y="54"/>
                    <a:pt x="13" y="54"/>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8" name="iSľïḋe">
              <a:extLst>
                <a:ext uri="{FF2B5EF4-FFF2-40B4-BE49-F238E27FC236}">
                  <a16:creationId xmlns:a16="http://schemas.microsoft.com/office/drawing/2014/main" id="{D432E311-38A1-475A-8F1D-10447B7853A3}"/>
                </a:ext>
              </a:extLst>
            </p:cNvPr>
            <p:cNvSpPr/>
            <p:nvPr/>
          </p:nvSpPr>
          <p:spPr bwMode="auto">
            <a:xfrm>
              <a:off x="5935961" y="1944260"/>
              <a:ext cx="2097481" cy="2066274"/>
            </a:xfrm>
            <a:custGeom>
              <a:avLst/>
              <a:gdLst/>
              <a:ahLst/>
              <a:cxnLst>
                <a:cxn ang="0">
                  <a:pos x="859" y="1007"/>
                </a:cxn>
                <a:cxn ang="0">
                  <a:pos x="841" y="1049"/>
                </a:cxn>
                <a:cxn ang="0">
                  <a:pos x="906" y="958"/>
                </a:cxn>
                <a:cxn ang="0">
                  <a:pos x="892" y="1002"/>
                </a:cxn>
                <a:cxn ang="0">
                  <a:pos x="947" y="904"/>
                </a:cxn>
                <a:cxn ang="0">
                  <a:pos x="936" y="950"/>
                </a:cxn>
                <a:cxn ang="0">
                  <a:pos x="981" y="846"/>
                </a:cxn>
                <a:cxn ang="0">
                  <a:pos x="974" y="893"/>
                </a:cxn>
                <a:cxn ang="0">
                  <a:pos x="1008" y="785"/>
                </a:cxn>
                <a:cxn ang="0">
                  <a:pos x="1006" y="832"/>
                </a:cxn>
                <a:cxn ang="0">
                  <a:pos x="1027" y="720"/>
                </a:cxn>
                <a:cxn ang="0">
                  <a:pos x="1029" y="767"/>
                </a:cxn>
                <a:cxn ang="0">
                  <a:pos x="1039" y="654"/>
                </a:cxn>
                <a:cxn ang="0">
                  <a:pos x="1045" y="700"/>
                </a:cxn>
                <a:cxn ang="0">
                  <a:pos x="1042" y="590"/>
                </a:cxn>
                <a:cxn ang="0">
                  <a:pos x="1065" y="586"/>
                </a:cxn>
                <a:cxn ang="0">
                  <a:pos x="1052" y="563"/>
                </a:cxn>
                <a:cxn ang="0">
                  <a:pos x="1060" y="516"/>
                </a:cxn>
                <a:cxn ang="0">
                  <a:pos x="1044" y="495"/>
                </a:cxn>
                <a:cxn ang="0">
                  <a:pos x="1048" y="448"/>
                </a:cxn>
                <a:cxn ang="0">
                  <a:pos x="1027" y="429"/>
                </a:cxn>
                <a:cxn ang="0">
                  <a:pos x="1027" y="381"/>
                </a:cxn>
                <a:cxn ang="0">
                  <a:pos x="1003" y="364"/>
                </a:cxn>
                <a:cxn ang="0">
                  <a:pos x="998" y="317"/>
                </a:cxn>
                <a:cxn ang="0">
                  <a:pos x="971" y="304"/>
                </a:cxn>
                <a:cxn ang="0">
                  <a:pos x="962" y="257"/>
                </a:cxn>
                <a:cxn ang="0">
                  <a:pos x="13" y="258"/>
                </a:cxn>
                <a:cxn ang="0">
                  <a:pos x="41" y="210"/>
                </a:cxn>
                <a:cxn ang="0">
                  <a:pos x="933" y="247"/>
                </a:cxn>
                <a:cxn ang="0">
                  <a:pos x="919" y="202"/>
                </a:cxn>
                <a:cxn ang="0">
                  <a:pos x="57" y="205"/>
                </a:cxn>
                <a:cxn ang="0">
                  <a:pos x="89" y="161"/>
                </a:cxn>
                <a:cxn ang="0">
                  <a:pos x="887" y="195"/>
                </a:cxn>
                <a:cxn ang="0">
                  <a:pos x="870" y="152"/>
                </a:cxn>
                <a:cxn ang="0">
                  <a:pos x="106" y="158"/>
                </a:cxn>
                <a:cxn ang="0">
                  <a:pos x="143" y="118"/>
                </a:cxn>
                <a:cxn ang="0">
                  <a:pos x="836" y="149"/>
                </a:cxn>
                <a:cxn ang="0">
                  <a:pos x="815" y="108"/>
                </a:cxn>
                <a:cxn ang="0">
                  <a:pos x="162" y="117"/>
                </a:cxn>
                <a:cxn ang="0">
                  <a:pos x="201" y="82"/>
                </a:cxn>
                <a:cxn ang="0">
                  <a:pos x="780" y="109"/>
                </a:cxn>
                <a:cxn ang="0">
                  <a:pos x="756" y="71"/>
                </a:cxn>
                <a:cxn ang="0">
                  <a:pos x="221" y="83"/>
                </a:cxn>
                <a:cxn ang="0">
                  <a:pos x="263" y="52"/>
                </a:cxn>
                <a:cxn ang="0">
                  <a:pos x="720" y="77"/>
                </a:cxn>
                <a:cxn ang="0">
                  <a:pos x="692" y="41"/>
                </a:cxn>
                <a:cxn ang="0">
                  <a:pos x="285" y="56"/>
                </a:cxn>
                <a:cxn ang="0">
                  <a:pos x="328" y="31"/>
                </a:cxn>
                <a:cxn ang="0">
                  <a:pos x="656" y="51"/>
                </a:cxn>
                <a:cxn ang="0">
                  <a:pos x="626" y="19"/>
                </a:cxn>
                <a:cxn ang="0">
                  <a:pos x="351" y="37"/>
                </a:cxn>
                <a:cxn ang="0">
                  <a:pos x="395" y="17"/>
                </a:cxn>
                <a:cxn ang="0">
                  <a:pos x="589" y="34"/>
                </a:cxn>
                <a:cxn ang="0">
                  <a:pos x="557" y="6"/>
                </a:cxn>
                <a:cxn ang="0">
                  <a:pos x="418" y="26"/>
                </a:cxn>
                <a:cxn ang="0">
                  <a:pos x="464" y="12"/>
                </a:cxn>
                <a:cxn ang="0">
                  <a:pos x="521" y="25"/>
                </a:cxn>
                <a:cxn ang="0">
                  <a:pos x="487" y="0"/>
                </a:cxn>
              </a:cxnLst>
              <a:rect l="0" t="0" r="r" b="b"/>
              <a:pathLst>
                <a:path w="1065" h="1049">
                  <a:moveTo>
                    <a:pt x="841" y="1049"/>
                  </a:moveTo>
                  <a:cubicBezTo>
                    <a:pt x="838" y="1049"/>
                    <a:pt x="835" y="1047"/>
                    <a:pt x="832" y="1045"/>
                  </a:cubicBezTo>
                  <a:cubicBezTo>
                    <a:pt x="828" y="1040"/>
                    <a:pt x="829" y="1033"/>
                    <a:pt x="834" y="1029"/>
                  </a:cubicBezTo>
                  <a:cubicBezTo>
                    <a:pt x="843" y="1022"/>
                    <a:pt x="851" y="1014"/>
                    <a:pt x="859" y="1007"/>
                  </a:cubicBezTo>
                  <a:cubicBezTo>
                    <a:pt x="864" y="1002"/>
                    <a:pt x="871" y="1003"/>
                    <a:pt x="875" y="1007"/>
                  </a:cubicBezTo>
                  <a:cubicBezTo>
                    <a:pt x="880" y="1012"/>
                    <a:pt x="879" y="1019"/>
                    <a:pt x="875" y="1023"/>
                  </a:cubicBezTo>
                  <a:cubicBezTo>
                    <a:pt x="866" y="1031"/>
                    <a:pt x="857" y="1039"/>
                    <a:pt x="848" y="1046"/>
                  </a:cubicBezTo>
                  <a:cubicBezTo>
                    <a:pt x="846" y="1048"/>
                    <a:pt x="844" y="1049"/>
                    <a:pt x="841" y="1049"/>
                  </a:cubicBezTo>
                  <a:close/>
                  <a:moveTo>
                    <a:pt x="892" y="1002"/>
                  </a:moveTo>
                  <a:cubicBezTo>
                    <a:pt x="889" y="1002"/>
                    <a:pt x="886" y="1001"/>
                    <a:pt x="884" y="999"/>
                  </a:cubicBezTo>
                  <a:cubicBezTo>
                    <a:pt x="879" y="995"/>
                    <a:pt x="879" y="988"/>
                    <a:pt x="883" y="983"/>
                  </a:cubicBezTo>
                  <a:cubicBezTo>
                    <a:pt x="891" y="975"/>
                    <a:pt x="899" y="967"/>
                    <a:pt x="906" y="958"/>
                  </a:cubicBezTo>
                  <a:cubicBezTo>
                    <a:pt x="910" y="953"/>
                    <a:pt x="917" y="953"/>
                    <a:pt x="922" y="957"/>
                  </a:cubicBezTo>
                  <a:cubicBezTo>
                    <a:pt x="927" y="961"/>
                    <a:pt x="927" y="968"/>
                    <a:pt x="923" y="973"/>
                  </a:cubicBezTo>
                  <a:cubicBezTo>
                    <a:pt x="916" y="982"/>
                    <a:pt x="908" y="990"/>
                    <a:pt x="900" y="999"/>
                  </a:cubicBezTo>
                  <a:cubicBezTo>
                    <a:pt x="898" y="1001"/>
                    <a:pt x="895" y="1002"/>
                    <a:pt x="892" y="1002"/>
                  </a:cubicBezTo>
                  <a:close/>
                  <a:moveTo>
                    <a:pt x="936" y="950"/>
                  </a:moveTo>
                  <a:cubicBezTo>
                    <a:pt x="934" y="950"/>
                    <a:pt x="931" y="949"/>
                    <a:pt x="929" y="948"/>
                  </a:cubicBezTo>
                  <a:cubicBezTo>
                    <a:pt x="924" y="944"/>
                    <a:pt x="923" y="937"/>
                    <a:pt x="927" y="932"/>
                  </a:cubicBezTo>
                  <a:cubicBezTo>
                    <a:pt x="934" y="923"/>
                    <a:pt x="941" y="914"/>
                    <a:pt x="947" y="904"/>
                  </a:cubicBezTo>
                  <a:cubicBezTo>
                    <a:pt x="950" y="899"/>
                    <a:pt x="957" y="898"/>
                    <a:pt x="963" y="901"/>
                  </a:cubicBezTo>
                  <a:cubicBezTo>
                    <a:pt x="968" y="905"/>
                    <a:pt x="969" y="912"/>
                    <a:pt x="966" y="917"/>
                  </a:cubicBezTo>
                  <a:cubicBezTo>
                    <a:pt x="959" y="927"/>
                    <a:pt x="952" y="936"/>
                    <a:pt x="945" y="946"/>
                  </a:cubicBezTo>
                  <a:cubicBezTo>
                    <a:pt x="943" y="949"/>
                    <a:pt x="940" y="950"/>
                    <a:pt x="936" y="950"/>
                  </a:cubicBezTo>
                  <a:close/>
                  <a:moveTo>
                    <a:pt x="974" y="893"/>
                  </a:moveTo>
                  <a:cubicBezTo>
                    <a:pt x="973" y="893"/>
                    <a:pt x="971" y="892"/>
                    <a:pt x="969" y="891"/>
                  </a:cubicBezTo>
                  <a:cubicBezTo>
                    <a:pt x="963" y="888"/>
                    <a:pt x="962" y="881"/>
                    <a:pt x="965" y="876"/>
                  </a:cubicBezTo>
                  <a:cubicBezTo>
                    <a:pt x="970" y="866"/>
                    <a:pt x="976" y="856"/>
                    <a:pt x="981" y="846"/>
                  </a:cubicBezTo>
                  <a:cubicBezTo>
                    <a:pt x="984" y="841"/>
                    <a:pt x="991" y="839"/>
                    <a:pt x="996" y="841"/>
                  </a:cubicBezTo>
                  <a:cubicBezTo>
                    <a:pt x="1002" y="844"/>
                    <a:pt x="1004" y="851"/>
                    <a:pt x="1001" y="857"/>
                  </a:cubicBezTo>
                  <a:cubicBezTo>
                    <a:pt x="996" y="867"/>
                    <a:pt x="990" y="877"/>
                    <a:pt x="984" y="887"/>
                  </a:cubicBezTo>
                  <a:cubicBezTo>
                    <a:pt x="982" y="891"/>
                    <a:pt x="978" y="893"/>
                    <a:pt x="974" y="893"/>
                  </a:cubicBezTo>
                  <a:close/>
                  <a:moveTo>
                    <a:pt x="1006" y="832"/>
                  </a:moveTo>
                  <a:cubicBezTo>
                    <a:pt x="1004" y="832"/>
                    <a:pt x="1003" y="831"/>
                    <a:pt x="1001" y="831"/>
                  </a:cubicBezTo>
                  <a:cubicBezTo>
                    <a:pt x="995" y="828"/>
                    <a:pt x="993" y="822"/>
                    <a:pt x="995" y="816"/>
                  </a:cubicBezTo>
                  <a:cubicBezTo>
                    <a:pt x="1000" y="806"/>
                    <a:pt x="1004" y="795"/>
                    <a:pt x="1008" y="785"/>
                  </a:cubicBezTo>
                  <a:cubicBezTo>
                    <a:pt x="1010" y="779"/>
                    <a:pt x="1016" y="776"/>
                    <a:pt x="1022" y="778"/>
                  </a:cubicBezTo>
                  <a:cubicBezTo>
                    <a:pt x="1028" y="780"/>
                    <a:pt x="1031" y="786"/>
                    <a:pt x="1029" y="792"/>
                  </a:cubicBezTo>
                  <a:cubicBezTo>
                    <a:pt x="1025" y="803"/>
                    <a:pt x="1021" y="814"/>
                    <a:pt x="1016" y="825"/>
                  </a:cubicBezTo>
                  <a:cubicBezTo>
                    <a:pt x="1014" y="829"/>
                    <a:pt x="1010" y="832"/>
                    <a:pt x="1006" y="832"/>
                  </a:cubicBezTo>
                  <a:close/>
                  <a:moveTo>
                    <a:pt x="1029" y="767"/>
                  </a:moveTo>
                  <a:cubicBezTo>
                    <a:pt x="1028" y="767"/>
                    <a:pt x="1027" y="767"/>
                    <a:pt x="1026" y="767"/>
                  </a:cubicBezTo>
                  <a:cubicBezTo>
                    <a:pt x="1020" y="765"/>
                    <a:pt x="1017" y="759"/>
                    <a:pt x="1018" y="753"/>
                  </a:cubicBezTo>
                  <a:cubicBezTo>
                    <a:pt x="1022" y="742"/>
                    <a:pt x="1024" y="731"/>
                    <a:pt x="1027" y="720"/>
                  </a:cubicBezTo>
                  <a:cubicBezTo>
                    <a:pt x="1028" y="714"/>
                    <a:pt x="1035" y="710"/>
                    <a:pt x="1041" y="712"/>
                  </a:cubicBezTo>
                  <a:cubicBezTo>
                    <a:pt x="1047" y="713"/>
                    <a:pt x="1051" y="719"/>
                    <a:pt x="1049" y="725"/>
                  </a:cubicBezTo>
                  <a:cubicBezTo>
                    <a:pt x="1046" y="737"/>
                    <a:pt x="1043" y="748"/>
                    <a:pt x="1040" y="759"/>
                  </a:cubicBezTo>
                  <a:cubicBezTo>
                    <a:pt x="1039" y="764"/>
                    <a:pt x="1034" y="767"/>
                    <a:pt x="1029" y="767"/>
                  </a:cubicBezTo>
                  <a:close/>
                  <a:moveTo>
                    <a:pt x="1045" y="700"/>
                  </a:moveTo>
                  <a:cubicBezTo>
                    <a:pt x="1044" y="700"/>
                    <a:pt x="1044" y="700"/>
                    <a:pt x="1043" y="700"/>
                  </a:cubicBezTo>
                  <a:cubicBezTo>
                    <a:pt x="1037" y="699"/>
                    <a:pt x="1033" y="693"/>
                    <a:pt x="1034" y="687"/>
                  </a:cubicBezTo>
                  <a:cubicBezTo>
                    <a:pt x="1036" y="676"/>
                    <a:pt x="1037" y="665"/>
                    <a:pt x="1039" y="654"/>
                  </a:cubicBezTo>
                  <a:cubicBezTo>
                    <a:pt x="1039" y="647"/>
                    <a:pt x="1045" y="643"/>
                    <a:pt x="1051" y="644"/>
                  </a:cubicBezTo>
                  <a:cubicBezTo>
                    <a:pt x="1057" y="644"/>
                    <a:pt x="1062" y="650"/>
                    <a:pt x="1061" y="656"/>
                  </a:cubicBezTo>
                  <a:cubicBezTo>
                    <a:pt x="1060" y="668"/>
                    <a:pt x="1058" y="679"/>
                    <a:pt x="1056" y="691"/>
                  </a:cubicBezTo>
                  <a:cubicBezTo>
                    <a:pt x="1055" y="696"/>
                    <a:pt x="1050" y="700"/>
                    <a:pt x="1045" y="700"/>
                  </a:cubicBezTo>
                  <a:close/>
                  <a:moveTo>
                    <a:pt x="1053" y="632"/>
                  </a:moveTo>
                  <a:cubicBezTo>
                    <a:pt x="1052" y="632"/>
                    <a:pt x="1052" y="632"/>
                    <a:pt x="1052" y="632"/>
                  </a:cubicBezTo>
                  <a:cubicBezTo>
                    <a:pt x="1046" y="632"/>
                    <a:pt x="1041" y="626"/>
                    <a:pt x="1041" y="620"/>
                  </a:cubicBezTo>
                  <a:cubicBezTo>
                    <a:pt x="1042" y="610"/>
                    <a:pt x="1042" y="600"/>
                    <a:pt x="1042" y="590"/>
                  </a:cubicBezTo>
                  <a:cubicBezTo>
                    <a:pt x="1042" y="586"/>
                    <a:pt x="1042" y="586"/>
                    <a:pt x="1042" y="586"/>
                  </a:cubicBezTo>
                  <a:cubicBezTo>
                    <a:pt x="1042" y="580"/>
                    <a:pt x="1047" y="575"/>
                    <a:pt x="1053" y="575"/>
                  </a:cubicBezTo>
                  <a:cubicBezTo>
                    <a:pt x="1053" y="575"/>
                    <a:pt x="1053" y="575"/>
                    <a:pt x="1053" y="575"/>
                  </a:cubicBezTo>
                  <a:cubicBezTo>
                    <a:pt x="1060" y="575"/>
                    <a:pt x="1065" y="580"/>
                    <a:pt x="1065" y="586"/>
                  </a:cubicBezTo>
                  <a:cubicBezTo>
                    <a:pt x="1065" y="590"/>
                    <a:pt x="1065" y="590"/>
                    <a:pt x="1065" y="590"/>
                  </a:cubicBezTo>
                  <a:cubicBezTo>
                    <a:pt x="1065" y="600"/>
                    <a:pt x="1065" y="611"/>
                    <a:pt x="1064" y="621"/>
                  </a:cubicBezTo>
                  <a:cubicBezTo>
                    <a:pt x="1064" y="627"/>
                    <a:pt x="1059" y="632"/>
                    <a:pt x="1053" y="632"/>
                  </a:cubicBezTo>
                  <a:close/>
                  <a:moveTo>
                    <a:pt x="1052" y="563"/>
                  </a:moveTo>
                  <a:cubicBezTo>
                    <a:pt x="1046" y="563"/>
                    <a:pt x="1041" y="559"/>
                    <a:pt x="1041" y="553"/>
                  </a:cubicBezTo>
                  <a:cubicBezTo>
                    <a:pt x="1040" y="542"/>
                    <a:pt x="1039" y="530"/>
                    <a:pt x="1038" y="519"/>
                  </a:cubicBezTo>
                  <a:cubicBezTo>
                    <a:pt x="1037" y="513"/>
                    <a:pt x="1041" y="507"/>
                    <a:pt x="1048" y="507"/>
                  </a:cubicBezTo>
                  <a:cubicBezTo>
                    <a:pt x="1054" y="506"/>
                    <a:pt x="1060" y="510"/>
                    <a:pt x="1060" y="516"/>
                  </a:cubicBezTo>
                  <a:cubicBezTo>
                    <a:pt x="1062" y="528"/>
                    <a:pt x="1063" y="540"/>
                    <a:pt x="1064" y="551"/>
                  </a:cubicBezTo>
                  <a:cubicBezTo>
                    <a:pt x="1064" y="558"/>
                    <a:pt x="1059" y="563"/>
                    <a:pt x="1053" y="563"/>
                  </a:cubicBezTo>
                  <a:cubicBezTo>
                    <a:pt x="1053" y="563"/>
                    <a:pt x="1052" y="563"/>
                    <a:pt x="1052" y="563"/>
                  </a:cubicBezTo>
                  <a:close/>
                  <a:moveTo>
                    <a:pt x="1044" y="495"/>
                  </a:moveTo>
                  <a:cubicBezTo>
                    <a:pt x="1038" y="495"/>
                    <a:pt x="1034" y="491"/>
                    <a:pt x="1033" y="486"/>
                  </a:cubicBezTo>
                  <a:cubicBezTo>
                    <a:pt x="1031" y="475"/>
                    <a:pt x="1028" y="464"/>
                    <a:pt x="1026" y="453"/>
                  </a:cubicBezTo>
                  <a:cubicBezTo>
                    <a:pt x="1024" y="447"/>
                    <a:pt x="1028" y="441"/>
                    <a:pt x="1034" y="439"/>
                  </a:cubicBezTo>
                  <a:cubicBezTo>
                    <a:pt x="1040" y="438"/>
                    <a:pt x="1046" y="441"/>
                    <a:pt x="1048" y="448"/>
                  </a:cubicBezTo>
                  <a:cubicBezTo>
                    <a:pt x="1050" y="459"/>
                    <a:pt x="1053" y="470"/>
                    <a:pt x="1055" y="482"/>
                  </a:cubicBezTo>
                  <a:cubicBezTo>
                    <a:pt x="1056" y="488"/>
                    <a:pt x="1052" y="494"/>
                    <a:pt x="1046" y="495"/>
                  </a:cubicBezTo>
                  <a:cubicBezTo>
                    <a:pt x="1045" y="495"/>
                    <a:pt x="1045" y="495"/>
                    <a:pt x="1044" y="495"/>
                  </a:cubicBezTo>
                  <a:close/>
                  <a:moveTo>
                    <a:pt x="1027" y="429"/>
                  </a:moveTo>
                  <a:cubicBezTo>
                    <a:pt x="1023" y="429"/>
                    <a:pt x="1018" y="425"/>
                    <a:pt x="1017" y="421"/>
                  </a:cubicBezTo>
                  <a:cubicBezTo>
                    <a:pt x="1013" y="410"/>
                    <a:pt x="1010" y="399"/>
                    <a:pt x="1006" y="389"/>
                  </a:cubicBezTo>
                  <a:cubicBezTo>
                    <a:pt x="1003" y="383"/>
                    <a:pt x="1006" y="376"/>
                    <a:pt x="1012" y="374"/>
                  </a:cubicBezTo>
                  <a:cubicBezTo>
                    <a:pt x="1018" y="372"/>
                    <a:pt x="1025" y="375"/>
                    <a:pt x="1027" y="381"/>
                  </a:cubicBezTo>
                  <a:cubicBezTo>
                    <a:pt x="1031" y="392"/>
                    <a:pt x="1035" y="403"/>
                    <a:pt x="1038" y="414"/>
                  </a:cubicBezTo>
                  <a:cubicBezTo>
                    <a:pt x="1040" y="420"/>
                    <a:pt x="1037" y="426"/>
                    <a:pt x="1031" y="428"/>
                  </a:cubicBezTo>
                  <a:cubicBezTo>
                    <a:pt x="1030" y="428"/>
                    <a:pt x="1028" y="429"/>
                    <a:pt x="1027" y="429"/>
                  </a:cubicBezTo>
                  <a:close/>
                  <a:moveTo>
                    <a:pt x="1003" y="364"/>
                  </a:moveTo>
                  <a:cubicBezTo>
                    <a:pt x="999" y="364"/>
                    <a:pt x="995" y="362"/>
                    <a:pt x="993" y="358"/>
                  </a:cubicBezTo>
                  <a:cubicBezTo>
                    <a:pt x="988" y="347"/>
                    <a:pt x="983" y="337"/>
                    <a:pt x="978" y="327"/>
                  </a:cubicBezTo>
                  <a:cubicBezTo>
                    <a:pt x="975" y="322"/>
                    <a:pt x="977" y="315"/>
                    <a:pt x="983" y="312"/>
                  </a:cubicBezTo>
                  <a:cubicBezTo>
                    <a:pt x="988" y="309"/>
                    <a:pt x="995" y="311"/>
                    <a:pt x="998" y="317"/>
                  </a:cubicBezTo>
                  <a:cubicBezTo>
                    <a:pt x="1004" y="327"/>
                    <a:pt x="1009" y="338"/>
                    <a:pt x="1013" y="348"/>
                  </a:cubicBezTo>
                  <a:cubicBezTo>
                    <a:pt x="1016" y="354"/>
                    <a:pt x="1013" y="361"/>
                    <a:pt x="1008" y="363"/>
                  </a:cubicBezTo>
                  <a:cubicBezTo>
                    <a:pt x="1006" y="364"/>
                    <a:pt x="1005" y="364"/>
                    <a:pt x="1003" y="364"/>
                  </a:cubicBezTo>
                  <a:close/>
                  <a:moveTo>
                    <a:pt x="971" y="304"/>
                  </a:moveTo>
                  <a:cubicBezTo>
                    <a:pt x="967" y="304"/>
                    <a:pt x="964" y="302"/>
                    <a:pt x="962" y="298"/>
                  </a:cubicBezTo>
                  <a:cubicBezTo>
                    <a:pt x="956" y="288"/>
                    <a:pt x="950" y="279"/>
                    <a:pt x="943" y="270"/>
                  </a:cubicBezTo>
                  <a:cubicBezTo>
                    <a:pt x="940" y="265"/>
                    <a:pt x="941" y="257"/>
                    <a:pt x="946" y="254"/>
                  </a:cubicBezTo>
                  <a:cubicBezTo>
                    <a:pt x="952" y="250"/>
                    <a:pt x="959" y="252"/>
                    <a:pt x="962" y="257"/>
                  </a:cubicBezTo>
                  <a:cubicBezTo>
                    <a:pt x="969" y="267"/>
                    <a:pt x="975" y="276"/>
                    <a:pt x="981" y="286"/>
                  </a:cubicBezTo>
                  <a:cubicBezTo>
                    <a:pt x="984" y="292"/>
                    <a:pt x="983" y="299"/>
                    <a:pt x="977" y="302"/>
                  </a:cubicBezTo>
                  <a:cubicBezTo>
                    <a:pt x="975" y="303"/>
                    <a:pt x="973" y="304"/>
                    <a:pt x="971" y="304"/>
                  </a:cubicBezTo>
                  <a:close/>
                  <a:moveTo>
                    <a:pt x="13" y="258"/>
                  </a:moveTo>
                  <a:cubicBezTo>
                    <a:pt x="10" y="258"/>
                    <a:pt x="8" y="257"/>
                    <a:pt x="6" y="255"/>
                  </a:cubicBezTo>
                  <a:cubicBezTo>
                    <a:pt x="1" y="252"/>
                    <a:pt x="0" y="244"/>
                    <a:pt x="3" y="239"/>
                  </a:cubicBezTo>
                  <a:cubicBezTo>
                    <a:pt x="10" y="230"/>
                    <a:pt x="18" y="221"/>
                    <a:pt x="25" y="212"/>
                  </a:cubicBezTo>
                  <a:cubicBezTo>
                    <a:pt x="29" y="207"/>
                    <a:pt x="36" y="206"/>
                    <a:pt x="41" y="210"/>
                  </a:cubicBezTo>
                  <a:cubicBezTo>
                    <a:pt x="46" y="214"/>
                    <a:pt x="46" y="222"/>
                    <a:pt x="42" y="226"/>
                  </a:cubicBezTo>
                  <a:cubicBezTo>
                    <a:pt x="35" y="235"/>
                    <a:pt x="28" y="244"/>
                    <a:pt x="22" y="253"/>
                  </a:cubicBezTo>
                  <a:cubicBezTo>
                    <a:pt x="19" y="256"/>
                    <a:pt x="16" y="258"/>
                    <a:pt x="13" y="258"/>
                  </a:cubicBezTo>
                  <a:close/>
                  <a:moveTo>
                    <a:pt x="933" y="247"/>
                  </a:moveTo>
                  <a:cubicBezTo>
                    <a:pt x="929" y="247"/>
                    <a:pt x="926" y="245"/>
                    <a:pt x="924" y="242"/>
                  </a:cubicBezTo>
                  <a:cubicBezTo>
                    <a:pt x="917" y="234"/>
                    <a:pt x="910" y="225"/>
                    <a:pt x="902" y="216"/>
                  </a:cubicBezTo>
                  <a:cubicBezTo>
                    <a:pt x="898" y="212"/>
                    <a:pt x="899" y="205"/>
                    <a:pt x="903" y="200"/>
                  </a:cubicBezTo>
                  <a:cubicBezTo>
                    <a:pt x="908" y="196"/>
                    <a:pt x="915" y="197"/>
                    <a:pt x="919" y="202"/>
                  </a:cubicBezTo>
                  <a:cubicBezTo>
                    <a:pt x="927" y="210"/>
                    <a:pt x="934" y="219"/>
                    <a:pt x="942" y="229"/>
                  </a:cubicBezTo>
                  <a:cubicBezTo>
                    <a:pt x="945" y="234"/>
                    <a:pt x="944" y="241"/>
                    <a:pt x="940" y="245"/>
                  </a:cubicBezTo>
                  <a:cubicBezTo>
                    <a:pt x="937" y="246"/>
                    <a:pt x="935" y="247"/>
                    <a:pt x="933" y="247"/>
                  </a:cubicBezTo>
                  <a:close/>
                  <a:moveTo>
                    <a:pt x="57" y="205"/>
                  </a:moveTo>
                  <a:cubicBezTo>
                    <a:pt x="54" y="205"/>
                    <a:pt x="51" y="204"/>
                    <a:pt x="49" y="202"/>
                  </a:cubicBezTo>
                  <a:cubicBezTo>
                    <a:pt x="44" y="197"/>
                    <a:pt x="44" y="190"/>
                    <a:pt x="48" y="186"/>
                  </a:cubicBezTo>
                  <a:cubicBezTo>
                    <a:pt x="56" y="177"/>
                    <a:pt x="65" y="169"/>
                    <a:pt x="73" y="161"/>
                  </a:cubicBezTo>
                  <a:cubicBezTo>
                    <a:pt x="78" y="157"/>
                    <a:pt x="85" y="157"/>
                    <a:pt x="89" y="161"/>
                  </a:cubicBezTo>
                  <a:cubicBezTo>
                    <a:pt x="93" y="166"/>
                    <a:pt x="93" y="173"/>
                    <a:pt x="89" y="177"/>
                  </a:cubicBezTo>
                  <a:cubicBezTo>
                    <a:pt x="80" y="185"/>
                    <a:pt x="72" y="193"/>
                    <a:pt x="65" y="201"/>
                  </a:cubicBezTo>
                  <a:cubicBezTo>
                    <a:pt x="63" y="204"/>
                    <a:pt x="60" y="205"/>
                    <a:pt x="57" y="205"/>
                  </a:cubicBezTo>
                  <a:close/>
                  <a:moveTo>
                    <a:pt x="887" y="195"/>
                  </a:moveTo>
                  <a:cubicBezTo>
                    <a:pt x="884" y="195"/>
                    <a:pt x="882" y="194"/>
                    <a:pt x="879" y="192"/>
                  </a:cubicBezTo>
                  <a:cubicBezTo>
                    <a:pt x="871" y="184"/>
                    <a:pt x="863" y="176"/>
                    <a:pt x="855" y="168"/>
                  </a:cubicBezTo>
                  <a:cubicBezTo>
                    <a:pt x="850" y="164"/>
                    <a:pt x="850" y="157"/>
                    <a:pt x="854" y="152"/>
                  </a:cubicBezTo>
                  <a:cubicBezTo>
                    <a:pt x="858" y="148"/>
                    <a:pt x="865" y="147"/>
                    <a:pt x="870" y="152"/>
                  </a:cubicBezTo>
                  <a:cubicBezTo>
                    <a:pt x="879" y="159"/>
                    <a:pt x="887" y="168"/>
                    <a:pt x="895" y="176"/>
                  </a:cubicBezTo>
                  <a:cubicBezTo>
                    <a:pt x="900" y="180"/>
                    <a:pt x="900" y="188"/>
                    <a:pt x="895" y="192"/>
                  </a:cubicBezTo>
                  <a:cubicBezTo>
                    <a:pt x="893" y="194"/>
                    <a:pt x="890" y="195"/>
                    <a:pt x="887" y="195"/>
                  </a:cubicBezTo>
                  <a:close/>
                  <a:moveTo>
                    <a:pt x="106" y="158"/>
                  </a:moveTo>
                  <a:cubicBezTo>
                    <a:pt x="103" y="158"/>
                    <a:pt x="100" y="156"/>
                    <a:pt x="98" y="154"/>
                  </a:cubicBezTo>
                  <a:cubicBezTo>
                    <a:pt x="94" y="149"/>
                    <a:pt x="94" y="142"/>
                    <a:pt x="99" y="138"/>
                  </a:cubicBezTo>
                  <a:cubicBezTo>
                    <a:pt x="108" y="130"/>
                    <a:pt x="117" y="123"/>
                    <a:pt x="127" y="116"/>
                  </a:cubicBezTo>
                  <a:cubicBezTo>
                    <a:pt x="132" y="112"/>
                    <a:pt x="139" y="113"/>
                    <a:pt x="143" y="118"/>
                  </a:cubicBezTo>
                  <a:cubicBezTo>
                    <a:pt x="146" y="123"/>
                    <a:pt x="145" y="130"/>
                    <a:pt x="140" y="134"/>
                  </a:cubicBezTo>
                  <a:cubicBezTo>
                    <a:pt x="131" y="141"/>
                    <a:pt x="122" y="148"/>
                    <a:pt x="114" y="155"/>
                  </a:cubicBezTo>
                  <a:cubicBezTo>
                    <a:pt x="112" y="157"/>
                    <a:pt x="109" y="158"/>
                    <a:pt x="106" y="158"/>
                  </a:cubicBezTo>
                  <a:close/>
                  <a:moveTo>
                    <a:pt x="836" y="149"/>
                  </a:moveTo>
                  <a:cubicBezTo>
                    <a:pt x="834" y="149"/>
                    <a:pt x="831" y="148"/>
                    <a:pt x="829" y="147"/>
                  </a:cubicBezTo>
                  <a:cubicBezTo>
                    <a:pt x="821" y="140"/>
                    <a:pt x="812" y="133"/>
                    <a:pt x="802" y="126"/>
                  </a:cubicBezTo>
                  <a:cubicBezTo>
                    <a:pt x="797" y="123"/>
                    <a:pt x="796" y="116"/>
                    <a:pt x="800" y="111"/>
                  </a:cubicBezTo>
                  <a:cubicBezTo>
                    <a:pt x="803" y="105"/>
                    <a:pt x="810" y="104"/>
                    <a:pt x="815" y="108"/>
                  </a:cubicBezTo>
                  <a:cubicBezTo>
                    <a:pt x="825" y="115"/>
                    <a:pt x="834" y="122"/>
                    <a:pt x="843" y="129"/>
                  </a:cubicBezTo>
                  <a:cubicBezTo>
                    <a:pt x="848" y="133"/>
                    <a:pt x="849" y="140"/>
                    <a:pt x="845" y="145"/>
                  </a:cubicBezTo>
                  <a:cubicBezTo>
                    <a:pt x="843" y="148"/>
                    <a:pt x="840" y="149"/>
                    <a:pt x="836" y="149"/>
                  </a:cubicBezTo>
                  <a:close/>
                  <a:moveTo>
                    <a:pt x="162" y="117"/>
                  </a:moveTo>
                  <a:cubicBezTo>
                    <a:pt x="158" y="117"/>
                    <a:pt x="154" y="115"/>
                    <a:pt x="152" y="111"/>
                  </a:cubicBezTo>
                  <a:cubicBezTo>
                    <a:pt x="149" y="106"/>
                    <a:pt x="150" y="99"/>
                    <a:pt x="155" y="96"/>
                  </a:cubicBezTo>
                  <a:cubicBezTo>
                    <a:pt x="165" y="89"/>
                    <a:pt x="175" y="83"/>
                    <a:pt x="185" y="77"/>
                  </a:cubicBezTo>
                  <a:cubicBezTo>
                    <a:pt x="191" y="74"/>
                    <a:pt x="198" y="76"/>
                    <a:pt x="201" y="82"/>
                  </a:cubicBezTo>
                  <a:cubicBezTo>
                    <a:pt x="204" y="87"/>
                    <a:pt x="202" y="94"/>
                    <a:pt x="197" y="97"/>
                  </a:cubicBezTo>
                  <a:cubicBezTo>
                    <a:pt x="187" y="103"/>
                    <a:pt x="177" y="109"/>
                    <a:pt x="168" y="115"/>
                  </a:cubicBezTo>
                  <a:cubicBezTo>
                    <a:pt x="166" y="116"/>
                    <a:pt x="164" y="117"/>
                    <a:pt x="162" y="117"/>
                  </a:cubicBezTo>
                  <a:close/>
                  <a:moveTo>
                    <a:pt x="780" y="109"/>
                  </a:moveTo>
                  <a:cubicBezTo>
                    <a:pt x="778" y="109"/>
                    <a:pt x="776" y="109"/>
                    <a:pt x="774" y="108"/>
                  </a:cubicBezTo>
                  <a:cubicBezTo>
                    <a:pt x="765" y="102"/>
                    <a:pt x="755" y="96"/>
                    <a:pt x="745" y="91"/>
                  </a:cubicBezTo>
                  <a:cubicBezTo>
                    <a:pt x="740" y="88"/>
                    <a:pt x="738" y="81"/>
                    <a:pt x="741" y="75"/>
                  </a:cubicBezTo>
                  <a:cubicBezTo>
                    <a:pt x="744" y="70"/>
                    <a:pt x="750" y="68"/>
                    <a:pt x="756" y="71"/>
                  </a:cubicBezTo>
                  <a:cubicBezTo>
                    <a:pt x="766" y="76"/>
                    <a:pt x="776" y="82"/>
                    <a:pt x="786" y="88"/>
                  </a:cubicBezTo>
                  <a:cubicBezTo>
                    <a:pt x="792" y="92"/>
                    <a:pt x="793" y="99"/>
                    <a:pt x="790" y="104"/>
                  </a:cubicBezTo>
                  <a:cubicBezTo>
                    <a:pt x="788" y="108"/>
                    <a:pt x="784" y="109"/>
                    <a:pt x="780" y="109"/>
                  </a:cubicBezTo>
                  <a:close/>
                  <a:moveTo>
                    <a:pt x="221" y="83"/>
                  </a:moveTo>
                  <a:cubicBezTo>
                    <a:pt x="217" y="83"/>
                    <a:pt x="213" y="80"/>
                    <a:pt x="211" y="76"/>
                  </a:cubicBezTo>
                  <a:cubicBezTo>
                    <a:pt x="208" y="71"/>
                    <a:pt x="211" y="64"/>
                    <a:pt x="216" y="61"/>
                  </a:cubicBezTo>
                  <a:cubicBezTo>
                    <a:pt x="227" y="56"/>
                    <a:pt x="237" y="51"/>
                    <a:pt x="248" y="46"/>
                  </a:cubicBezTo>
                  <a:cubicBezTo>
                    <a:pt x="254" y="44"/>
                    <a:pt x="261" y="47"/>
                    <a:pt x="263" y="52"/>
                  </a:cubicBezTo>
                  <a:cubicBezTo>
                    <a:pt x="265" y="58"/>
                    <a:pt x="263" y="65"/>
                    <a:pt x="257" y="67"/>
                  </a:cubicBezTo>
                  <a:cubicBezTo>
                    <a:pt x="247" y="72"/>
                    <a:pt x="236" y="76"/>
                    <a:pt x="226" y="81"/>
                  </a:cubicBezTo>
                  <a:cubicBezTo>
                    <a:pt x="225" y="82"/>
                    <a:pt x="223" y="83"/>
                    <a:pt x="221" y="83"/>
                  </a:cubicBezTo>
                  <a:close/>
                  <a:moveTo>
                    <a:pt x="720" y="77"/>
                  </a:moveTo>
                  <a:cubicBezTo>
                    <a:pt x="718" y="77"/>
                    <a:pt x="717" y="76"/>
                    <a:pt x="715" y="76"/>
                  </a:cubicBezTo>
                  <a:cubicBezTo>
                    <a:pt x="705" y="71"/>
                    <a:pt x="694" y="66"/>
                    <a:pt x="684" y="62"/>
                  </a:cubicBezTo>
                  <a:cubicBezTo>
                    <a:pt x="678" y="60"/>
                    <a:pt x="675" y="53"/>
                    <a:pt x="678" y="48"/>
                  </a:cubicBezTo>
                  <a:cubicBezTo>
                    <a:pt x="680" y="42"/>
                    <a:pt x="687" y="39"/>
                    <a:pt x="692" y="41"/>
                  </a:cubicBezTo>
                  <a:cubicBezTo>
                    <a:pt x="703" y="46"/>
                    <a:pt x="714" y="50"/>
                    <a:pt x="725" y="55"/>
                  </a:cubicBezTo>
                  <a:cubicBezTo>
                    <a:pt x="730" y="58"/>
                    <a:pt x="733" y="65"/>
                    <a:pt x="730" y="70"/>
                  </a:cubicBezTo>
                  <a:cubicBezTo>
                    <a:pt x="728" y="74"/>
                    <a:pt x="724" y="77"/>
                    <a:pt x="720" y="77"/>
                  </a:cubicBezTo>
                  <a:close/>
                  <a:moveTo>
                    <a:pt x="285" y="56"/>
                  </a:moveTo>
                  <a:cubicBezTo>
                    <a:pt x="280" y="56"/>
                    <a:pt x="276" y="53"/>
                    <a:pt x="274" y="48"/>
                  </a:cubicBezTo>
                  <a:cubicBezTo>
                    <a:pt x="272" y="42"/>
                    <a:pt x="275" y="36"/>
                    <a:pt x="281" y="34"/>
                  </a:cubicBezTo>
                  <a:cubicBezTo>
                    <a:pt x="292" y="30"/>
                    <a:pt x="303" y="26"/>
                    <a:pt x="314" y="23"/>
                  </a:cubicBezTo>
                  <a:cubicBezTo>
                    <a:pt x="320" y="21"/>
                    <a:pt x="326" y="25"/>
                    <a:pt x="328" y="31"/>
                  </a:cubicBezTo>
                  <a:cubicBezTo>
                    <a:pt x="330" y="37"/>
                    <a:pt x="326" y="43"/>
                    <a:pt x="320" y="45"/>
                  </a:cubicBezTo>
                  <a:cubicBezTo>
                    <a:pt x="310" y="48"/>
                    <a:pt x="299" y="51"/>
                    <a:pt x="288" y="55"/>
                  </a:cubicBezTo>
                  <a:cubicBezTo>
                    <a:pt x="287" y="56"/>
                    <a:pt x="286" y="56"/>
                    <a:pt x="285" y="56"/>
                  </a:cubicBezTo>
                  <a:close/>
                  <a:moveTo>
                    <a:pt x="656" y="51"/>
                  </a:moveTo>
                  <a:cubicBezTo>
                    <a:pt x="655" y="51"/>
                    <a:pt x="653" y="51"/>
                    <a:pt x="652" y="51"/>
                  </a:cubicBezTo>
                  <a:cubicBezTo>
                    <a:pt x="642" y="47"/>
                    <a:pt x="631" y="44"/>
                    <a:pt x="620" y="41"/>
                  </a:cubicBezTo>
                  <a:cubicBezTo>
                    <a:pt x="614" y="40"/>
                    <a:pt x="610" y="34"/>
                    <a:pt x="612" y="28"/>
                  </a:cubicBezTo>
                  <a:cubicBezTo>
                    <a:pt x="613" y="21"/>
                    <a:pt x="620" y="18"/>
                    <a:pt x="626" y="19"/>
                  </a:cubicBezTo>
                  <a:cubicBezTo>
                    <a:pt x="637" y="22"/>
                    <a:pt x="648" y="26"/>
                    <a:pt x="659" y="29"/>
                  </a:cubicBezTo>
                  <a:cubicBezTo>
                    <a:pt x="665" y="31"/>
                    <a:pt x="669" y="38"/>
                    <a:pt x="667" y="44"/>
                  </a:cubicBezTo>
                  <a:cubicBezTo>
                    <a:pt x="665" y="48"/>
                    <a:pt x="661" y="51"/>
                    <a:pt x="656" y="51"/>
                  </a:cubicBezTo>
                  <a:close/>
                  <a:moveTo>
                    <a:pt x="351" y="37"/>
                  </a:moveTo>
                  <a:cubicBezTo>
                    <a:pt x="345" y="37"/>
                    <a:pt x="341" y="33"/>
                    <a:pt x="339" y="28"/>
                  </a:cubicBezTo>
                  <a:cubicBezTo>
                    <a:pt x="338" y="22"/>
                    <a:pt x="342" y="16"/>
                    <a:pt x="348" y="14"/>
                  </a:cubicBezTo>
                  <a:cubicBezTo>
                    <a:pt x="359" y="12"/>
                    <a:pt x="371" y="10"/>
                    <a:pt x="382" y="8"/>
                  </a:cubicBezTo>
                  <a:cubicBezTo>
                    <a:pt x="389" y="7"/>
                    <a:pt x="394" y="11"/>
                    <a:pt x="395" y="17"/>
                  </a:cubicBezTo>
                  <a:cubicBezTo>
                    <a:pt x="396" y="23"/>
                    <a:pt x="392" y="29"/>
                    <a:pt x="386" y="30"/>
                  </a:cubicBezTo>
                  <a:cubicBezTo>
                    <a:pt x="375" y="32"/>
                    <a:pt x="364" y="34"/>
                    <a:pt x="353" y="37"/>
                  </a:cubicBezTo>
                  <a:cubicBezTo>
                    <a:pt x="352" y="37"/>
                    <a:pt x="351" y="37"/>
                    <a:pt x="351" y="37"/>
                  </a:cubicBezTo>
                  <a:close/>
                  <a:moveTo>
                    <a:pt x="589" y="34"/>
                  </a:moveTo>
                  <a:cubicBezTo>
                    <a:pt x="589" y="34"/>
                    <a:pt x="588" y="34"/>
                    <a:pt x="587" y="34"/>
                  </a:cubicBezTo>
                  <a:cubicBezTo>
                    <a:pt x="576" y="32"/>
                    <a:pt x="565" y="30"/>
                    <a:pt x="554" y="28"/>
                  </a:cubicBezTo>
                  <a:cubicBezTo>
                    <a:pt x="548" y="27"/>
                    <a:pt x="543" y="22"/>
                    <a:pt x="544" y="15"/>
                  </a:cubicBezTo>
                  <a:cubicBezTo>
                    <a:pt x="545" y="9"/>
                    <a:pt x="551" y="5"/>
                    <a:pt x="557" y="6"/>
                  </a:cubicBezTo>
                  <a:cubicBezTo>
                    <a:pt x="569" y="7"/>
                    <a:pt x="580" y="9"/>
                    <a:pt x="592" y="12"/>
                  </a:cubicBezTo>
                  <a:cubicBezTo>
                    <a:pt x="598" y="13"/>
                    <a:pt x="602" y="19"/>
                    <a:pt x="600" y="25"/>
                  </a:cubicBezTo>
                  <a:cubicBezTo>
                    <a:pt x="599" y="30"/>
                    <a:pt x="595" y="34"/>
                    <a:pt x="589" y="34"/>
                  </a:cubicBezTo>
                  <a:close/>
                  <a:moveTo>
                    <a:pt x="418" y="26"/>
                  </a:moveTo>
                  <a:cubicBezTo>
                    <a:pt x="413" y="26"/>
                    <a:pt x="408" y="22"/>
                    <a:pt x="407" y="16"/>
                  </a:cubicBezTo>
                  <a:cubicBezTo>
                    <a:pt x="406" y="9"/>
                    <a:pt x="411" y="4"/>
                    <a:pt x="417" y="3"/>
                  </a:cubicBezTo>
                  <a:cubicBezTo>
                    <a:pt x="429" y="2"/>
                    <a:pt x="441" y="1"/>
                    <a:pt x="452" y="1"/>
                  </a:cubicBezTo>
                  <a:cubicBezTo>
                    <a:pt x="459" y="1"/>
                    <a:pt x="464" y="5"/>
                    <a:pt x="464" y="12"/>
                  </a:cubicBezTo>
                  <a:cubicBezTo>
                    <a:pt x="464" y="18"/>
                    <a:pt x="459" y="23"/>
                    <a:pt x="453" y="23"/>
                  </a:cubicBezTo>
                  <a:cubicBezTo>
                    <a:pt x="442" y="24"/>
                    <a:pt x="431" y="25"/>
                    <a:pt x="419" y="26"/>
                  </a:cubicBezTo>
                  <a:cubicBezTo>
                    <a:pt x="419" y="26"/>
                    <a:pt x="419" y="26"/>
                    <a:pt x="418" y="26"/>
                  </a:cubicBezTo>
                  <a:close/>
                  <a:moveTo>
                    <a:pt x="521" y="25"/>
                  </a:moveTo>
                  <a:cubicBezTo>
                    <a:pt x="521" y="25"/>
                    <a:pt x="521" y="25"/>
                    <a:pt x="520" y="25"/>
                  </a:cubicBezTo>
                  <a:cubicBezTo>
                    <a:pt x="509" y="24"/>
                    <a:pt x="498" y="23"/>
                    <a:pt x="487" y="23"/>
                  </a:cubicBezTo>
                  <a:cubicBezTo>
                    <a:pt x="481" y="23"/>
                    <a:pt x="476" y="18"/>
                    <a:pt x="476" y="12"/>
                  </a:cubicBezTo>
                  <a:cubicBezTo>
                    <a:pt x="476" y="5"/>
                    <a:pt x="481" y="0"/>
                    <a:pt x="487" y="0"/>
                  </a:cubicBezTo>
                  <a:cubicBezTo>
                    <a:pt x="499" y="1"/>
                    <a:pt x="511" y="1"/>
                    <a:pt x="522" y="2"/>
                  </a:cubicBezTo>
                  <a:cubicBezTo>
                    <a:pt x="528" y="3"/>
                    <a:pt x="533" y="8"/>
                    <a:pt x="533" y="14"/>
                  </a:cubicBezTo>
                  <a:cubicBezTo>
                    <a:pt x="532" y="20"/>
                    <a:pt x="527" y="25"/>
                    <a:pt x="521" y="25"/>
                  </a:cubicBezTo>
                  <a:close/>
                </a:path>
              </a:pathLst>
            </a:custGeom>
            <a:solidFill>
              <a:srgbClr val="8C8C8C"/>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29" name="îṥliḑe">
              <a:extLst>
                <a:ext uri="{FF2B5EF4-FFF2-40B4-BE49-F238E27FC236}">
                  <a16:creationId xmlns:a16="http://schemas.microsoft.com/office/drawing/2014/main" id="{7657C70C-4ADD-4764-A3BE-7175DA8BE838}"/>
                </a:ext>
              </a:extLst>
            </p:cNvPr>
            <p:cNvSpPr/>
            <p:nvPr/>
          </p:nvSpPr>
          <p:spPr bwMode="auto">
            <a:xfrm>
              <a:off x="2568823" y="2842711"/>
              <a:ext cx="113333" cy="44348"/>
            </a:xfrm>
            <a:custGeom>
              <a:avLst/>
              <a:gdLst/>
              <a:ahLst/>
              <a:cxnLst>
                <a:cxn ang="0">
                  <a:pos x="46" y="23"/>
                </a:cxn>
                <a:cxn ang="0">
                  <a:pos x="46" y="23"/>
                </a:cxn>
                <a:cxn ang="0">
                  <a:pos x="29" y="23"/>
                </a:cxn>
                <a:cxn ang="0">
                  <a:pos x="28" y="23"/>
                </a:cxn>
                <a:cxn ang="0">
                  <a:pos x="12" y="23"/>
                </a:cxn>
                <a:cxn ang="0">
                  <a:pos x="0" y="12"/>
                </a:cxn>
                <a:cxn ang="0">
                  <a:pos x="12" y="0"/>
                </a:cxn>
                <a:cxn ang="0">
                  <a:pos x="28" y="0"/>
                </a:cxn>
                <a:cxn ang="0">
                  <a:pos x="29" y="0"/>
                </a:cxn>
                <a:cxn ang="0">
                  <a:pos x="46" y="1"/>
                </a:cxn>
                <a:cxn ang="0">
                  <a:pos x="57" y="12"/>
                </a:cxn>
                <a:cxn ang="0">
                  <a:pos x="46" y="23"/>
                </a:cxn>
              </a:cxnLst>
              <a:rect l="0" t="0" r="r" b="b"/>
              <a:pathLst>
                <a:path w="57" h="23">
                  <a:moveTo>
                    <a:pt x="46" y="23"/>
                  </a:moveTo>
                  <a:cubicBezTo>
                    <a:pt x="46" y="23"/>
                    <a:pt x="46" y="23"/>
                    <a:pt x="46" y="23"/>
                  </a:cubicBezTo>
                  <a:cubicBezTo>
                    <a:pt x="29" y="23"/>
                    <a:pt x="29" y="23"/>
                    <a:pt x="29" y="23"/>
                  </a:cubicBezTo>
                  <a:cubicBezTo>
                    <a:pt x="29" y="23"/>
                    <a:pt x="29" y="23"/>
                    <a:pt x="28" y="23"/>
                  </a:cubicBezTo>
                  <a:cubicBezTo>
                    <a:pt x="23" y="23"/>
                    <a:pt x="17" y="23"/>
                    <a:pt x="12" y="23"/>
                  </a:cubicBezTo>
                  <a:cubicBezTo>
                    <a:pt x="6" y="23"/>
                    <a:pt x="0" y="18"/>
                    <a:pt x="0" y="12"/>
                  </a:cubicBezTo>
                  <a:cubicBezTo>
                    <a:pt x="0" y="5"/>
                    <a:pt x="5" y="0"/>
                    <a:pt x="12" y="0"/>
                  </a:cubicBezTo>
                  <a:cubicBezTo>
                    <a:pt x="17" y="0"/>
                    <a:pt x="23" y="0"/>
                    <a:pt x="28" y="0"/>
                  </a:cubicBezTo>
                  <a:cubicBezTo>
                    <a:pt x="29" y="0"/>
                    <a:pt x="29" y="0"/>
                    <a:pt x="29" y="0"/>
                  </a:cubicBezTo>
                  <a:cubicBezTo>
                    <a:pt x="46" y="1"/>
                    <a:pt x="46" y="1"/>
                    <a:pt x="46" y="1"/>
                  </a:cubicBezTo>
                  <a:cubicBezTo>
                    <a:pt x="52" y="1"/>
                    <a:pt x="57" y="6"/>
                    <a:pt x="57" y="12"/>
                  </a:cubicBezTo>
                  <a:cubicBezTo>
                    <a:pt x="57" y="18"/>
                    <a:pt x="52" y="23"/>
                    <a:pt x="46" y="23"/>
                  </a:cubicBezTo>
                  <a:close/>
                </a:path>
              </a:pathLst>
            </a:custGeom>
            <a:solidFill>
              <a:srgbClr val="DCDBDB"/>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0" name="íSḷíḋe">
              <a:extLst>
                <a:ext uri="{FF2B5EF4-FFF2-40B4-BE49-F238E27FC236}">
                  <a16:creationId xmlns:a16="http://schemas.microsoft.com/office/drawing/2014/main" id="{3803C093-E659-4EBA-AFE7-24F2764139C5}"/>
                </a:ext>
              </a:extLst>
            </p:cNvPr>
            <p:cNvSpPr/>
            <p:nvPr/>
          </p:nvSpPr>
          <p:spPr bwMode="auto">
            <a:xfrm>
              <a:off x="2703508" y="2844353"/>
              <a:ext cx="2210814" cy="1491396"/>
            </a:xfrm>
            <a:custGeom>
              <a:avLst/>
              <a:gdLst/>
              <a:ahLst/>
              <a:cxnLst>
                <a:cxn ang="0">
                  <a:pos x="185" y="727"/>
                </a:cxn>
                <a:cxn ang="0">
                  <a:pos x="195" y="722"/>
                </a:cxn>
                <a:cxn ang="0">
                  <a:pos x="210" y="727"/>
                </a:cxn>
                <a:cxn ang="0">
                  <a:pos x="293" y="663"/>
                </a:cxn>
                <a:cxn ang="0">
                  <a:pos x="328" y="670"/>
                </a:cxn>
                <a:cxn ang="0">
                  <a:pos x="364" y="655"/>
                </a:cxn>
                <a:cxn ang="0">
                  <a:pos x="385" y="620"/>
                </a:cxn>
                <a:cxn ang="0">
                  <a:pos x="390" y="641"/>
                </a:cxn>
                <a:cxn ang="0">
                  <a:pos x="492" y="581"/>
                </a:cxn>
                <a:cxn ang="0">
                  <a:pos x="502" y="576"/>
                </a:cxn>
                <a:cxn ang="0">
                  <a:pos x="517" y="582"/>
                </a:cxn>
                <a:cxn ang="0">
                  <a:pos x="599" y="518"/>
                </a:cxn>
                <a:cxn ang="0">
                  <a:pos x="635" y="525"/>
                </a:cxn>
                <a:cxn ang="0">
                  <a:pos x="670" y="509"/>
                </a:cxn>
                <a:cxn ang="0">
                  <a:pos x="691" y="474"/>
                </a:cxn>
                <a:cxn ang="0">
                  <a:pos x="696" y="496"/>
                </a:cxn>
                <a:cxn ang="0">
                  <a:pos x="798" y="436"/>
                </a:cxn>
                <a:cxn ang="0">
                  <a:pos x="808" y="431"/>
                </a:cxn>
                <a:cxn ang="0">
                  <a:pos x="823" y="436"/>
                </a:cxn>
                <a:cxn ang="0">
                  <a:pos x="905" y="372"/>
                </a:cxn>
                <a:cxn ang="0">
                  <a:pos x="941" y="379"/>
                </a:cxn>
                <a:cxn ang="0">
                  <a:pos x="976" y="364"/>
                </a:cxn>
                <a:cxn ang="0">
                  <a:pos x="997" y="328"/>
                </a:cxn>
                <a:cxn ang="0">
                  <a:pos x="1030" y="338"/>
                </a:cxn>
                <a:cxn ang="0">
                  <a:pos x="1052" y="295"/>
                </a:cxn>
                <a:cxn ang="0">
                  <a:pos x="1090" y="286"/>
                </a:cxn>
                <a:cxn ang="0">
                  <a:pos x="1088" y="244"/>
                </a:cxn>
                <a:cxn ang="0">
                  <a:pos x="1098" y="260"/>
                </a:cxn>
                <a:cxn ang="0">
                  <a:pos x="1117" y="146"/>
                </a:cxn>
                <a:cxn ang="0">
                  <a:pos x="1084" y="122"/>
                </a:cxn>
                <a:cxn ang="0">
                  <a:pos x="1099" y="127"/>
                </a:cxn>
                <a:cxn ang="0">
                  <a:pos x="1019" y="57"/>
                </a:cxn>
                <a:cxn ang="0">
                  <a:pos x="1061" y="72"/>
                </a:cxn>
                <a:cxn ang="0">
                  <a:pos x="947" y="30"/>
                </a:cxn>
                <a:cxn ang="0">
                  <a:pos x="925" y="41"/>
                </a:cxn>
                <a:cxn ang="0">
                  <a:pos x="925" y="18"/>
                </a:cxn>
                <a:cxn ang="0">
                  <a:pos x="823" y="39"/>
                </a:cxn>
                <a:cxn ang="0">
                  <a:pos x="857" y="40"/>
                </a:cxn>
                <a:cxn ang="0">
                  <a:pos x="756" y="15"/>
                </a:cxn>
                <a:cxn ang="0">
                  <a:pos x="722" y="37"/>
                </a:cxn>
                <a:cxn ang="0">
                  <a:pos x="733" y="26"/>
                </a:cxn>
                <a:cxn ang="0">
                  <a:pos x="609" y="23"/>
                </a:cxn>
                <a:cxn ang="0">
                  <a:pos x="587" y="34"/>
                </a:cxn>
                <a:cxn ang="0">
                  <a:pos x="587" y="12"/>
                </a:cxn>
                <a:cxn ang="0">
                  <a:pos x="485" y="32"/>
                </a:cxn>
                <a:cxn ang="0">
                  <a:pos x="519" y="33"/>
                </a:cxn>
                <a:cxn ang="0">
                  <a:pos x="418" y="8"/>
                </a:cxn>
                <a:cxn ang="0">
                  <a:pos x="383" y="30"/>
                </a:cxn>
                <a:cxn ang="0">
                  <a:pos x="395" y="19"/>
                </a:cxn>
                <a:cxn ang="0">
                  <a:pos x="271" y="17"/>
                </a:cxn>
                <a:cxn ang="0">
                  <a:pos x="316" y="29"/>
                </a:cxn>
                <a:cxn ang="0">
                  <a:pos x="215" y="4"/>
                </a:cxn>
                <a:cxn ang="0">
                  <a:pos x="180" y="26"/>
                </a:cxn>
                <a:cxn ang="0">
                  <a:pos x="192" y="15"/>
                </a:cxn>
                <a:cxn ang="0">
                  <a:pos x="68" y="13"/>
                </a:cxn>
                <a:cxn ang="0">
                  <a:pos x="45" y="24"/>
                </a:cxn>
                <a:cxn ang="0">
                  <a:pos x="12" y="0"/>
                </a:cxn>
              </a:cxnLst>
              <a:rect l="0" t="0" r="r" b="b"/>
              <a:pathLst>
                <a:path w="1122" h="757">
                  <a:moveTo>
                    <a:pt x="144" y="757"/>
                  </a:moveTo>
                  <a:cubicBezTo>
                    <a:pt x="140" y="757"/>
                    <a:pt x="136" y="755"/>
                    <a:pt x="134" y="751"/>
                  </a:cubicBezTo>
                  <a:cubicBezTo>
                    <a:pt x="131" y="745"/>
                    <a:pt x="134" y="738"/>
                    <a:pt x="139" y="736"/>
                  </a:cubicBezTo>
                  <a:cubicBezTo>
                    <a:pt x="170" y="721"/>
                    <a:pt x="170" y="721"/>
                    <a:pt x="170" y="721"/>
                  </a:cubicBezTo>
                  <a:cubicBezTo>
                    <a:pt x="176" y="719"/>
                    <a:pt x="183" y="721"/>
                    <a:pt x="185" y="727"/>
                  </a:cubicBezTo>
                  <a:cubicBezTo>
                    <a:pt x="188" y="732"/>
                    <a:pt x="185" y="739"/>
                    <a:pt x="180" y="742"/>
                  </a:cubicBezTo>
                  <a:cubicBezTo>
                    <a:pt x="149" y="756"/>
                    <a:pt x="149" y="756"/>
                    <a:pt x="149" y="756"/>
                  </a:cubicBezTo>
                  <a:cubicBezTo>
                    <a:pt x="148" y="757"/>
                    <a:pt x="146" y="757"/>
                    <a:pt x="144" y="757"/>
                  </a:cubicBezTo>
                  <a:close/>
                  <a:moveTo>
                    <a:pt x="206" y="728"/>
                  </a:moveTo>
                  <a:cubicBezTo>
                    <a:pt x="201" y="728"/>
                    <a:pt x="197" y="726"/>
                    <a:pt x="195" y="722"/>
                  </a:cubicBezTo>
                  <a:cubicBezTo>
                    <a:pt x="193" y="716"/>
                    <a:pt x="195" y="709"/>
                    <a:pt x="201" y="707"/>
                  </a:cubicBezTo>
                  <a:cubicBezTo>
                    <a:pt x="231" y="692"/>
                    <a:pt x="231" y="692"/>
                    <a:pt x="231" y="692"/>
                  </a:cubicBezTo>
                  <a:cubicBezTo>
                    <a:pt x="237" y="690"/>
                    <a:pt x="244" y="692"/>
                    <a:pt x="247" y="698"/>
                  </a:cubicBezTo>
                  <a:cubicBezTo>
                    <a:pt x="249" y="703"/>
                    <a:pt x="247" y="710"/>
                    <a:pt x="241" y="713"/>
                  </a:cubicBezTo>
                  <a:cubicBezTo>
                    <a:pt x="210" y="727"/>
                    <a:pt x="210" y="727"/>
                    <a:pt x="210" y="727"/>
                  </a:cubicBezTo>
                  <a:cubicBezTo>
                    <a:pt x="209" y="728"/>
                    <a:pt x="207" y="728"/>
                    <a:pt x="206" y="728"/>
                  </a:cubicBezTo>
                  <a:close/>
                  <a:moveTo>
                    <a:pt x="267" y="699"/>
                  </a:moveTo>
                  <a:cubicBezTo>
                    <a:pt x="263" y="699"/>
                    <a:pt x="259" y="697"/>
                    <a:pt x="257" y="693"/>
                  </a:cubicBezTo>
                  <a:cubicBezTo>
                    <a:pt x="254" y="687"/>
                    <a:pt x="256" y="680"/>
                    <a:pt x="262" y="678"/>
                  </a:cubicBezTo>
                  <a:cubicBezTo>
                    <a:pt x="293" y="663"/>
                    <a:pt x="293" y="663"/>
                    <a:pt x="293" y="663"/>
                  </a:cubicBezTo>
                  <a:cubicBezTo>
                    <a:pt x="298" y="660"/>
                    <a:pt x="305" y="663"/>
                    <a:pt x="308" y="669"/>
                  </a:cubicBezTo>
                  <a:cubicBezTo>
                    <a:pt x="311" y="674"/>
                    <a:pt x="308" y="681"/>
                    <a:pt x="302" y="684"/>
                  </a:cubicBezTo>
                  <a:cubicBezTo>
                    <a:pt x="272" y="698"/>
                    <a:pt x="272" y="698"/>
                    <a:pt x="272" y="698"/>
                  </a:cubicBezTo>
                  <a:cubicBezTo>
                    <a:pt x="270" y="699"/>
                    <a:pt x="269" y="699"/>
                    <a:pt x="267" y="699"/>
                  </a:cubicBezTo>
                  <a:close/>
                  <a:moveTo>
                    <a:pt x="328" y="670"/>
                  </a:moveTo>
                  <a:cubicBezTo>
                    <a:pt x="324" y="670"/>
                    <a:pt x="320" y="668"/>
                    <a:pt x="318" y="664"/>
                  </a:cubicBezTo>
                  <a:cubicBezTo>
                    <a:pt x="315" y="658"/>
                    <a:pt x="318" y="651"/>
                    <a:pt x="323" y="649"/>
                  </a:cubicBezTo>
                  <a:cubicBezTo>
                    <a:pt x="354" y="634"/>
                    <a:pt x="354" y="634"/>
                    <a:pt x="354" y="634"/>
                  </a:cubicBezTo>
                  <a:cubicBezTo>
                    <a:pt x="360" y="631"/>
                    <a:pt x="366" y="634"/>
                    <a:pt x="369" y="639"/>
                  </a:cubicBezTo>
                  <a:cubicBezTo>
                    <a:pt x="372" y="645"/>
                    <a:pt x="369" y="652"/>
                    <a:pt x="364" y="655"/>
                  </a:cubicBezTo>
                  <a:cubicBezTo>
                    <a:pt x="333" y="669"/>
                    <a:pt x="333" y="669"/>
                    <a:pt x="333" y="669"/>
                  </a:cubicBezTo>
                  <a:cubicBezTo>
                    <a:pt x="332" y="670"/>
                    <a:pt x="330" y="670"/>
                    <a:pt x="328" y="670"/>
                  </a:cubicBezTo>
                  <a:close/>
                  <a:moveTo>
                    <a:pt x="390" y="641"/>
                  </a:moveTo>
                  <a:cubicBezTo>
                    <a:pt x="385" y="641"/>
                    <a:pt x="381" y="639"/>
                    <a:pt x="379" y="635"/>
                  </a:cubicBezTo>
                  <a:cubicBezTo>
                    <a:pt x="377" y="629"/>
                    <a:pt x="379" y="622"/>
                    <a:pt x="385" y="620"/>
                  </a:cubicBezTo>
                  <a:cubicBezTo>
                    <a:pt x="415" y="605"/>
                    <a:pt x="415" y="605"/>
                    <a:pt x="415" y="605"/>
                  </a:cubicBezTo>
                  <a:cubicBezTo>
                    <a:pt x="421" y="602"/>
                    <a:pt x="428" y="605"/>
                    <a:pt x="430" y="610"/>
                  </a:cubicBezTo>
                  <a:cubicBezTo>
                    <a:pt x="433" y="616"/>
                    <a:pt x="431" y="623"/>
                    <a:pt x="425" y="625"/>
                  </a:cubicBezTo>
                  <a:cubicBezTo>
                    <a:pt x="394" y="640"/>
                    <a:pt x="394" y="640"/>
                    <a:pt x="394" y="640"/>
                  </a:cubicBezTo>
                  <a:cubicBezTo>
                    <a:pt x="393" y="641"/>
                    <a:pt x="391" y="641"/>
                    <a:pt x="390" y="641"/>
                  </a:cubicBezTo>
                  <a:close/>
                  <a:moveTo>
                    <a:pt x="451" y="612"/>
                  </a:moveTo>
                  <a:cubicBezTo>
                    <a:pt x="447" y="612"/>
                    <a:pt x="442" y="610"/>
                    <a:pt x="441" y="606"/>
                  </a:cubicBezTo>
                  <a:cubicBezTo>
                    <a:pt x="438" y="600"/>
                    <a:pt x="440" y="593"/>
                    <a:pt x="446" y="590"/>
                  </a:cubicBezTo>
                  <a:cubicBezTo>
                    <a:pt x="477" y="576"/>
                    <a:pt x="477" y="576"/>
                    <a:pt x="477" y="576"/>
                  </a:cubicBezTo>
                  <a:cubicBezTo>
                    <a:pt x="482" y="573"/>
                    <a:pt x="489" y="576"/>
                    <a:pt x="492" y="581"/>
                  </a:cubicBezTo>
                  <a:cubicBezTo>
                    <a:pt x="494" y="587"/>
                    <a:pt x="492" y="594"/>
                    <a:pt x="486" y="596"/>
                  </a:cubicBezTo>
                  <a:cubicBezTo>
                    <a:pt x="456" y="611"/>
                    <a:pt x="456" y="611"/>
                    <a:pt x="456" y="611"/>
                  </a:cubicBezTo>
                  <a:cubicBezTo>
                    <a:pt x="454" y="612"/>
                    <a:pt x="452" y="612"/>
                    <a:pt x="451" y="612"/>
                  </a:cubicBezTo>
                  <a:close/>
                  <a:moveTo>
                    <a:pt x="512" y="583"/>
                  </a:moveTo>
                  <a:cubicBezTo>
                    <a:pt x="508" y="583"/>
                    <a:pt x="504" y="581"/>
                    <a:pt x="502" y="576"/>
                  </a:cubicBezTo>
                  <a:cubicBezTo>
                    <a:pt x="499" y="571"/>
                    <a:pt x="501" y="564"/>
                    <a:pt x="507" y="561"/>
                  </a:cubicBezTo>
                  <a:cubicBezTo>
                    <a:pt x="538" y="547"/>
                    <a:pt x="538" y="547"/>
                    <a:pt x="538" y="547"/>
                  </a:cubicBezTo>
                  <a:cubicBezTo>
                    <a:pt x="543" y="544"/>
                    <a:pt x="550" y="547"/>
                    <a:pt x="553" y="552"/>
                  </a:cubicBezTo>
                  <a:cubicBezTo>
                    <a:pt x="556" y="558"/>
                    <a:pt x="553" y="565"/>
                    <a:pt x="547" y="567"/>
                  </a:cubicBezTo>
                  <a:cubicBezTo>
                    <a:pt x="517" y="582"/>
                    <a:pt x="517" y="582"/>
                    <a:pt x="517" y="582"/>
                  </a:cubicBezTo>
                  <a:cubicBezTo>
                    <a:pt x="515" y="583"/>
                    <a:pt x="514" y="583"/>
                    <a:pt x="512" y="583"/>
                  </a:cubicBezTo>
                  <a:close/>
                  <a:moveTo>
                    <a:pt x="573" y="554"/>
                  </a:moveTo>
                  <a:cubicBezTo>
                    <a:pt x="569" y="554"/>
                    <a:pt x="565" y="551"/>
                    <a:pt x="563" y="547"/>
                  </a:cubicBezTo>
                  <a:cubicBezTo>
                    <a:pt x="560" y="542"/>
                    <a:pt x="563" y="535"/>
                    <a:pt x="568" y="532"/>
                  </a:cubicBezTo>
                  <a:cubicBezTo>
                    <a:pt x="599" y="518"/>
                    <a:pt x="599" y="518"/>
                    <a:pt x="599" y="518"/>
                  </a:cubicBezTo>
                  <a:cubicBezTo>
                    <a:pt x="605" y="515"/>
                    <a:pt x="611" y="517"/>
                    <a:pt x="614" y="523"/>
                  </a:cubicBezTo>
                  <a:cubicBezTo>
                    <a:pt x="617" y="529"/>
                    <a:pt x="614" y="536"/>
                    <a:pt x="609" y="538"/>
                  </a:cubicBezTo>
                  <a:cubicBezTo>
                    <a:pt x="578" y="553"/>
                    <a:pt x="578" y="553"/>
                    <a:pt x="578" y="553"/>
                  </a:cubicBezTo>
                  <a:cubicBezTo>
                    <a:pt x="577" y="553"/>
                    <a:pt x="575" y="554"/>
                    <a:pt x="573" y="554"/>
                  </a:cubicBezTo>
                  <a:close/>
                  <a:moveTo>
                    <a:pt x="635" y="525"/>
                  </a:moveTo>
                  <a:cubicBezTo>
                    <a:pt x="630" y="525"/>
                    <a:pt x="626" y="522"/>
                    <a:pt x="624" y="518"/>
                  </a:cubicBezTo>
                  <a:cubicBezTo>
                    <a:pt x="622" y="513"/>
                    <a:pt x="624" y="506"/>
                    <a:pt x="630" y="503"/>
                  </a:cubicBezTo>
                  <a:cubicBezTo>
                    <a:pt x="660" y="489"/>
                    <a:pt x="660" y="489"/>
                    <a:pt x="660" y="489"/>
                  </a:cubicBezTo>
                  <a:cubicBezTo>
                    <a:pt x="666" y="486"/>
                    <a:pt x="673" y="488"/>
                    <a:pt x="675" y="494"/>
                  </a:cubicBezTo>
                  <a:cubicBezTo>
                    <a:pt x="678" y="500"/>
                    <a:pt x="676" y="506"/>
                    <a:pt x="670" y="509"/>
                  </a:cubicBezTo>
                  <a:cubicBezTo>
                    <a:pt x="639" y="524"/>
                    <a:pt x="639" y="524"/>
                    <a:pt x="639" y="524"/>
                  </a:cubicBezTo>
                  <a:cubicBezTo>
                    <a:pt x="638" y="524"/>
                    <a:pt x="636" y="525"/>
                    <a:pt x="635" y="525"/>
                  </a:cubicBezTo>
                  <a:close/>
                  <a:moveTo>
                    <a:pt x="696" y="496"/>
                  </a:moveTo>
                  <a:cubicBezTo>
                    <a:pt x="692" y="496"/>
                    <a:pt x="687" y="493"/>
                    <a:pt x="686" y="489"/>
                  </a:cubicBezTo>
                  <a:cubicBezTo>
                    <a:pt x="683" y="484"/>
                    <a:pt x="685" y="477"/>
                    <a:pt x="691" y="474"/>
                  </a:cubicBezTo>
                  <a:cubicBezTo>
                    <a:pt x="722" y="460"/>
                    <a:pt x="722" y="460"/>
                    <a:pt x="722" y="460"/>
                  </a:cubicBezTo>
                  <a:cubicBezTo>
                    <a:pt x="727" y="457"/>
                    <a:pt x="734" y="459"/>
                    <a:pt x="737" y="465"/>
                  </a:cubicBezTo>
                  <a:cubicBezTo>
                    <a:pt x="739" y="471"/>
                    <a:pt x="737" y="477"/>
                    <a:pt x="731" y="480"/>
                  </a:cubicBezTo>
                  <a:cubicBezTo>
                    <a:pt x="701" y="495"/>
                    <a:pt x="701" y="495"/>
                    <a:pt x="701" y="495"/>
                  </a:cubicBezTo>
                  <a:cubicBezTo>
                    <a:pt x="699" y="495"/>
                    <a:pt x="697" y="496"/>
                    <a:pt x="696" y="496"/>
                  </a:cubicBezTo>
                  <a:close/>
                  <a:moveTo>
                    <a:pt x="757" y="467"/>
                  </a:moveTo>
                  <a:cubicBezTo>
                    <a:pt x="753" y="467"/>
                    <a:pt x="749" y="464"/>
                    <a:pt x="747" y="460"/>
                  </a:cubicBezTo>
                  <a:cubicBezTo>
                    <a:pt x="744" y="454"/>
                    <a:pt x="746" y="448"/>
                    <a:pt x="752" y="445"/>
                  </a:cubicBezTo>
                  <a:cubicBezTo>
                    <a:pt x="783" y="430"/>
                    <a:pt x="783" y="430"/>
                    <a:pt x="783" y="430"/>
                  </a:cubicBezTo>
                  <a:cubicBezTo>
                    <a:pt x="788" y="428"/>
                    <a:pt x="795" y="430"/>
                    <a:pt x="798" y="436"/>
                  </a:cubicBezTo>
                  <a:cubicBezTo>
                    <a:pt x="801" y="441"/>
                    <a:pt x="798" y="448"/>
                    <a:pt x="792" y="451"/>
                  </a:cubicBezTo>
                  <a:cubicBezTo>
                    <a:pt x="762" y="465"/>
                    <a:pt x="762" y="465"/>
                    <a:pt x="762" y="465"/>
                  </a:cubicBezTo>
                  <a:cubicBezTo>
                    <a:pt x="760" y="466"/>
                    <a:pt x="759" y="467"/>
                    <a:pt x="757" y="467"/>
                  </a:cubicBezTo>
                  <a:close/>
                  <a:moveTo>
                    <a:pt x="818" y="437"/>
                  </a:moveTo>
                  <a:cubicBezTo>
                    <a:pt x="814" y="437"/>
                    <a:pt x="810" y="435"/>
                    <a:pt x="808" y="431"/>
                  </a:cubicBezTo>
                  <a:cubicBezTo>
                    <a:pt x="805" y="425"/>
                    <a:pt x="808" y="419"/>
                    <a:pt x="813" y="416"/>
                  </a:cubicBezTo>
                  <a:cubicBezTo>
                    <a:pt x="844" y="401"/>
                    <a:pt x="844" y="401"/>
                    <a:pt x="844" y="401"/>
                  </a:cubicBezTo>
                  <a:cubicBezTo>
                    <a:pt x="850" y="399"/>
                    <a:pt x="856" y="401"/>
                    <a:pt x="859" y="407"/>
                  </a:cubicBezTo>
                  <a:cubicBezTo>
                    <a:pt x="862" y="412"/>
                    <a:pt x="859" y="419"/>
                    <a:pt x="854" y="422"/>
                  </a:cubicBezTo>
                  <a:cubicBezTo>
                    <a:pt x="823" y="436"/>
                    <a:pt x="823" y="436"/>
                    <a:pt x="823" y="436"/>
                  </a:cubicBezTo>
                  <a:cubicBezTo>
                    <a:pt x="822" y="437"/>
                    <a:pt x="820" y="437"/>
                    <a:pt x="818" y="437"/>
                  </a:cubicBezTo>
                  <a:close/>
                  <a:moveTo>
                    <a:pt x="880" y="408"/>
                  </a:moveTo>
                  <a:cubicBezTo>
                    <a:pt x="875" y="408"/>
                    <a:pt x="871" y="406"/>
                    <a:pt x="869" y="402"/>
                  </a:cubicBezTo>
                  <a:cubicBezTo>
                    <a:pt x="867" y="396"/>
                    <a:pt x="869" y="389"/>
                    <a:pt x="875" y="387"/>
                  </a:cubicBezTo>
                  <a:cubicBezTo>
                    <a:pt x="905" y="372"/>
                    <a:pt x="905" y="372"/>
                    <a:pt x="905" y="372"/>
                  </a:cubicBezTo>
                  <a:cubicBezTo>
                    <a:pt x="911" y="370"/>
                    <a:pt x="918" y="372"/>
                    <a:pt x="920" y="378"/>
                  </a:cubicBezTo>
                  <a:cubicBezTo>
                    <a:pt x="923" y="383"/>
                    <a:pt x="921" y="390"/>
                    <a:pt x="915" y="393"/>
                  </a:cubicBezTo>
                  <a:cubicBezTo>
                    <a:pt x="884" y="407"/>
                    <a:pt x="884" y="407"/>
                    <a:pt x="884" y="407"/>
                  </a:cubicBezTo>
                  <a:cubicBezTo>
                    <a:pt x="883" y="408"/>
                    <a:pt x="881" y="408"/>
                    <a:pt x="880" y="408"/>
                  </a:cubicBezTo>
                  <a:close/>
                  <a:moveTo>
                    <a:pt x="941" y="379"/>
                  </a:moveTo>
                  <a:cubicBezTo>
                    <a:pt x="937" y="379"/>
                    <a:pt x="933" y="377"/>
                    <a:pt x="931" y="373"/>
                  </a:cubicBezTo>
                  <a:cubicBezTo>
                    <a:pt x="928" y="367"/>
                    <a:pt x="930" y="360"/>
                    <a:pt x="936" y="358"/>
                  </a:cubicBezTo>
                  <a:cubicBezTo>
                    <a:pt x="967" y="343"/>
                    <a:pt x="967" y="343"/>
                    <a:pt x="967" y="343"/>
                  </a:cubicBezTo>
                  <a:cubicBezTo>
                    <a:pt x="972" y="340"/>
                    <a:pt x="979" y="343"/>
                    <a:pt x="982" y="348"/>
                  </a:cubicBezTo>
                  <a:cubicBezTo>
                    <a:pt x="984" y="354"/>
                    <a:pt x="982" y="361"/>
                    <a:pt x="976" y="364"/>
                  </a:cubicBezTo>
                  <a:cubicBezTo>
                    <a:pt x="946" y="378"/>
                    <a:pt x="946" y="378"/>
                    <a:pt x="946" y="378"/>
                  </a:cubicBezTo>
                  <a:cubicBezTo>
                    <a:pt x="944" y="379"/>
                    <a:pt x="942" y="379"/>
                    <a:pt x="941" y="379"/>
                  </a:cubicBezTo>
                  <a:close/>
                  <a:moveTo>
                    <a:pt x="1002" y="350"/>
                  </a:moveTo>
                  <a:cubicBezTo>
                    <a:pt x="998" y="350"/>
                    <a:pt x="994" y="348"/>
                    <a:pt x="992" y="344"/>
                  </a:cubicBezTo>
                  <a:cubicBezTo>
                    <a:pt x="989" y="338"/>
                    <a:pt x="992" y="331"/>
                    <a:pt x="997" y="328"/>
                  </a:cubicBezTo>
                  <a:cubicBezTo>
                    <a:pt x="1011" y="322"/>
                    <a:pt x="1019" y="318"/>
                    <a:pt x="1020" y="318"/>
                  </a:cubicBezTo>
                  <a:cubicBezTo>
                    <a:pt x="1022" y="316"/>
                    <a:pt x="1025" y="315"/>
                    <a:pt x="1027" y="314"/>
                  </a:cubicBezTo>
                  <a:cubicBezTo>
                    <a:pt x="1032" y="311"/>
                    <a:pt x="1039" y="312"/>
                    <a:pt x="1043" y="318"/>
                  </a:cubicBezTo>
                  <a:cubicBezTo>
                    <a:pt x="1046" y="323"/>
                    <a:pt x="1044" y="330"/>
                    <a:pt x="1038" y="333"/>
                  </a:cubicBezTo>
                  <a:cubicBezTo>
                    <a:pt x="1036" y="335"/>
                    <a:pt x="1033" y="336"/>
                    <a:pt x="1030" y="338"/>
                  </a:cubicBezTo>
                  <a:cubicBezTo>
                    <a:pt x="1030" y="338"/>
                    <a:pt x="1029" y="338"/>
                    <a:pt x="1007" y="349"/>
                  </a:cubicBezTo>
                  <a:cubicBezTo>
                    <a:pt x="1006" y="350"/>
                    <a:pt x="1004" y="350"/>
                    <a:pt x="1002" y="350"/>
                  </a:cubicBezTo>
                  <a:close/>
                  <a:moveTo>
                    <a:pt x="1060" y="315"/>
                  </a:moveTo>
                  <a:cubicBezTo>
                    <a:pt x="1057" y="315"/>
                    <a:pt x="1054" y="314"/>
                    <a:pt x="1052" y="311"/>
                  </a:cubicBezTo>
                  <a:cubicBezTo>
                    <a:pt x="1047" y="307"/>
                    <a:pt x="1048" y="299"/>
                    <a:pt x="1052" y="295"/>
                  </a:cubicBezTo>
                  <a:cubicBezTo>
                    <a:pt x="1059" y="288"/>
                    <a:pt x="1066" y="281"/>
                    <a:pt x="1072" y="273"/>
                  </a:cubicBezTo>
                  <a:cubicBezTo>
                    <a:pt x="1073" y="271"/>
                    <a:pt x="1073" y="271"/>
                    <a:pt x="1073" y="271"/>
                  </a:cubicBezTo>
                  <a:cubicBezTo>
                    <a:pt x="1076" y="266"/>
                    <a:pt x="1084" y="265"/>
                    <a:pt x="1089" y="269"/>
                  </a:cubicBezTo>
                  <a:cubicBezTo>
                    <a:pt x="1094" y="272"/>
                    <a:pt x="1095" y="279"/>
                    <a:pt x="1091" y="285"/>
                  </a:cubicBezTo>
                  <a:cubicBezTo>
                    <a:pt x="1090" y="286"/>
                    <a:pt x="1090" y="286"/>
                    <a:pt x="1090" y="286"/>
                  </a:cubicBezTo>
                  <a:cubicBezTo>
                    <a:pt x="1084" y="296"/>
                    <a:pt x="1076" y="304"/>
                    <a:pt x="1068" y="312"/>
                  </a:cubicBezTo>
                  <a:cubicBezTo>
                    <a:pt x="1065" y="314"/>
                    <a:pt x="1063" y="315"/>
                    <a:pt x="1060" y="315"/>
                  </a:cubicBezTo>
                  <a:close/>
                  <a:moveTo>
                    <a:pt x="1098" y="260"/>
                  </a:moveTo>
                  <a:cubicBezTo>
                    <a:pt x="1097" y="260"/>
                    <a:pt x="1096" y="260"/>
                    <a:pt x="1094" y="259"/>
                  </a:cubicBezTo>
                  <a:cubicBezTo>
                    <a:pt x="1088" y="257"/>
                    <a:pt x="1086" y="250"/>
                    <a:pt x="1088" y="244"/>
                  </a:cubicBezTo>
                  <a:cubicBezTo>
                    <a:pt x="1092" y="234"/>
                    <a:pt x="1095" y="224"/>
                    <a:pt x="1097" y="214"/>
                  </a:cubicBezTo>
                  <a:cubicBezTo>
                    <a:pt x="1098" y="208"/>
                    <a:pt x="1104" y="204"/>
                    <a:pt x="1110" y="205"/>
                  </a:cubicBezTo>
                  <a:cubicBezTo>
                    <a:pt x="1116" y="206"/>
                    <a:pt x="1120" y="212"/>
                    <a:pt x="1119" y="218"/>
                  </a:cubicBezTo>
                  <a:cubicBezTo>
                    <a:pt x="1117" y="230"/>
                    <a:pt x="1114" y="242"/>
                    <a:pt x="1109" y="253"/>
                  </a:cubicBezTo>
                  <a:cubicBezTo>
                    <a:pt x="1107" y="257"/>
                    <a:pt x="1103" y="260"/>
                    <a:pt x="1098" y="260"/>
                  </a:cubicBezTo>
                  <a:close/>
                  <a:moveTo>
                    <a:pt x="1111" y="194"/>
                  </a:moveTo>
                  <a:cubicBezTo>
                    <a:pt x="1105" y="194"/>
                    <a:pt x="1100" y="189"/>
                    <a:pt x="1099" y="183"/>
                  </a:cubicBezTo>
                  <a:cubicBezTo>
                    <a:pt x="1099" y="172"/>
                    <a:pt x="1097" y="162"/>
                    <a:pt x="1095" y="152"/>
                  </a:cubicBezTo>
                  <a:cubicBezTo>
                    <a:pt x="1093" y="146"/>
                    <a:pt x="1097" y="140"/>
                    <a:pt x="1103" y="138"/>
                  </a:cubicBezTo>
                  <a:cubicBezTo>
                    <a:pt x="1109" y="136"/>
                    <a:pt x="1115" y="140"/>
                    <a:pt x="1117" y="146"/>
                  </a:cubicBezTo>
                  <a:cubicBezTo>
                    <a:pt x="1120" y="158"/>
                    <a:pt x="1122" y="170"/>
                    <a:pt x="1122" y="182"/>
                  </a:cubicBezTo>
                  <a:cubicBezTo>
                    <a:pt x="1122" y="188"/>
                    <a:pt x="1117" y="194"/>
                    <a:pt x="1111" y="194"/>
                  </a:cubicBezTo>
                  <a:cubicBezTo>
                    <a:pt x="1111" y="194"/>
                    <a:pt x="1111" y="194"/>
                    <a:pt x="1111" y="194"/>
                  </a:cubicBezTo>
                  <a:close/>
                  <a:moveTo>
                    <a:pt x="1094" y="129"/>
                  </a:moveTo>
                  <a:cubicBezTo>
                    <a:pt x="1090" y="129"/>
                    <a:pt x="1086" y="126"/>
                    <a:pt x="1084" y="122"/>
                  </a:cubicBezTo>
                  <a:cubicBezTo>
                    <a:pt x="1079" y="113"/>
                    <a:pt x="1074" y="104"/>
                    <a:pt x="1067" y="96"/>
                  </a:cubicBezTo>
                  <a:cubicBezTo>
                    <a:pt x="1063" y="91"/>
                    <a:pt x="1064" y="84"/>
                    <a:pt x="1069" y="80"/>
                  </a:cubicBezTo>
                  <a:cubicBezTo>
                    <a:pt x="1074" y="76"/>
                    <a:pt x="1081" y="77"/>
                    <a:pt x="1085" y="82"/>
                  </a:cubicBezTo>
                  <a:cubicBezTo>
                    <a:pt x="1092" y="91"/>
                    <a:pt x="1099" y="101"/>
                    <a:pt x="1104" y="112"/>
                  </a:cubicBezTo>
                  <a:cubicBezTo>
                    <a:pt x="1107" y="118"/>
                    <a:pt x="1105" y="125"/>
                    <a:pt x="1099" y="127"/>
                  </a:cubicBezTo>
                  <a:cubicBezTo>
                    <a:pt x="1098" y="128"/>
                    <a:pt x="1096" y="129"/>
                    <a:pt x="1094" y="129"/>
                  </a:cubicBezTo>
                  <a:close/>
                  <a:moveTo>
                    <a:pt x="1052" y="76"/>
                  </a:moveTo>
                  <a:cubicBezTo>
                    <a:pt x="1050" y="76"/>
                    <a:pt x="1047" y="76"/>
                    <a:pt x="1045" y="74"/>
                  </a:cubicBezTo>
                  <a:cubicBezTo>
                    <a:pt x="1043" y="72"/>
                    <a:pt x="1041" y="71"/>
                    <a:pt x="1039" y="69"/>
                  </a:cubicBezTo>
                  <a:cubicBezTo>
                    <a:pt x="1033" y="65"/>
                    <a:pt x="1026" y="60"/>
                    <a:pt x="1019" y="57"/>
                  </a:cubicBezTo>
                  <a:cubicBezTo>
                    <a:pt x="1013" y="54"/>
                    <a:pt x="1011" y="47"/>
                    <a:pt x="1014" y="42"/>
                  </a:cubicBezTo>
                  <a:cubicBezTo>
                    <a:pt x="1016" y="36"/>
                    <a:pt x="1023" y="34"/>
                    <a:pt x="1029" y="37"/>
                  </a:cubicBezTo>
                  <a:cubicBezTo>
                    <a:pt x="1037" y="41"/>
                    <a:pt x="1045" y="45"/>
                    <a:pt x="1052" y="51"/>
                  </a:cubicBezTo>
                  <a:cubicBezTo>
                    <a:pt x="1055" y="53"/>
                    <a:pt x="1057" y="54"/>
                    <a:pt x="1059" y="56"/>
                  </a:cubicBezTo>
                  <a:cubicBezTo>
                    <a:pt x="1064" y="60"/>
                    <a:pt x="1065" y="67"/>
                    <a:pt x="1061" y="72"/>
                  </a:cubicBezTo>
                  <a:cubicBezTo>
                    <a:pt x="1059" y="75"/>
                    <a:pt x="1055" y="76"/>
                    <a:pt x="1052" y="76"/>
                  </a:cubicBezTo>
                  <a:close/>
                  <a:moveTo>
                    <a:pt x="992" y="46"/>
                  </a:moveTo>
                  <a:cubicBezTo>
                    <a:pt x="991" y="46"/>
                    <a:pt x="990" y="46"/>
                    <a:pt x="989" y="46"/>
                  </a:cubicBezTo>
                  <a:cubicBezTo>
                    <a:pt x="979" y="43"/>
                    <a:pt x="969" y="42"/>
                    <a:pt x="958" y="42"/>
                  </a:cubicBezTo>
                  <a:cubicBezTo>
                    <a:pt x="952" y="41"/>
                    <a:pt x="947" y="36"/>
                    <a:pt x="947" y="30"/>
                  </a:cubicBezTo>
                  <a:cubicBezTo>
                    <a:pt x="948" y="24"/>
                    <a:pt x="953" y="19"/>
                    <a:pt x="959" y="19"/>
                  </a:cubicBezTo>
                  <a:cubicBezTo>
                    <a:pt x="971" y="19"/>
                    <a:pt x="983" y="21"/>
                    <a:pt x="995" y="24"/>
                  </a:cubicBezTo>
                  <a:cubicBezTo>
                    <a:pt x="1001" y="26"/>
                    <a:pt x="1005" y="32"/>
                    <a:pt x="1003" y="38"/>
                  </a:cubicBezTo>
                  <a:cubicBezTo>
                    <a:pt x="1002" y="43"/>
                    <a:pt x="997" y="46"/>
                    <a:pt x="992" y="46"/>
                  </a:cubicBezTo>
                  <a:close/>
                  <a:moveTo>
                    <a:pt x="925" y="41"/>
                  </a:moveTo>
                  <a:cubicBezTo>
                    <a:pt x="925" y="41"/>
                    <a:pt x="925" y="41"/>
                    <a:pt x="925" y="41"/>
                  </a:cubicBezTo>
                  <a:cubicBezTo>
                    <a:pt x="891" y="40"/>
                    <a:pt x="891" y="40"/>
                    <a:pt x="891" y="40"/>
                  </a:cubicBezTo>
                  <a:cubicBezTo>
                    <a:pt x="885" y="40"/>
                    <a:pt x="880" y="35"/>
                    <a:pt x="880" y="29"/>
                  </a:cubicBezTo>
                  <a:cubicBezTo>
                    <a:pt x="880" y="22"/>
                    <a:pt x="885" y="18"/>
                    <a:pt x="891" y="18"/>
                  </a:cubicBezTo>
                  <a:cubicBezTo>
                    <a:pt x="925" y="18"/>
                    <a:pt x="925" y="18"/>
                    <a:pt x="925" y="18"/>
                  </a:cubicBezTo>
                  <a:cubicBezTo>
                    <a:pt x="931" y="18"/>
                    <a:pt x="936" y="24"/>
                    <a:pt x="936" y="30"/>
                  </a:cubicBezTo>
                  <a:cubicBezTo>
                    <a:pt x="936" y="36"/>
                    <a:pt x="931" y="41"/>
                    <a:pt x="925" y="41"/>
                  </a:cubicBezTo>
                  <a:close/>
                  <a:moveTo>
                    <a:pt x="857" y="40"/>
                  </a:moveTo>
                  <a:cubicBezTo>
                    <a:pt x="857" y="40"/>
                    <a:pt x="857" y="40"/>
                    <a:pt x="857" y="40"/>
                  </a:cubicBezTo>
                  <a:cubicBezTo>
                    <a:pt x="823" y="39"/>
                    <a:pt x="823" y="39"/>
                    <a:pt x="823" y="39"/>
                  </a:cubicBezTo>
                  <a:cubicBezTo>
                    <a:pt x="817" y="39"/>
                    <a:pt x="812" y="34"/>
                    <a:pt x="812" y="27"/>
                  </a:cubicBezTo>
                  <a:cubicBezTo>
                    <a:pt x="812" y="21"/>
                    <a:pt x="817" y="16"/>
                    <a:pt x="824" y="16"/>
                  </a:cubicBezTo>
                  <a:cubicBezTo>
                    <a:pt x="857" y="17"/>
                    <a:pt x="857" y="17"/>
                    <a:pt x="857" y="17"/>
                  </a:cubicBezTo>
                  <a:cubicBezTo>
                    <a:pt x="864" y="17"/>
                    <a:pt x="869" y="22"/>
                    <a:pt x="869" y="29"/>
                  </a:cubicBezTo>
                  <a:cubicBezTo>
                    <a:pt x="868" y="35"/>
                    <a:pt x="863" y="40"/>
                    <a:pt x="857" y="40"/>
                  </a:cubicBezTo>
                  <a:close/>
                  <a:moveTo>
                    <a:pt x="790" y="38"/>
                  </a:moveTo>
                  <a:cubicBezTo>
                    <a:pt x="789" y="38"/>
                    <a:pt x="789" y="38"/>
                    <a:pt x="789" y="38"/>
                  </a:cubicBezTo>
                  <a:cubicBezTo>
                    <a:pt x="756" y="38"/>
                    <a:pt x="756" y="38"/>
                    <a:pt x="756" y="38"/>
                  </a:cubicBezTo>
                  <a:cubicBezTo>
                    <a:pt x="749" y="38"/>
                    <a:pt x="744" y="32"/>
                    <a:pt x="744" y="26"/>
                  </a:cubicBezTo>
                  <a:cubicBezTo>
                    <a:pt x="745" y="20"/>
                    <a:pt x="750" y="15"/>
                    <a:pt x="756" y="15"/>
                  </a:cubicBezTo>
                  <a:cubicBezTo>
                    <a:pt x="790" y="16"/>
                    <a:pt x="790" y="16"/>
                    <a:pt x="790" y="16"/>
                  </a:cubicBezTo>
                  <a:cubicBezTo>
                    <a:pt x="796" y="16"/>
                    <a:pt x="801" y="21"/>
                    <a:pt x="801" y="27"/>
                  </a:cubicBezTo>
                  <a:cubicBezTo>
                    <a:pt x="801" y="33"/>
                    <a:pt x="796" y="38"/>
                    <a:pt x="790" y="38"/>
                  </a:cubicBezTo>
                  <a:close/>
                  <a:moveTo>
                    <a:pt x="722" y="37"/>
                  </a:moveTo>
                  <a:cubicBezTo>
                    <a:pt x="722" y="37"/>
                    <a:pt x="722" y="37"/>
                    <a:pt x="722" y="37"/>
                  </a:cubicBezTo>
                  <a:cubicBezTo>
                    <a:pt x="688" y="36"/>
                    <a:pt x="688" y="36"/>
                    <a:pt x="688" y="36"/>
                  </a:cubicBezTo>
                  <a:cubicBezTo>
                    <a:pt x="682" y="36"/>
                    <a:pt x="677" y="31"/>
                    <a:pt x="677" y="25"/>
                  </a:cubicBezTo>
                  <a:cubicBezTo>
                    <a:pt x="677" y="18"/>
                    <a:pt x="682" y="13"/>
                    <a:pt x="688" y="14"/>
                  </a:cubicBezTo>
                  <a:cubicBezTo>
                    <a:pt x="722" y="14"/>
                    <a:pt x="722" y="14"/>
                    <a:pt x="722" y="14"/>
                  </a:cubicBezTo>
                  <a:cubicBezTo>
                    <a:pt x="728" y="14"/>
                    <a:pt x="733" y="20"/>
                    <a:pt x="733" y="26"/>
                  </a:cubicBezTo>
                  <a:cubicBezTo>
                    <a:pt x="733" y="32"/>
                    <a:pt x="728" y="37"/>
                    <a:pt x="722" y="37"/>
                  </a:cubicBezTo>
                  <a:close/>
                  <a:moveTo>
                    <a:pt x="654" y="36"/>
                  </a:moveTo>
                  <a:cubicBezTo>
                    <a:pt x="654" y="36"/>
                    <a:pt x="654" y="36"/>
                    <a:pt x="654" y="36"/>
                  </a:cubicBezTo>
                  <a:cubicBezTo>
                    <a:pt x="620" y="35"/>
                    <a:pt x="620" y="35"/>
                    <a:pt x="620" y="35"/>
                  </a:cubicBezTo>
                  <a:cubicBezTo>
                    <a:pt x="614" y="35"/>
                    <a:pt x="609" y="30"/>
                    <a:pt x="609" y="23"/>
                  </a:cubicBezTo>
                  <a:cubicBezTo>
                    <a:pt x="609" y="17"/>
                    <a:pt x="614" y="12"/>
                    <a:pt x="621" y="12"/>
                  </a:cubicBezTo>
                  <a:cubicBezTo>
                    <a:pt x="654" y="13"/>
                    <a:pt x="654" y="13"/>
                    <a:pt x="654" y="13"/>
                  </a:cubicBezTo>
                  <a:cubicBezTo>
                    <a:pt x="661" y="13"/>
                    <a:pt x="666" y="18"/>
                    <a:pt x="666" y="25"/>
                  </a:cubicBezTo>
                  <a:cubicBezTo>
                    <a:pt x="665" y="31"/>
                    <a:pt x="660" y="36"/>
                    <a:pt x="654" y="36"/>
                  </a:cubicBezTo>
                  <a:close/>
                  <a:moveTo>
                    <a:pt x="587" y="34"/>
                  </a:moveTo>
                  <a:cubicBezTo>
                    <a:pt x="587" y="34"/>
                    <a:pt x="586" y="34"/>
                    <a:pt x="586" y="34"/>
                  </a:cubicBezTo>
                  <a:cubicBezTo>
                    <a:pt x="553" y="34"/>
                    <a:pt x="553" y="34"/>
                    <a:pt x="553" y="34"/>
                  </a:cubicBezTo>
                  <a:cubicBezTo>
                    <a:pt x="546" y="34"/>
                    <a:pt x="541" y="28"/>
                    <a:pt x="541" y="22"/>
                  </a:cubicBezTo>
                  <a:cubicBezTo>
                    <a:pt x="542" y="16"/>
                    <a:pt x="547" y="11"/>
                    <a:pt x="553" y="11"/>
                  </a:cubicBezTo>
                  <a:cubicBezTo>
                    <a:pt x="587" y="12"/>
                    <a:pt x="587" y="12"/>
                    <a:pt x="587" y="12"/>
                  </a:cubicBezTo>
                  <a:cubicBezTo>
                    <a:pt x="593" y="12"/>
                    <a:pt x="598" y="17"/>
                    <a:pt x="598" y="23"/>
                  </a:cubicBezTo>
                  <a:cubicBezTo>
                    <a:pt x="598" y="29"/>
                    <a:pt x="593" y="34"/>
                    <a:pt x="587" y="34"/>
                  </a:cubicBezTo>
                  <a:close/>
                  <a:moveTo>
                    <a:pt x="519" y="33"/>
                  </a:moveTo>
                  <a:cubicBezTo>
                    <a:pt x="519" y="33"/>
                    <a:pt x="519" y="33"/>
                    <a:pt x="519" y="33"/>
                  </a:cubicBezTo>
                  <a:cubicBezTo>
                    <a:pt x="485" y="32"/>
                    <a:pt x="485" y="32"/>
                    <a:pt x="485" y="32"/>
                  </a:cubicBezTo>
                  <a:cubicBezTo>
                    <a:pt x="479" y="32"/>
                    <a:pt x="474" y="27"/>
                    <a:pt x="474" y="21"/>
                  </a:cubicBezTo>
                  <a:cubicBezTo>
                    <a:pt x="474" y="15"/>
                    <a:pt x="479" y="9"/>
                    <a:pt x="485" y="10"/>
                  </a:cubicBezTo>
                  <a:cubicBezTo>
                    <a:pt x="519" y="10"/>
                    <a:pt x="519" y="10"/>
                    <a:pt x="519" y="10"/>
                  </a:cubicBezTo>
                  <a:cubicBezTo>
                    <a:pt x="525" y="10"/>
                    <a:pt x="530" y="16"/>
                    <a:pt x="530" y="22"/>
                  </a:cubicBezTo>
                  <a:cubicBezTo>
                    <a:pt x="530" y="28"/>
                    <a:pt x="525" y="33"/>
                    <a:pt x="519" y="33"/>
                  </a:cubicBezTo>
                  <a:close/>
                  <a:moveTo>
                    <a:pt x="451" y="32"/>
                  </a:moveTo>
                  <a:cubicBezTo>
                    <a:pt x="451" y="32"/>
                    <a:pt x="451" y="32"/>
                    <a:pt x="451" y="32"/>
                  </a:cubicBezTo>
                  <a:cubicBezTo>
                    <a:pt x="417" y="31"/>
                    <a:pt x="417" y="31"/>
                    <a:pt x="417" y="31"/>
                  </a:cubicBezTo>
                  <a:cubicBezTo>
                    <a:pt x="411" y="31"/>
                    <a:pt x="406" y="26"/>
                    <a:pt x="406" y="19"/>
                  </a:cubicBezTo>
                  <a:cubicBezTo>
                    <a:pt x="406" y="13"/>
                    <a:pt x="411" y="8"/>
                    <a:pt x="418" y="8"/>
                  </a:cubicBezTo>
                  <a:cubicBezTo>
                    <a:pt x="452" y="9"/>
                    <a:pt x="452" y="9"/>
                    <a:pt x="452" y="9"/>
                  </a:cubicBezTo>
                  <a:cubicBezTo>
                    <a:pt x="458" y="9"/>
                    <a:pt x="463" y="14"/>
                    <a:pt x="463" y="21"/>
                  </a:cubicBezTo>
                  <a:cubicBezTo>
                    <a:pt x="463" y="27"/>
                    <a:pt x="457" y="32"/>
                    <a:pt x="451" y="32"/>
                  </a:cubicBezTo>
                  <a:close/>
                  <a:moveTo>
                    <a:pt x="384" y="30"/>
                  </a:moveTo>
                  <a:cubicBezTo>
                    <a:pt x="384" y="30"/>
                    <a:pt x="384" y="30"/>
                    <a:pt x="383" y="30"/>
                  </a:cubicBezTo>
                  <a:cubicBezTo>
                    <a:pt x="350" y="30"/>
                    <a:pt x="350" y="30"/>
                    <a:pt x="350" y="30"/>
                  </a:cubicBezTo>
                  <a:cubicBezTo>
                    <a:pt x="343" y="30"/>
                    <a:pt x="338" y="24"/>
                    <a:pt x="338" y="18"/>
                  </a:cubicBezTo>
                  <a:cubicBezTo>
                    <a:pt x="339" y="12"/>
                    <a:pt x="344" y="7"/>
                    <a:pt x="350" y="7"/>
                  </a:cubicBezTo>
                  <a:cubicBezTo>
                    <a:pt x="384" y="8"/>
                    <a:pt x="384" y="8"/>
                    <a:pt x="384" y="8"/>
                  </a:cubicBezTo>
                  <a:cubicBezTo>
                    <a:pt x="390" y="8"/>
                    <a:pt x="395" y="13"/>
                    <a:pt x="395" y="19"/>
                  </a:cubicBezTo>
                  <a:cubicBezTo>
                    <a:pt x="395" y="25"/>
                    <a:pt x="390" y="30"/>
                    <a:pt x="384" y="30"/>
                  </a:cubicBezTo>
                  <a:close/>
                  <a:moveTo>
                    <a:pt x="316" y="29"/>
                  </a:moveTo>
                  <a:cubicBezTo>
                    <a:pt x="316" y="29"/>
                    <a:pt x="316" y="29"/>
                    <a:pt x="316" y="29"/>
                  </a:cubicBezTo>
                  <a:cubicBezTo>
                    <a:pt x="282" y="28"/>
                    <a:pt x="282" y="28"/>
                    <a:pt x="282" y="28"/>
                  </a:cubicBezTo>
                  <a:cubicBezTo>
                    <a:pt x="276" y="28"/>
                    <a:pt x="271" y="23"/>
                    <a:pt x="271" y="17"/>
                  </a:cubicBezTo>
                  <a:cubicBezTo>
                    <a:pt x="271" y="11"/>
                    <a:pt x="276" y="6"/>
                    <a:pt x="282" y="6"/>
                  </a:cubicBezTo>
                  <a:cubicBezTo>
                    <a:pt x="282" y="6"/>
                    <a:pt x="282" y="6"/>
                    <a:pt x="282" y="6"/>
                  </a:cubicBezTo>
                  <a:cubicBezTo>
                    <a:pt x="316" y="6"/>
                    <a:pt x="316" y="6"/>
                    <a:pt x="316" y="6"/>
                  </a:cubicBezTo>
                  <a:cubicBezTo>
                    <a:pt x="322" y="6"/>
                    <a:pt x="327" y="12"/>
                    <a:pt x="327" y="18"/>
                  </a:cubicBezTo>
                  <a:cubicBezTo>
                    <a:pt x="327" y="24"/>
                    <a:pt x="322" y="29"/>
                    <a:pt x="316" y="29"/>
                  </a:cubicBezTo>
                  <a:close/>
                  <a:moveTo>
                    <a:pt x="248" y="28"/>
                  </a:moveTo>
                  <a:cubicBezTo>
                    <a:pt x="248" y="28"/>
                    <a:pt x="248" y="28"/>
                    <a:pt x="248" y="28"/>
                  </a:cubicBezTo>
                  <a:cubicBezTo>
                    <a:pt x="214" y="27"/>
                    <a:pt x="214" y="27"/>
                    <a:pt x="214" y="27"/>
                  </a:cubicBezTo>
                  <a:cubicBezTo>
                    <a:pt x="208" y="27"/>
                    <a:pt x="203" y="22"/>
                    <a:pt x="203" y="15"/>
                  </a:cubicBezTo>
                  <a:cubicBezTo>
                    <a:pt x="203" y="9"/>
                    <a:pt x="209" y="4"/>
                    <a:pt x="215" y="4"/>
                  </a:cubicBezTo>
                  <a:cubicBezTo>
                    <a:pt x="249" y="5"/>
                    <a:pt x="249" y="5"/>
                    <a:pt x="249" y="5"/>
                  </a:cubicBezTo>
                  <a:cubicBezTo>
                    <a:pt x="255" y="5"/>
                    <a:pt x="260" y="10"/>
                    <a:pt x="260" y="17"/>
                  </a:cubicBezTo>
                  <a:cubicBezTo>
                    <a:pt x="260" y="23"/>
                    <a:pt x="255" y="28"/>
                    <a:pt x="248" y="28"/>
                  </a:cubicBezTo>
                  <a:close/>
                  <a:moveTo>
                    <a:pt x="181" y="26"/>
                  </a:moveTo>
                  <a:cubicBezTo>
                    <a:pt x="181" y="26"/>
                    <a:pt x="181" y="26"/>
                    <a:pt x="180" y="26"/>
                  </a:cubicBezTo>
                  <a:cubicBezTo>
                    <a:pt x="147" y="26"/>
                    <a:pt x="147" y="26"/>
                    <a:pt x="147" y="26"/>
                  </a:cubicBezTo>
                  <a:cubicBezTo>
                    <a:pt x="140" y="26"/>
                    <a:pt x="135" y="20"/>
                    <a:pt x="136" y="14"/>
                  </a:cubicBezTo>
                  <a:cubicBezTo>
                    <a:pt x="136" y="8"/>
                    <a:pt x="141" y="3"/>
                    <a:pt x="147" y="3"/>
                  </a:cubicBezTo>
                  <a:cubicBezTo>
                    <a:pt x="181" y="4"/>
                    <a:pt x="181" y="4"/>
                    <a:pt x="181" y="4"/>
                  </a:cubicBezTo>
                  <a:cubicBezTo>
                    <a:pt x="187" y="4"/>
                    <a:pt x="192" y="9"/>
                    <a:pt x="192" y="15"/>
                  </a:cubicBezTo>
                  <a:cubicBezTo>
                    <a:pt x="192" y="21"/>
                    <a:pt x="187" y="26"/>
                    <a:pt x="181" y="26"/>
                  </a:cubicBezTo>
                  <a:close/>
                  <a:moveTo>
                    <a:pt x="113" y="25"/>
                  </a:moveTo>
                  <a:cubicBezTo>
                    <a:pt x="113" y="25"/>
                    <a:pt x="113" y="25"/>
                    <a:pt x="113" y="25"/>
                  </a:cubicBezTo>
                  <a:cubicBezTo>
                    <a:pt x="79" y="24"/>
                    <a:pt x="79" y="24"/>
                    <a:pt x="79" y="24"/>
                  </a:cubicBezTo>
                  <a:cubicBezTo>
                    <a:pt x="73" y="24"/>
                    <a:pt x="68" y="19"/>
                    <a:pt x="68" y="13"/>
                  </a:cubicBezTo>
                  <a:cubicBezTo>
                    <a:pt x="68" y="7"/>
                    <a:pt x="73" y="2"/>
                    <a:pt x="79" y="2"/>
                  </a:cubicBezTo>
                  <a:cubicBezTo>
                    <a:pt x="113" y="2"/>
                    <a:pt x="113" y="2"/>
                    <a:pt x="113" y="2"/>
                  </a:cubicBezTo>
                  <a:cubicBezTo>
                    <a:pt x="120" y="3"/>
                    <a:pt x="125" y="8"/>
                    <a:pt x="124" y="14"/>
                  </a:cubicBezTo>
                  <a:cubicBezTo>
                    <a:pt x="124" y="20"/>
                    <a:pt x="119" y="25"/>
                    <a:pt x="113" y="25"/>
                  </a:cubicBezTo>
                  <a:close/>
                  <a:moveTo>
                    <a:pt x="45" y="24"/>
                  </a:moveTo>
                  <a:cubicBezTo>
                    <a:pt x="45" y="24"/>
                    <a:pt x="45" y="24"/>
                    <a:pt x="45" y="24"/>
                  </a:cubicBezTo>
                  <a:cubicBezTo>
                    <a:pt x="11" y="23"/>
                    <a:pt x="11" y="23"/>
                    <a:pt x="11" y="23"/>
                  </a:cubicBezTo>
                  <a:cubicBezTo>
                    <a:pt x="5" y="23"/>
                    <a:pt x="0" y="18"/>
                    <a:pt x="0" y="12"/>
                  </a:cubicBezTo>
                  <a:cubicBezTo>
                    <a:pt x="0" y="5"/>
                    <a:pt x="5" y="0"/>
                    <a:pt x="12" y="0"/>
                  </a:cubicBezTo>
                  <a:cubicBezTo>
                    <a:pt x="12" y="0"/>
                    <a:pt x="12" y="0"/>
                    <a:pt x="12" y="0"/>
                  </a:cubicBezTo>
                  <a:cubicBezTo>
                    <a:pt x="46" y="1"/>
                    <a:pt x="46" y="1"/>
                    <a:pt x="46" y="1"/>
                  </a:cubicBezTo>
                  <a:cubicBezTo>
                    <a:pt x="52" y="1"/>
                    <a:pt x="57" y="6"/>
                    <a:pt x="57" y="13"/>
                  </a:cubicBezTo>
                  <a:cubicBezTo>
                    <a:pt x="57" y="19"/>
                    <a:pt x="52" y="24"/>
                    <a:pt x="45" y="24"/>
                  </a:cubicBezTo>
                  <a:close/>
                </a:path>
              </a:pathLst>
            </a:custGeom>
            <a:solidFill>
              <a:srgbClr val="DCDBDB"/>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1" name="ïšľiďe">
              <a:extLst>
                <a:ext uri="{FF2B5EF4-FFF2-40B4-BE49-F238E27FC236}">
                  <a16:creationId xmlns:a16="http://schemas.microsoft.com/office/drawing/2014/main" id="{0E786174-B33D-4D43-85AE-0BDB0C08ACF8}"/>
                </a:ext>
              </a:extLst>
            </p:cNvPr>
            <p:cNvSpPr/>
            <p:nvPr/>
          </p:nvSpPr>
          <p:spPr bwMode="auto">
            <a:xfrm>
              <a:off x="2844764" y="4316039"/>
              <a:ext cx="113333" cy="72270"/>
            </a:xfrm>
            <a:custGeom>
              <a:avLst/>
              <a:gdLst/>
              <a:ahLst/>
              <a:cxnLst>
                <a:cxn ang="0">
                  <a:pos x="13" y="37"/>
                </a:cxn>
                <a:cxn ang="0">
                  <a:pos x="2" y="30"/>
                </a:cxn>
                <a:cxn ang="0">
                  <a:pos x="9" y="15"/>
                </a:cxn>
                <a:cxn ang="0">
                  <a:pos x="24" y="9"/>
                </a:cxn>
                <a:cxn ang="0">
                  <a:pos x="26" y="9"/>
                </a:cxn>
                <a:cxn ang="0">
                  <a:pos x="27" y="8"/>
                </a:cxn>
                <a:cxn ang="0">
                  <a:pos x="39" y="2"/>
                </a:cxn>
                <a:cxn ang="0">
                  <a:pos x="54" y="8"/>
                </a:cxn>
                <a:cxn ang="0">
                  <a:pos x="49" y="23"/>
                </a:cxn>
                <a:cxn ang="0">
                  <a:pos x="37" y="28"/>
                </a:cxn>
                <a:cxn ang="0">
                  <a:pos x="33" y="30"/>
                </a:cxn>
                <a:cxn ang="0">
                  <a:pos x="31" y="31"/>
                </a:cxn>
                <a:cxn ang="0">
                  <a:pos x="17" y="36"/>
                </a:cxn>
                <a:cxn ang="0">
                  <a:pos x="13" y="37"/>
                </a:cxn>
              </a:cxnLst>
              <a:rect l="0" t="0" r="r" b="b"/>
              <a:pathLst>
                <a:path w="57" h="37">
                  <a:moveTo>
                    <a:pt x="13" y="37"/>
                  </a:moveTo>
                  <a:cubicBezTo>
                    <a:pt x="8" y="37"/>
                    <a:pt x="4" y="34"/>
                    <a:pt x="2" y="30"/>
                  </a:cubicBezTo>
                  <a:cubicBezTo>
                    <a:pt x="0" y="24"/>
                    <a:pt x="3" y="17"/>
                    <a:pt x="9" y="15"/>
                  </a:cubicBezTo>
                  <a:cubicBezTo>
                    <a:pt x="14" y="13"/>
                    <a:pt x="19" y="11"/>
                    <a:pt x="24" y="9"/>
                  </a:cubicBezTo>
                  <a:cubicBezTo>
                    <a:pt x="25" y="9"/>
                    <a:pt x="25" y="9"/>
                    <a:pt x="26" y="9"/>
                  </a:cubicBezTo>
                  <a:cubicBezTo>
                    <a:pt x="27" y="8"/>
                    <a:pt x="27" y="8"/>
                    <a:pt x="27" y="8"/>
                  </a:cubicBezTo>
                  <a:cubicBezTo>
                    <a:pt x="31" y="6"/>
                    <a:pt x="35" y="4"/>
                    <a:pt x="39" y="2"/>
                  </a:cubicBezTo>
                  <a:cubicBezTo>
                    <a:pt x="45" y="0"/>
                    <a:pt x="52" y="2"/>
                    <a:pt x="54" y="8"/>
                  </a:cubicBezTo>
                  <a:cubicBezTo>
                    <a:pt x="57" y="13"/>
                    <a:pt x="55" y="20"/>
                    <a:pt x="49" y="23"/>
                  </a:cubicBezTo>
                  <a:cubicBezTo>
                    <a:pt x="45" y="25"/>
                    <a:pt x="41" y="27"/>
                    <a:pt x="37" y="28"/>
                  </a:cubicBezTo>
                  <a:cubicBezTo>
                    <a:pt x="33" y="30"/>
                    <a:pt x="33" y="30"/>
                    <a:pt x="33" y="30"/>
                  </a:cubicBezTo>
                  <a:cubicBezTo>
                    <a:pt x="33" y="30"/>
                    <a:pt x="32" y="30"/>
                    <a:pt x="31" y="31"/>
                  </a:cubicBezTo>
                  <a:cubicBezTo>
                    <a:pt x="26" y="33"/>
                    <a:pt x="22" y="35"/>
                    <a:pt x="17" y="36"/>
                  </a:cubicBezTo>
                  <a:cubicBezTo>
                    <a:pt x="15" y="37"/>
                    <a:pt x="14" y="37"/>
                    <a:pt x="13" y="37"/>
                  </a:cubicBezTo>
                  <a:close/>
                </a:path>
              </a:pathLst>
            </a:custGeom>
            <a:solidFill>
              <a:srgbClr val="DCDBDB"/>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2" name="ïṣḷîḍe">
              <a:extLst>
                <a:ext uri="{FF2B5EF4-FFF2-40B4-BE49-F238E27FC236}">
                  <a16:creationId xmlns:a16="http://schemas.microsoft.com/office/drawing/2014/main" id="{0BEBD52D-1D0C-49EC-BF5B-AB440175DA19}"/>
                </a:ext>
              </a:extLst>
            </p:cNvPr>
            <p:cNvSpPr/>
            <p:nvPr/>
          </p:nvSpPr>
          <p:spPr bwMode="auto">
            <a:xfrm>
              <a:off x="1805057" y="2845996"/>
              <a:ext cx="1028209" cy="1591589"/>
            </a:xfrm>
            <a:custGeom>
              <a:avLst/>
              <a:gdLst/>
              <a:ahLst/>
              <a:cxnLst>
                <a:cxn ang="0">
                  <a:pos x="410" y="785"/>
                </a:cxn>
                <a:cxn ang="0">
                  <a:pos x="445" y="806"/>
                </a:cxn>
                <a:cxn ang="0">
                  <a:pos x="377" y="807"/>
                </a:cxn>
                <a:cxn ang="0">
                  <a:pos x="332" y="790"/>
                </a:cxn>
                <a:cxn ang="0">
                  <a:pos x="388" y="796"/>
                </a:cxn>
                <a:cxn ang="0">
                  <a:pos x="465" y="792"/>
                </a:cxn>
                <a:cxn ang="0">
                  <a:pos x="506" y="771"/>
                </a:cxn>
                <a:cxn ang="0">
                  <a:pos x="488" y="799"/>
                </a:cxn>
                <a:cxn ang="0">
                  <a:pos x="311" y="796"/>
                </a:cxn>
                <a:cxn ang="0">
                  <a:pos x="268" y="772"/>
                </a:cxn>
                <a:cxn ang="0">
                  <a:pos x="322" y="788"/>
                </a:cxn>
                <a:cxn ang="0">
                  <a:pos x="243" y="774"/>
                </a:cxn>
                <a:cxn ang="0">
                  <a:pos x="223" y="739"/>
                </a:cxn>
                <a:cxn ang="0">
                  <a:pos x="248" y="775"/>
                </a:cxn>
                <a:cxn ang="0">
                  <a:pos x="168" y="731"/>
                </a:cxn>
                <a:cxn ang="0">
                  <a:pos x="169" y="703"/>
                </a:cxn>
                <a:cxn ang="0">
                  <a:pos x="199" y="738"/>
                </a:cxn>
                <a:cxn ang="0">
                  <a:pos x="129" y="699"/>
                </a:cxn>
                <a:cxn ang="0">
                  <a:pos x="122" y="659"/>
                </a:cxn>
                <a:cxn ang="0">
                  <a:pos x="137" y="702"/>
                </a:cxn>
                <a:cxn ang="0">
                  <a:pos x="63" y="620"/>
                </a:cxn>
                <a:cxn ang="0">
                  <a:pos x="101" y="634"/>
                </a:cxn>
                <a:cxn ang="0">
                  <a:pos x="56" y="596"/>
                </a:cxn>
                <a:cxn ang="0">
                  <a:pos x="38" y="544"/>
                </a:cxn>
                <a:cxn ang="0">
                  <a:pos x="61" y="595"/>
                </a:cxn>
                <a:cxn ang="0">
                  <a:pos x="20" y="527"/>
                </a:cxn>
                <a:cxn ang="0">
                  <a:pos x="33" y="488"/>
                </a:cxn>
                <a:cxn ang="0">
                  <a:pos x="31" y="534"/>
                </a:cxn>
                <a:cxn ang="0">
                  <a:pos x="1" y="425"/>
                </a:cxn>
                <a:cxn ang="0">
                  <a:pos x="27" y="456"/>
                </a:cxn>
                <a:cxn ang="0">
                  <a:pos x="12" y="403"/>
                </a:cxn>
                <a:cxn ang="0">
                  <a:pos x="3" y="357"/>
                </a:cxn>
                <a:cxn ang="0">
                  <a:pos x="23" y="392"/>
                </a:cxn>
                <a:cxn ang="0">
                  <a:pos x="17" y="336"/>
                </a:cxn>
                <a:cxn ang="0">
                  <a:pos x="31" y="282"/>
                </a:cxn>
                <a:cxn ang="0">
                  <a:pos x="19" y="337"/>
                </a:cxn>
                <a:cxn ang="0">
                  <a:pos x="27" y="257"/>
                </a:cxn>
                <a:cxn ang="0">
                  <a:pos x="62" y="236"/>
                </a:cxn>
                <a:cxn ang="0">
                  <a:pos x="67" y="213"/>
                </a:cxn>
                <a:cxn ang="0">
                  <a:pos x="76" y="167"/>
                </a:cxn>
                <a:cxn ang="0">
                  <a:pos x="77" y="207"/>
                </a:cxn>
                <a:cxn ang="0">
                  <a:pos x="99" y="156"/>
                </a:cxn>
                <a:cxn ang="0">
                  <a:pos x="137" y="115"/>
                </a:cxn>
                <a:cxn ang="0">
                  <a:pos x="106" y="158"/>
                </a:cxn>
                <a:cxn ang="0">
                  <a:pos x="146" y="91"/>
                </a:cxn>
                <a:cxn ang="0">
                  <a:pos x="187" y="89"/>
                </a:cxn>
                <a:cxn ang="0">
                  <a:pos x="208" y="73"/>
                </a:cxn>
                <a:cxn ang="0">
                  <a:pos x="233" y="36"/>
                </a:cxn>
                <a:cxn ang="0">
                  <a:pos x="214" y="72"/>
                </a:cxn>
                <a:cxn ang="0">
                  <a:pos x="258" y="38"/>
                </a:cxn>
                <a:cxn ang="0">
                  <a:pos x="312" y="21"/>
                </a:cxn>
                <a:cxn ang="0">
                  <a:pos x="269" y="45"/>
                </a:cxn>
                <a:cxn ang="0">
                  <a:pos x="331" y="5"/>
                </a:cxn>
                <a:cxn ang="0">
                  <a:pos x="367" y="23"/>
                </a:cxn>
              </a:cxnLst>
              <a:rect l="0" t="0" r="r" b="b"/>
              <a:pathLst>
                <a:path w="522" h="808">
                  <a:moveTo>
                    <a:pt x="410" y="808"/>
                  </a:moveTo>
                  <a:cubicBezTo>
                    <a:pt x="404" y="808"/>
                    <a:pt x="399" y="803"/>
                    <a:pt x="399" y="796"/>
                  </a:cubicBezTo>
                  <a:cubicBezTo>
                    <a:pt x="399" y="790"/>
                    <a:pt x="404" y="785"/>
                    <a:pt x="410" y="785"/>
                  </a:cubicBezTo>
                  <a:cubicBezTo>
                    <a:pt x="421" y="785"/>
                    <a:pt x="432" y="784"/>
                    <a:pt x="442" y="783"/>
                  </a:cubicBezTo>
                  <a:cubicBezTo>
                    <a:pt x="448" y="782"/>
                    <a:pt x="454" y="787"/>
                    <a:pt x="455" y="793"/>
                  </a:cubicBezTo>
                  <a:cubicBezTo>
                    <a:pt x="455" y="799"/>
                    <a:pt x="451" y="805"/>
                    <a:pt x="445" y="806"/>
                  </a:cubicBezTo>
                  <a:cubicBezTo>
                    <a:pt x="433" y="807"/>
                    <a:pt x="422" y="807"/>
                    <a:pt x="410" y="808"/>
                  </a:cubicBezTo>
                  <a:cubicBezTo>
                    <a:pt x="410" y="808"/>
                    <a:pt x="410" y="808"/>
                    <a:pt x="410" y="808"/>
                  </a:cubicBezTo>
                  <a:close/>
                  <a:moveTo>
                    <a:pt x="377" y="807"/>
                  </a:moveTo>
                  <a:cubicBezTo>
                    <a:pt x="376" y="807"/>
                    <a:pt x="376" y="807"/>
                    <a:pt x="376" y="807"/>
                  </a:cubicBezTo>
                  <a:cubicBezTo>
                    <a:pt x="365" y="806"/>
                    <a:pt x="353" y="804"/>
                    <a:pt x="342" y="803"/>
                  </a:cubicBezTo>
                  <a:cubicBezTo>
                    <a:pt x="336" y="802"/>
                    <a:pt x="331" y="796"/>
                    <a:pt x="332" y="790"/>
                  </a:cubicBezTo>
                  <a:cubicBezTo>
                    <a:pt x="333" y="784"/>
                    <a:pt x="339" y="779"/>
                    <a:pt x="345" y="780"/>
                  </a:cubicBezTo>
                  <a:cubicBezTo>
                    <a:pt x="356" y="782"/>
                    <a:pt x="367" y="783"/>
                    <a:pt x="378" y="784"/>
                  </a:cubicBezTo>
                  <a:cubicBezTo>
                    <a:pt x="384" y="784"/>
                    <a:pt x="388" y="790"/>
                    <a:pt x="388" y="796"/>
                  </a:cubicBezTo>
                  <a:cubicBezTo>
                    <a:pt x="388" y="802"/>
                    <a:pt x="383" y="807"/>
                    <a:pt x="377" y="807"/>
                  </a:cubicBezTo>
                  <a:close/>
                  <a:moveTo>
                    <a:pt x="476" y="801"/>
                  </a:moveTo>
                  <a:cubicBezTo>
                    <a:pt x="471" y="801"/>
                    <a:pt x="466" y="797"/>
                    <a:pt x="465" y="792"/>
                  </a:cubicBezTo>
                  <a:cubicBezTo>
                    <a:pt x="464" y="785"/>
                    <a:pt x="468" y="780"/>
                    <a:pt x="474" y="778"/>
                  </a:cubicBezTo>
                  <a:cubicBezTo>
                    <a:pt x="477" y="778"/>
                    <a:pt x="480" y="777"/>
                    <a:pt x="483" y="777"/>
                  </a:cubicBezTo>
                  <a:cubicBezTo>
                    <a:pt x="491" y="775"/>
                    <a:pt x="498" y="773"/>
                    <a:pt x="506" y="771"/>
                  </a:cubicBezTo>
                  <a:cubicBezTo>
                    <a:pt x="512" y="769"/>
                    <a:pt x="518" y="773"/>
                    <a:pt x="520" y="779"/>
                  </a:cubicBezTo>
                  <a:cubicBezTo>
                    <a:pt x="522" y="785"/>
                    <a:pt x="518" y="791"/>
                    <a:pt x="512" y="793"/>
                  </a:cubicBezTo>
                  <a:cubicBezTo>
                    <a:pt x="504" y="795"/>
                    <a:pt x="496" y="797"/>
                    <a:pt x="488" y="799"/>
                  </a:cubicBezTo>
                  <a:cubicBezTo>
                    <a:pt x="485" y="799"/>
                    <a:pt x="482" y="800"/>
                    <a:pt x="479" y="801"/>
                  </a:cubicBezTo>
                  <a:cubicBezTo>
                    <a:pt x="478" y="801"/>
                    <a:pt x="477" y="801"/>
                    <a:pt x="476" y="801"/>
                  </a:cubicBezTo>
                  <a:close/>
                  <a:moveTo>
                    <a:pt x="311" y="796"/>
                  </a:moveTo>
                  <a:cubicBezTo>
                    <a:pt x="310" y="796"/>
                    <a:pt x="309" y="796"/>
                    <a:pt x="308" y="796"/>
                  </a:cubicBezTo>
                  <a:cubicBezTo>
                    <a:pt x="297" y="793"/>
                    <a:pt x="286" y="790"/>
                    <a:pt x="275" y="786"/>
                  </a:cubicBezTo>
                  <a:cubicBezTo>
                    <a:pt x="269" y="784"/>
                    <a:pt x="266" y="778"/>
                    <a:pt x="268" y="772"/>
                  </a:cubicBezTo>
                  <a:cubicBezTo>
                    <a:pt x="270" y="766"/>
                    <a:pt x="276" y="763"/>
                    <a:pt x="282" y="765"/>
                  </a:cubicBezTo>
                  <a:cubicBezTo>
                    <a:pt x="293" y="768"/>
                    <a:pt x="303" y="771"/>
                    <a:pt x="314" y="774"/>
                  </a:cubicBezTo>
                  <a:cubicBezTo>
                    <a:pt x="320" y="775"/>
                    <a:pt x="323" y="782"/>
                    <a:pt x="322" y="788"/>
                  </a:cubicBezTo>
                  <a:cubicBezTo>
                    <a:pt x="321" y="793"/>
                    <a:pt x="316" y="796"/>
                    <a:pt x="311" y="796"/>
                  </a:cubicBezTo>
                  <a:close/>
                  <a:moveTo>
                    <a:pt x="248" y="775"/>
                  </a:moveTo>
                  <a:cubicBezTo>
                    <a:pt x="246" y="775"/>
                    <a:pt x="245" y="775"/>
                    <a:pt x="243" y="774"/>
                  </a:cubicBezTo>
                  <a:cubicBezTo>
                    <a:pt x="233" y="769"/>
                    <a:pt x="222" y="764"/>
                    <a:pt x="212" y="759"/>
                  </a:cubicBezTo>
                  <a:cubicBezTo>
                    <a:pt x="207" y="756"/>
                    <a:pt x="205" y="749"/>
                    <a:pt x="208" y="744"/>
                  </a:cubicBezTo>
                  <a:cubicBezTo>
                    <a:pt x="211" y="738"/>
                    <a:pt x="218" y="736"/>
                    <a:pt x="223" y="739"/>
                  </a:cubicBezTo>
                  <a:cubicBezTo>
                    <a:pt x="233" y="744"/>
                    <a:pt x="242" y="749"/>
                    <a:pt x="252" y="753"/>
                  </a:cubicBezTo>
                  <a:cubicBezTo>
                    <a:pt x="258" y="756"/>
                    <a:pt x="261" y="762"/>
                    <a:pt x="258" y="768"/>
                  </a:cubicBezTo>
                  <a:cubicBezTo>
                    <a:pt x="256" y="772"/>
                    <a:pt x="252" y="775"/>
                    <a:pt x="248" y="775"/>
                  </a:cubicBezTo>
                  <a:close/>
                  <a:moveTo>
                    <a:pt x="189" y="743"/>
                  </a:moveTo>
                  <a:cubicBezTo>
                    <a:pt x="187" y="743"/>
                    <a:pt x="185" y="743"/>
                    <a:pt x="183" y="741"/>
                  </a:cubicBezTo>
                  <a:cubicBezTo>
                    <a:pt x="178" y="738"/>
                    <a:pt x="173" y="734"/>
                    <a:pt x="168" y="731"/>
                  </a:cubicBezTo>
                  <a:cubicBezTo>
                    <a:pt x="164" y="728"/>
                    <a:pt x="159" y="725"/>
                    <a:pt x="155" y="721"/>
                  </a:cubicBezTo>
                  <a:cubicBezTo>
                    <a:pt x="150" y="717"/>
                    <a:pt x="149" y="710"/>
                    <a:pt x="153" y="705"/>
                  </a:cubicBezTo>
                  <a:cubicBezTo>
                    <a:pt x="157" y="700"/>
                    <a:pt x="164" y="699"/>
                    <a:pt x="169" y="703"/>
                  </a:cubicBezTo>
                  <a:cubicBezTo>
                    <a:pt x="173" y="706"/>
                    <a:pt x="177" y="710"/>
                    <a:pt x="181" y="713"/>
                  </a:cubicBezTo>
                  <a:cubicBezTo>
                    <a:pt x="186" y="716"/>
                    <a:pt x="191" y="719"/>
                    <a:pt x="195" y="722"/>
                  </a:cubicBezTo>
                  <a:cubicBezTo>
                    <a:pt x="201" y="726"/>
                    <a:pt x="202" y="733"/>
                    <a:pt x="199" y="738"/>
                  </a:cubicBezTo>
                  <a:cubicBezTo>
                    <a:pt x="196" y="741"/>
                    <a:pt x="193" y="743"/>
                    <a:pt x="189" y="743"/>
                  </a:cubicBezTo>
                  <a:close/>
                  <a:moveTo>
                    <a:pt x="137" y="702"/>
                  </a:moveTo>
                  <a:cubicBezTo>
                    <a:pt x="134" y="702"/>
                    <a:pt x="131" y="701"/>
                    <a:pt x="129" y="699"/>
                  </a:cubicBezTo>
                  <a:cubicBezTo>
                    <a:pt x="121" y="691"/>
                    <a:pt x="112" y="683"/>
                    <a:pt x="105" y="674"/>
                  </a:cubicBezTo>
                  <a:cubicBezTo>
                    <a:pt x="101" y="670"/>
                    <a:pt x="101" y="663"/>
                    <a:pt x="106" y="658"/>
                  </a:cubicBezTo>
                  <a:cubicBezTo>
                    <a:pt x="110" y="654"/>
                    <a:pt x="117" y="655"/>
                    <a:pt x="122" y="659"/>
                  </a:cubicBezTo>
                  <a:cubicBezTo>
                    <a:pt x="129" y="667"/>
                    <a:pt x="136" y="675"/>
                    <a:pt x="144" y="682"/>
                  </a:cubicBezTo>
                  <a:cubicBezTo>
                    <a:pt x="149" y="687"/>
                    <a:pt x="149" y="694"/>
                    <a:pt x="145" y="698"/>
                  </a:cubicBezTo>
                  <a:cubicBezTo>
                    <a:pt x="143" y="701"/>
                    <a:pt x="140" y="702"/>
                    <a:pt x="137" y="702"/>
                  </a:cubicBezTo>
                  <a:close/>
                  <a:moveTo>
                    <a:pt x="92" y="652"/>
                  </a:moveTo>
                  <a:cubicBezTo>
                    <a:pt x="88" y="652"/>
                    <a:pt x="85" y="651"/>
                    <a:pt x="83" y="648"/>
                  </a:cubicBezTo>
                  <a:cubicBezTo>
                    <a:pt x="76" y="639"/>
                    <a:pt x="69" y="629"/>
                    <a:pt x="63" y="620"/>
                  </a:cubicBezTo>
                  <a:cubicBezTo>
                    <a:pt x="60" y="614"/>
                    <a:pt x="61" y="607"/>
                    <a:pt x="67" y="604"/>
                  </a:cubicBezTo>
                  <a:cubicBezTo>
                    <a:pt x="72" y="601"/>
                    <a:pt x="79" y="602"/>
                    <a:pt x="82" y="608"/>
                  </a:cubicBezTo>
                  <a:cubicBezTo>
                    <a:pt x="88" y="617"/>
                    <a:pt x="94" y="626"/>
                    <a:pt x="101" y="634"/>
                  </a:cubicBezTo>
                  <a:cubicBezTo>
                    <a:pt x="105" y="639"/>
                    <a:pt x="104" y="646"/>
                    <a:pt x="99" y="650"/>
                  </a:cubicBezTo>
                  <a:cubicBezTo>
                    <a:pt x="97" y="652"/>
                    <a:pt x="94" y="652"/>
                    <a:pt x="92" y="652"/>
                  </a:cubicBezTo>
                  <a:close/>
                  <a:moveTo>
                    <a:pt x="56" y="596"/>
                  </a:moveTo>
                  <a:cubicBezTo>
                    <a:pt x="52" y="596"/>
                    <a:pt x="48" y="594"/>
                    <a:pt x="46" y="590"/>
                  </a:cubicBezTo>
                  <a:cubicBezTo>
                    <a:pt x="41" y="580"/>
                    <a:pt x="36" y="569"/>
                    <a:pt x="32" y="559"/>
                  </a:cubicBezTo>
                  <a:cubicBezTo>
                    <a:pt x="29" y="553"/>
                    <a:pt x="32" y="546"/>
                    <a:pt x="38" y="544"/>
                  </a:cubicBezTo>
                  <a:cubicBezTo>
                    <a:pt x="43" y="542"/>
                    <a:pt x="50" y="544"/>
                    <a:pt x="52" y="550"/>
                  </a:cubicBezTo>
                  <a:cubicBezTo>
                    <a:pt x="57" y="560"/>
                    <a:pt x="61" y="570"/>
                    <a:pt x="66" y="579"/>
                  </a:cubicBezTo>
                  <a:cubicBezTo>
                    <a:pt x="69" y="585"/>
                    <a:pt x="67" y="592"/>
                    <a:pt x="61" y="595"/>
                  </a:cubicBezTo>
                  <a:cubicBezTo>
                    <a:pt x="60" y="596"/>
                    <a:pt x="58" y="596"/>
                    <a:pt x="56" y="596"/>
                  </a:cubicBezTo>
                  <a:close/>
                  <a:moveTo>
                    <a:pt x="31" y="534"/>
                  </a:moveTo>
                  <a:cubicBezTo>
                    <a:pt x="26" y="534"/>
                    <a:pt x="21" y="531"/>
                    <a:pt x="20" y="527"/>
                  </a:cubicBezTo>
                  <a:cubicBezTo>
                    <a:pt x="16" y="516"/>
                    <a:pt x="13" y="505"/>
                    <a:pt x="11" y="493"/>
                  </a:cubicBezTo>
                  <a:cubicBezTo>
                    <a:pt x="9" y="487"/>
                    <a:pt x="13" y="481"/>
                    <a:pt x="19" y="480"/>
                  </a:cubicBezTo>
                  <a:cubicBezTo>
                    <a:pt x="25" y="478"/>
                    <a:pt x="31" y="482"/>
                    <a:pt x="33" y="488"/>
                  </a:cubicBezTo>
                  <a:cubicBezTo>
                    <a:pt x="35" y="499"/>
                    <a:pt x="38" y="509"/>
                    <a:pt x="41" y="520"/>
                  </a:cubicBezTo>
                  <a:cubicBezTo>
                    <a:pt x="43" y="526"/>
                    <a:pt x="40" y="532"/>
                    <a:pt x="34" y="534"/>
                  </a:cubicBezTo>
                  <a:cubicBezTo>
                    <a:pt x="33" y="534"/>
                    <a:pt x="32" y="534"/>
                    <a:pt x="31" y="534"/>
                  </a:cubicBezTo>
                  <a:close/>
                  <a:moveTo>
                    <a:pt x="16" y="469"/>
                  </a:moveTo>
                  <a:cubicBezTo>
                    <a:pt x="10" y="469"/>
                    <a:pt x="5" y="465"/>
                    <a:pt x="4" y="460"/>
                  </a:cubicBezTo>
                  <a:cubicBezTo>
                    <a:pt x="3" y="448"/>
                    <a:pt x="2" y="437"/>
                    <a:pt x="1" y="425"/>
                  </a:cubicBezTo>
                  <a:cubicBezTo>
                    <a:pt x="1" y="419"/>
                    <a:pt x="5" y="414"/>
                    <a:pt x="12" y="414"/>
                  </a:cubicBezTo>
                  <a:cubicBezTo>
                    <a:pt x="18" y="413"/>
                    <a:pt x="23" y="418"/>
                    <a:pt x="24" y="424"/>
                  </a:cubicBezTo>
                  <a:cubicBezTo>
                    <a:pt x="24" y="435"/>
                    <a:pt x="25" y="446"/>
                    <a:pt x="27" y="456"/>
                  </a:cubicBezTo>
                  <a:cubicBezTo>
                    <a:pt x="28" y="463"/>
                    <a:pt x="23" y="468"/>
                    <a:pt x="17" y="469"/>
                  </a:cubicBezTo>
                  <a:cubicBezTo>
                    <a:pt x="17" y="469"/>
                    <a:pt x="16" y="469"/>
                    <a:pt x="16" y="469"/>
                  </a:cubicBezTo>
                  <a:close/>
                  <a:moveTo>
                    <a:pt x="12" y="403"/>
                  </a:moveTo>
                  <a:cubicBezTo>
                    <a:pt x="12" y="403"/>
                    <a:pt x="12" y="403"/>
                    <a:pt x="12" y="403"/>
                  </a:cubicBezTo>
                  <a:cubicBezTo>
                    <a:pt x="5" y="403"/>
                    <a:pt x="0" y="397"/>
                    <a:pt x="1" y="391"/>
                  </a:cubicBezTo>
                  <a:cubicBezTo>
                    <a:pt x="1" y="380"/>
                    <a:pt x="2" y="368"/>
                    <a:pt x="3" y="357"/>
                  </a:cubicBezTo>
                  <a:cubicBezTo>
                    <a:pt x="4" y="351"/>
                    <a:pt x="9" y="346"/>
                    <a:pt x="16" y="347"/>
                  </a:cubicBezTo>
                  <a:cubicBezTo>
                    <a:pt x="22" y="348"/>
                    <a:pt x="26" y="353"/>
                    <a:pt x="26" y="359"/>
                  </a:cubicBezTo>
                  <a:cubicBezTo>
                    <a:pt x="24" y="370"/>
                    <a:pt x="24" y="381"/>
                    <a:pt x="23" y="392"/>
                  </a:cubicBezTo>
                  <a:cubicBezTo>
                    <a:pt x="23" y="398"/>
                    <a:pt x="18" y="403"/>
                    <a:pt x="12" y="403"/>
                  </a:cubicBezTo>
                  <a:close/>
                  <a:moveTo>
                    <a:pt x="19" y="337"/>
                  </a:moveTo>
                  <a:cubicBezTo>
                    <a:pt x="19" y="337"/>
                    <a:pt x="18" y="336"/>
                    <a:pt x="17" y="336"/>
                  </a:cubicBezTo>
                  <a:cubicBezTo>
                    <a:pt x="11" y="335"/>
                    <a:pt x="7" y="329"/>
                    <a:pt x="8" y="323"/>
                  </a:cubicBezTo>
                  <a:cubicBezTo>
                    <a:pt x="11" y="312"/>
                    <a:pt x="13" y="301"/>
                    <a:pt x="16" y="290"/>
                  </a:cubicBezTo>
                  <a:cubicBezTo>
                    <a:pt x="18" y="284"/>
                    <a:pt x="25" y="280"/>
                    <a:pt x="31" y="282"/>
                  </a:cubicBezTo>
                  <a:cubicBezTo>
                    <a:pt x="37" y="284"/>
                    <a:pt x="40" y="290"/>
                    <a:pt x="38" y="296"/>
                  </a:cubicBezTo>
                  <a:cubicBezTo>
                    <a:pt x="35" y="306"/>
                    <a:pt x="33" y="317"/>
                    <a:pt x="31" y="327"/>
                  </a:cubicBezTo>
                  <a:cubicBezTo>
                    <a:pt x="29" y="333"/>
                    <a:pt x="25" y="337"/>
                    <a:pt x="19" y="337"/>
                  </a:cubicBezTo>
                  <a:close/>
                  <a:moveTo>
                    <a:pt x="38" y="272"/>
                  </a:moveTo>
                  <a:cubicBezTo>
                    <a:pt x="37" y="272"/>
                    <a:pt x="35" y="272"/>
                    <a:pt x="34" y="272"/>
                  </a:cubicBezTo>
                  <a:cubicBezTo>
                    <a:pt x="28" y="269"/>
                    <a:pt x="25" y="263"/>
                    <a:pt x="27" y="257"/>
                  </a:cubicBezTo>
                  <a:cubicBezTo>
                    <a:pt x="32" y="246"/>
                    <a:pt x="36" y="236"/>
                    <a:pt x="41" y="226"/>
                  </a:cubicBezTo>
                  <a:cubicBezTo>
                    <a:pt x="44" y="220"/>
                    <a:pt x="51" y="218"/>
                    <a:pt x="56" y="220"/>
                  </a:cubicBezTo>
                  <a:cubicBezTo>
                    <a:pt x="62" y="223"/>
                    <a:pt x="64" y="230"/>
                    <a:pt x="62" y="236"/>
                  </a:cubicBezTo>
                  <a:cubicBezTo>
                    <a:pt x="57" y="245"/>
                    <a:pt x="53" y="255"/>
                    <a:pt x="49" y="265"/>
                  </a:cubicBezTo>
                  <a:cubicBezTo>
                    <a:pt x="47" y="270"/>
                    <a:pt x="43" y="272"/>
                    <a:pt x="38" y="272"/>
                  </a:cubicBezTo>
                  <a:close/>
                  <a:moveTo>
                    <a:pt x="67" y="213"/>
                  </a:moveTo>
                  <a:cubicBezTo>
                    <a:pt x="65" y="213"/>
                    <a:pt x="63" y="212"/>
                    <a:pt x="61" y="211"/>
                  </a:cubicBezTo>
                  <a:cubicBezTo>
                    <a:pt x="56" y="208"/>
                    <a:pt x="54" y="201"/>
                    <a:pt x="58" y="195"/>
                  </a:cubicBezTo>
                  <a:cubicBezTo>
                    <a:pt x="63" y="186"/>
                    <a:pt x="70" y="176"/>
                    <a:pt x="76" y="167"/>
                  </a:cubicBezTo>
                  <a:cubicBezTo>
                    <a:pt x="80" y="162"/>
                    <a:pt x="87" y="160"/>
                    <a:pt x="92" y="164"/>
                  </a:cubicBezTo>
                  <a:cubicBezTo>
                    <a:pt x="97" y="168"/>
                    <a:pt x="98" y="175"/>
                    <a:pt x="95" y="180"/>
                  </a:cubicBezTo>
                  <a:cubicBezTo>
                    <a:pt x="89" y="189"/>
                    <a:pt x="83" y="198"/>
                    <a:pt x="77" y="207"/>
                  </a:cubicBezTo>
                  <a:cubicBezTo>
                    <a:pt x="75" y="211"/>
                    <a:pt x="71" y="213"/>
                    <a:pt x="67" y="213"/>
                  </a:cubicBezTo>
                  <a:close/>
                  <a:moveTo>
                    <a:pt x="106" y="158"/>
                  </a:moveTo>
                  <a:cubicBezTo>
                    <a:pt x="104" y="158"/>
                    <a:pt x="101" y="157"/>
                    <a:pt x="99" y="156"/>
                  </a:cubicBezTo>
                  <a:cubicBezTo>
                    <a:pt x="94" y="152"/>
                    <a:pt x="94" y="144"/>
                    <a:pt x="98" y="140"/>
                  </a:cubicBezTo>
                  <a:cubicBezTo>
                    <a:pt x="105" y="131"/>
                    <a:pt x="113" y="122"/>
                    <a:pt x="121" y="114"/>
                  </a:cubicBezTo>
                  <a:cubicBezTo>
                    <a:pt x="125" y="110"/>
                    <a:pt x="133" y="110"/>
                    <a:pt x="137" y="115"/>
                  </a:cubicBezTo>
                  <a:cubicBezTo>
                    <a:pt x="141" y="119"/>
                    <a:pt x="141" y="126"/>
                    <a:pt x="137" y="131"/>
                  </a:cubicBezTo>
                  <a:cubicBezTo>
                    <a:pt x="129" y="138"/>
                    <a:pt x="122" y="146"/>
                    <a:pt x="115" y="154"/>
                  </a:cubicBezTo>
                  <a:cubicBezTo>
                    <a:pt x="113" y="157"/>
                    <a:pt x="109" y="158"/>
                    <a:pt x="106" y="158"/>
                  </a:cubicBezTo>
                  <a:close/>
                  <a:moveTo>
                    <a:pt x="154" y="111"/>
                  </a:moveTo>
                  <a:cubicBezTo>
                    <a:pt x="150" y="111"/>
                    <a:pt x="147" y="110"/>
                    <a:pt x="145" y="107"/>
                  </a:cubicBezTo>
                  <a:cubicBezTo>
                    <a:pt x="141" y="103"/>
                    <a:pt x="142" y="95"/>
                    <a:pt x="146" y="91"/>
                  </a:cubicBezTo>
                  <a:cubicBezTo>
                    <a:pt x="155" y="84"/>
                    <a:pt x="164" y="77"/>
                    <a:pt x="174" y="71"/>
                  </a:cubicBezTo>
                  <a:cubicBezTo>
                    <a:pt x="179" y="67"/>
                    <a:pt x="186" y="68"/>
                    <a:pt x="190" y="73"/>
                  </a:cubicBezTo>
                  <a:cubicBezTo>
                    <a:pt x="193" y="79"/>
                    <a:pt x="192" y="86"/>
                    <a:pt x="187" y="89"/>
                  </a:cubicBezTo>
                  <a:cubicBezTo>
                    <a:pt x="178" y="95"/>
                    <a:pt x="169" y="102"/>
                    <a:pt x="161" y="109"/>
                  </a:cubicBezTo>
                  <a:cubicBezTo>
                    <a:pt x="159" y="111"/>
                    <a:pt x="156" y="111"/>
                    <a:pt x="154" y="111"/>
                  </a:cubicBezTo>
                  <a:close/>
                  <a:moveTo>
                    <a:pt x="208" y="73"/>
                  </a:moveTo>
                  <a:cubicBezTo>
                    <a:pt x="205" y="73"/>
                    <a:pt x="201" y="71"/>
                    <a:pt x="199" y="68"/>
                  </a:cubicBezTo>
                  <a:cubicBezTo>
                    <a:pt x="195" y="62"/>
                    <a:pt x="197" y="55"/>
                    <a:pt x="203" y="52"/>
                  </a:cubicBezTo>
                  <a:cubicBezTo>
                    <a:pt x="213" y="46"/>
                    <a:pt x="223" y="41"/>
                    <a:pt x="233" y="36"/>
                  </a:cubicBezTo>
                  <a:cubicBezTo>
                    <a:pt x="239" y="34"/>
                    <a:pt x="246" y="36"/>
                    <a:pt x="248" y="42"/>
                  </a:cubicBezTo>
                  <a:cubicBezTo>
                    <a:pt x="251" y="47"/>
                    <a:pt x="249" y="54"/>
                    <a:pt x="243" y="57"/>
                  </a:cubicBezTo>
                  <a:cubicBezTo>
                    <a:pt x="233" y="61"/>
                    <a:pt x="223" y="66"/>
                    <a:pt x="214" y="72"/>
                  </a:cubicBezTo>
                  <a:cubicBezTo>
                    <a:pt x="212" y="73"/>
                    <a:pt x="210" y="73"/>
                    <a:pt x="208" y="73"/>
                  </a:cubicBezTo>
                  <a:close/>
                  <a:moveTo>
                    <a:pt x="269" y="45"/>
                  </a:moveTo>
                  <a:cubicBezTo>
                    <a:pt x="264" y="45"/>
                    <a:pt x="260" y="42"/>
                    <a:pt x="258" y="38"/>
                  </a:cubicBezTo>
                  <a:cubicBezTo>
                    <a:pt x="256" y="32"/>
                    <a:pt x="259" y="25"/>
                    <a:pt x="265" y="23"/>
                  </a:cubicBezTo>
                  <a:cubicBezTo>
                    <a:pt x="276" y="19"/>
                    <a:pt x="287" y="16"/>
                    <a:pt x="298" y="13"/>
                  </a:cubicBezTo>
                  <a:cubicBezTo>
                    <a:pt x="304" y="11"/>
                    <a:pt x="310" y="15"/>
                    <a:pt x="312" y="21"/>
                  </a:cubicBezTo>
                  <a:cubicBezTo>
                    <a:pt x="313" y="27"/>
                    <a:pt x="310" y="33"/>
                    <a:pt x="304" y="34"/>
                  </a:cubicBezTo>
                  <a:cubicBezTo>
                    <a:pt x="293" y="37"/>
                    <a:pt x="283" y="41"/>
                    <a:pt x="273" y="44"/>
                  </a:cubicBezTo>
                  <a:cubicBezTo>
                    <a:pt x="271" y="45"/>
                    <a:pt x="270" y="45"/>
                    <a:pt x="269" y="45"/>
                  </a:cubicBezTo>
                  <a:close/>
                  <a:moveTo>
                    <a:pt x="333" y="27"/>
                  </a:moveTo>
                  <a:cubicBezTo>
                    <a:pt x="328" y="27"/>
                    <a:pt x="323" y="24"/>
                    <a:pt x="322" y="18"/>
                  </a:cubicBezTo>
                  <a:cubicBezTo>
                    <a:pt x="321" y="12"/>
                    <a:pt x="325" y="6"/>
                    <a:pt x="331" y="5"/>
                  </a:cubicBezTo>
                  <a:cubicBezTo>
                    <a:pt x="342" y="3"/>
                    <a:pt x="354" y="1"/>
                    <a:pt x="365" y="0"/>
                  </a:cubicBezTo>
                  <a:cubicBezTo>
                    <a:pt x="371" y="0"/>
                    <a:pt x="377" y="4"/>
                    <a:pt x="378" y="10"/>
                  </a:cubicBezTo>
                  <a:cubicBezTo>
                    <a:pt x="378" y="17"/>
                    <a:pt x="374" y="22"/>
                    <a:pt x="367" y="23"/>
                  </a:cubicBezTo>
                  <a:cubicBezTo>
                    <a:pt x="357" y="24"/>
                    <a:pt x="346" y="25"/>
                    <a:pt x="335" y="27"/>
                  </a:cubicBezTo>
                  <a:cubicBezTo>
                    <a:pt x="335" y="27"/>
                    <a:pt x="334" y="27"/>
                    <a:pt x="333" y="27"/>
                  </a:cubicBezTo>
                  <a:close/>
                </a:path>
              </a:pathLst>
            </a:custGeom>
            <a:solidFill>
              <a:srgbClr val="DCDBDB"/>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3" name="işḷîḍé">
              <a:extLst>
                <a:ext uri="{FF2B5EF4-FFF2-40B4-BE49-F238E27FC236}">
                  <a16:creationId xmlns:a16="http://schemas.microsoft.com/office/drawing/2014/main" id="{E3081AE6-8D94-4EAC-A9CF-071913A194C1}"/>
                </a:ext>
              </a:extLst>
            </p:cNvPr>
            <p:cNvSpPr/>
            <p:nvPr/>
          </p:nvSpPr>
          <p:spPr bwMode="auto">
            <a:xfrm>
              <a:off x="3197903" y="3158072"/>
              <a:ext cx="88695" cy="101835"/>
            </a:xfrm>
            <a:custGeom>
              <a:avLst/>
              <a:gdLst/>
              <a:ahLst/>
              <a:cxnLst>
                <a:cxn ang="0">
                  <a:pos x="32" y="52"/>
                </a:cxn>
                <a:cxn ang="0">
                  <a:pos x="23" y="47"/>
                </a:cxn>
                <a:cxn ang="0">
                  <a:pos x="14" y="33"/>
                </a:cxn>
                <a:cxn ang="0">
                  <a:pos x="13" y="33"/>
                </a:cxn>
                <a:cxn ang="0">
                  <a:pos x="4" y="19"/>
                </a:cxn>
                <a:cxn ang="0">
                  <a:pos x="6" y="3"/>
                </a:cxn>
                <a:cxn ang="0">
                  <a:pos x="22" y="6"/>
                </a:cxn>
                <a:cxn ang="0">
                  <a:pos x="32" y="19"/>
                </a:cxn>
                <a:cxn ang="0">
                  <a:pos x="32" y="20"/>
                </a:cxn>
                <a:cxn ang="0">
                  <a:pos x="42" y="34"/>
                </a:cxn>
                <a:cxn ang="0">
                  <a:pos x="39" y="50"/>
                </a:cxn>
                <a:cxn ang="0">
                  <a:pos x="32" y="52"/>
                </a:cxn>
              </a:cxnLst>
              <a:rect l="0" t="0" r="r" b="b"/>
              <a:pathLst>
                <a:path w="45" h="52">
                  <a:moveTo>
                    <a:pt x="32" y="52"/>
                  </a:moveTo>
                  <a:cubicBezTo>
                    <a:pt x="29" y="52"/>
                    <a:pt x="25" y="50"/>
                    <a:pt x="23" y="47"/>
                  </a:cubicBezTo>
                  <a:cubicBezTo>
                    <a:pt x="14" y="33"/>
                    <a:pt x="14" y="33"/>
                    <a:pt x="14" y="33"/>
                  </a:cubicBezTo>
                  <a:cubicBezTo>
                    <a:pt x="14" y="33"/>
                    <a:pt x="13" y="33"/>
                    <a:pt x="13" y="33"/>
                  </a:cubicBezTo>
                  <a:cubicBezTo>
                    <a:pt x="10" y="28"/>
                    <a:pt x="7" y="24"/>
                    <a:pt x="4" y="19"/>
                  </a:cubicBezTo>
                  <a:cubicBezTo>
                    <a:pt x="0" y="14"/>
                    <a:pt x="1" y="7"/>
                    <a:pt x="6" y="3"/>
                  </a:cubicBezTo>
                  <a:cubicBezTo>
                    <a:pt x="11" y="0"/>
                    <a:pt x="18" y="1"/>
                    <a:pt x="22" y="6"/>
                  </a:cubicBezTo>
                  <a:cubicBezTo>
                    <a:pt x="25" y="10"/>
                    <a:pt x="29" y="15"/>
                    <a:pt x="32" y="19"/>
                  </a:cubicBezTo>
                  <a:cubicBezTo>
                    <a:pt x="32" y="20"/>
                    <a:pt x="32" y="20"/>
                    <a:pt x="32" y="20"/>
                  </a:cubicBezTo>
                  <a:cubicBezTo>
                    <a:pt x="42" y="34"/>
                    <a:pt x="42" y="34"/>
                    <a:pt x="42" y="34"/>
                  </a:cubicBezTo>
                  <a:cubicBezTo>
                    <a:pt x="45" y="39"/>
                    <a:pt x="44" y="46"/>
                    <a:pt x="39" y="50"/>
                  </a:cubicBezTo>
                  <a:cubicBezTo>
                    <a:pt x="37" y="51"/>
                    <a:pt x="35" y="52"/>
                    <a:pt x="32" y="52"/>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4" name="íSlíďé">
              <a:extLst>
                <a:ext uri="{FF2B5EF4-FFF2-40B4-BE49-F238E27FC236}">
                  <a16:creationId xmlns:a16="http://schemas.microsoft.com/office/drawing/2014/main" id="{DBC76425-C435-4C6D-BE8B-3841F2C98B36}"/>
                </a:ext>
              </a:extLst>
            </p:cNvPr>
            <p:cNvSpPr/>
            <p:nvPr/>
          </p:nvSpPr>
          <p:spPr bwMode="auto">
            <a:xfrm>
              <a:off x="2256746" y="3266478"/>
              <a:ext cx="2179606" cy="2067916"/>
            </a:xfrm>
            <a:custGeom>
              <a:avLst/>
              <a:gdLst/>
              <a:ahLst/>
              <a:cxnLst>
                <a:cxn ang="0">
                  <a:pos x="939" y="1027"/>
                </a:cxn>
                <a:cxn ang="0">
                  <a:pos x="939" y="1050"/>
                </a:cxn>
                <a:cxn ang="0">
                  <a:pos x="1017" y="1018"/>
                </a:cxn>
                <a:cxn ang="0">
                  <a:pos x="871" y="1036"/>
                </a:cxn>
                <a:cxn ang="0">
                  <a:pos x="872" y="1011"/>
                </a:cxn>
                <a:cxn ang="0">
                  <a:pos x="1027" y="1012"/>
                </a:cxn>
                <a:cxn ang="0">
                  <a:pos x="1042" y="1014"/>
                </a:cxn>
                <a:cxn ang="0">
                  <a:pos x="776" y="971"/>
                </a:cxn>
                <a:cxn ang="0">
                  <a:pos x="756" y="972"/>
                </a:cxn>
                <a:cxn ang="0">
                  <a:pos x="762" y="950"/>
                </a:cxn>
                <a:cxn ang="0">
                  <a:pos x="1068" y="948"/>
                </a:cxn>
                <a:cxn ang="0">
                  <a:pos x="1078" y="965"/>
                </a:cxn>
                <a:cxn ang="0">
                  <a:pos x="672" y="901"/>
                </a:cxn>
                <a:cxn ang="0">
                  <a:pos x="632" y="905"/>
                </a:cxn>
                <a:cxn ang="0">
                  <a:pos x="647" y="900"/>
                </a:cxn>
                <a:cxn ang="0">
                  <a:pos x="1085" y="881"/>
                </a:cxn>
                <a:cxn ang="0">
                  <a:pos x="1107" y="889"/>
                </a:cxn>
                <a:cxn ang="0">
                  <a:pos x="538" y="840"/>
                </a:cxn>
                <a:cxn ang="0">
                  <a:pos x="518" y="841"/>
                </a:cxn>
                <a:cxn ang="0">
                  <a:pos x="524" y="819"/>
                </a:cxn>
                <a:cxn ang="0">
                  <a:pos x="1059" y="799"/>
                </a:cxn>
                <a:cxn ang="0">
                  <a:pos x="1085" y="834"/>
                </a:cxn>
                <a:cxn ang="0">
                  <a:pos x="435" y="770"/>
                </a:cxn>
                <a:cxn ang="0">
                  <a:pos x="1040" y="771"/>
                </a:cxn>
                <a:cxn ang="0">
                  <a:pos x="1056" y="774"/>
                </a:cxn>
                <a:cxn ang="0">
                  <a:pos x="360" y="742"/>
                </a:cxn>
                <a:cxn ang="0">
                  <a:pos x="340" y="742"/>
                </a:cxn>
                <a:cxn ang="0">
                  <a:pos x="345" y="721"/>
                </a:cxn>
                <a:cxn ang="0">
                  <a:pos x="982" y="688"/>
                </a:cxn>
                <a:cxn ang="0">
                  <a:pos x="1011" y="720"/>
                </a:cxn>
                <a:cxn ang="0">
                  <a:pos x="256" y="672"/>
                </a:cxn>
                <a:cxn ang="0">
                  <a:pos x="216" y="676"/>
                </a:cxn>
                <a:cxn ang="0">
                  <a:pos x="231" y="671"/>
                </a:cxn>
                <a:cxn ang="0">
                  <a:pos x="947" y="616"/>
                </a:cxn>
                <a:cxn ang="0">
                  <a:pos x="162" y="644"/>
                </a:cxn>
                <a:cxn ang="0">
                  <a:pos x="167" y="623"/>
                </a:cxn>
                <a:cxn ang="0">
                  <a:pos x="67" y="594"/>
                </a:cxn>
                <a:cxn ang="0">
                  <a:pos x="102" y="611"/>
                </a:cxn>
                <a:cxn ang="0">
                  <a:pos x="924" y="563"/>
                </a:cxn>
                <a:cxn ang="0">
                  <a:pos x="37" y="577"/>
                </a:cxn>
                <a:cxn ang="0">
                  <a:pos x="53" y="573"/>
                </a:cxn>
                <a:cxn ang="0">
                  <a:pos x="870" y="505"/>
                </a:cxn>
                <a:cxn ang="0">
                  <a:pos x="857" y="498"/>
                </a:cxn>
                <a:cxn ang="0">
                  <a:pos x="866" y="480"/>
                </a:cxn>
                <a:cxn ang="0">
                  <a:pos x="790" y="409"/>
                </a:cxn>
                <a:cxn ang="0">
                  <a:pos x="818" y="442"/>
                </a:cxn>
                <a:cxn ang="0">
                  <a:pos x="770" y="341"/>
                </a:cxn>
                <a:cxn ang="0">
                  <a:pos x="732" y="326"/>
                </a:cxn>
                <a:cxn ang="0">
                  <a:pos x="748" y="329"/>
                </a:cxn>
                <a:cxn ang="0">
                  <a:pos x="677" y="227"/>
                </a:cxn>
                <a:cxn ang="0">
                  <a:pos x="664" y="219"/>
                </a:cxn>
                <a:cxn ang="0">
                  <a:pos x="674" y="202"/>
                </a:cxn>
                <a:cxn ang="0">
                  <a:pos x="597" y="131"/>
                </a:cxn>
                <a:cxn ang="0">
                  <a:pos x="626" y="164"/>
                </a:cxn>
                <a:cxn ang="0">
                  <a:pos x="578" y="62"/>
                </a:cxn>
                <a:cxn ang="0">
                  <a:pos x="540" y="47"/>
                </a:cxn>
                <a:cxn ang="0">
                  <a:pos x="555" y="50"/>
                </a:cxn>
              </a:cxnLst>
              <a:rect l="0" t="0" r="r" b="b"/>
              <a:pathLst>
                <a:path w="1107" h="1050">
                  <a:moveTo>
                    <a:pt x="939" y="1050"/>
                  </a:moveTo>
                  <a:cubicBezTo>
                    <a:pt x="928" y="1050"/>
                    <a:pt x="917" y="1049"/>
                    <a:pt x="906" y="1047"/>
                  </a:cubicBezTo>
                  <a:cubicBezTo>
                    <a:pt x="899" y="1045"/>
                    <a:pt x="895" y="1039"/>
                    <a:pt x="897" y="1033"/>
                  </a:cubicBezTo>
                  <a:cubicBezTo>
                    <a:pt x="898" y="1027"/>
                    <a:pt x="904" y="1023"/>
                    <a:pt x="910" y="1024"/>
                  </a:cubicBezTo>
                  <a:cubicBezTo>
                    <a:pt x="919" y="1026"/>
                    <a:pt x="929" y="1027"/>
                    <a:pt x="939" y="1027"/>
                  </a:cubicBezTo>
                  <a:cubicBezTo>
                    <a:pt x="940" y="1027"/>
                    <a:pt x="940" y="1027"/>
                    <a:pt x="941" y="1027"/>
                  </a:cubicBezTo>
                  <a:cubicBezTo>
                    <a:pt x="941" y="1027"/>
                    <a:pt x="941" y="1027"/>
                    <a:pt x="941" y="1027"/>
                  </a:cubicBezTo>
                  <a:cubicBezTo>
                    <a:pt x="948" y="1027"/>
                    <a:pt x="953" y="1032"/>
                    <a:pt x="953" y="1038"/>
                  </a:cubicBezTo>
                  <a:cubicBezTo>
                    <a:pt x="953" y="1045"/>
                    <a:pt x="948" y="1050"/>
                    <a:pt x="942" y="1050"/>
                  </a:cubicBezTo>
                  <a:cubicBezTo>
                    <a:pt x="941" y="1050"/>
                    <a:pt x="940" y="1050"/>
                    <a:pt x="939" y="1050"/>
                  </a:cubicBezTo>
                  <a:close/>
                  <a:moveTo>
                    <a:pt x="975" y="1046"/>
                  </a:moveTo>
                  <a:cubicBezTo>
                    <a:pt x="970" y="1046"/>
                    <a:pt x="965" y="1042"/>
                    <a:pt x="964" y="1037"/>
                  </a:cubicBezTo>
                  <a:cubicBezTo>
                    <a:pt x="963" y="1031"/>
                    <a:pt x="966" y="1025"/>
                    <a:pt x="972" y="1023"/>
                  </a:cubicBezTo>
                  <a:cubicBezTo>
                    <a:pt x="983" y="1021"/>
                    <a:pt x="993" y="1017"/>
                    <a:pt x="1002" y="1013"/>
                  </a:cubicBezTo>
                  <a:cubicBezTo>
                    <a:pt x="1008" y="1010"/>
                    <a:pt x="1014" y="1013"/>
                    <a:pt x="1017" y="1018"/>
                  </a:cubicBezTo>
                  <a:cubicBezTo>
                    <a:pt x="1020" y="1024"/>
                    <a:pt x="1017" y="1031"/>
                    <a:pt x="1012" y="1033"/>
                  </a:cubicBezTo>
                  <a:cubicBezTo>
                    <a:pt x="1001" y="1039"/>
                    <a:pt x="989" y="1043"/>
                    <a:pt x="978" y="1045"/>
                  </a:cubicBezTo>
                  <a:cubicBezTo>
                    <a:pt x="977" y="1046"/>
                    <a:pt x="976" y="1046"/>
                    <a:pt x="975" y="1046"/>
                  </a:cubicBezTo>
                  <a:close/>
                  <a:moveTo>
                    <a:pt x="876" y="1037"/>
                  </a:moveTo>
                  <a:cubicBezTo>
                    <a:pt x="874" y="1037"/>
                    <a:pt x="873" y="1036"/>
                    <a:pt x="871" y="1036"/>
                  </a:cubicBezTo>
                  <a:cubicBezTo>
                    <a:pt x="868" y="1034"/>
                    <a:pt x="865" y="1033"/>
                    <a:pt x="862" y="1031"/>
                  </a:cubicBezTo>
                  <a:cubicBezTo>
                    <a:pt x="862" y="1031"/>
                    <a:pt x="861" y="1031"/>
                    <a:pt x="840" y="1019"/>
                  </a:cubicBezTo>
                  <a:cubicBezTo>
                    <a:pt x="835" y="1016"/>
                    <a:pt x="833" y="1009"/>
                    <a:pt x="836" y="1004"/>
                  </a:cubicBezTo>
                  <a:cubicBezTo>
                    <a:pt x="839" y="998"/>
                    <a:pt x="845" y="996"/>
                    <a:pt x="851" y="999"/>
                  </a:cubicBezTo>
                  <a:cubicBezTo>
                    <a:pt x="869" y="1009"/>
                    <a:pt x="872" y="1011"/>
                    <a:pt x="872" y="1011"/>
                  </a:cubicBezTo>
                  <a:cubicBezTo>
                    <a:pt x="875" y="1012"/>
                    <a:pt x="878" y="1014"/>
                    <a:pt x="880" y="1015"/>
                  </a:cubicBezTo>
                  <a:cubicBezTo>
                    <a:pt x="886" y="1017"/>
                    <a:pt x="889" y="1024"/>
                    <a:pt x="886" y="1030"/>
                  </a:cubicBezTo>
                  <a:cubicBezTo>
                    <a:pt x="884" y="1034"/>
                    <a:pt x="880" y="1037"/>
                    <a:pt x="876" y="1037"/>
                  </a:cubicBezTo>
                  <a:close/>
                  <a:moveTo>
                    <a:pt x="1036" y="1017"/>
                  </a:moveTo>
                  <a:cubicBezTo>
                    <a:pt x="1032" y="1017"/>
                    <a:pt x="1029" y="1015"/>
                    <a:pt x="1027" y="1012"/>
                  </a:cubicBezTo>
                  <a:cubicBezTo>
                    <a:pt x="1023" y="1007"/>
                    <a:pt x="1024" y="1000"/>
                    <a:pt x="1029" y="996"/>
                  </a:cubicBezTo>
                  <a:cubicBezTo>
                    <a:pt x="1037" y="990"/>
                    <a:pt x="1044" y="983"/>
                    <a:pt x="1051" y="974"/>
                  </a:cubicBezTo>
                  <a:cubicBezTo>
                    <a:pt x="1055" y="970"/>
                    <a:pt x="1062" y="969"/>
                    <a:pt x="1067" y="973"/>
                  </a:cubicBezTo>
                  <a:cubicBezTo>
                    <a:pt x="1072" y="977"/>
                    <a:pt x="1072" y="984"/>
                    <a:pt x="1068" y="989"/>
                  </a:cubicBezTo>
                  <a:cubicBezTo>
                    <a:pt x="1061" y="998"/>
                    <a:pt x="1052" y="1007"/>
                    <a:pt x="1042" y="1014"/>
                  </a:cubicBezTo>
                  <a:cubicBezTo>
                    <a:pt x="1040" y="1016"/>
                    <a:pt x="1038" y="1017"/>
                    <a:pt x="1036" y="1017"/>
                  </a:cubicBezTo>
                  <a:close/>
                  <a:moveTo>
                    <a:pt x="816" y="1004"/>
                  </a:moveTo>
                  <a:cubicBezTo>
                    <a:pt x="814" y="1004"/>
                    <a:pt x="812" y="1004"/>
                    <a:pt x="810" y="1003"/>
                  </a:cubicBezTo>
                  <a:cubicBezTo>
                    <a:pt x="780" y="986"/>
                    <a:pt x="780" y="986"/>
                    <a:pt x="780" y="986"/>
                  </a:cubicBezTo>
                  <a:cubicBezTo>
                    <a:pt x="775" y="983"/>
                    <a:pt x="773" y="977"/>
                    <a:pt x="776" y="971"/>
                  </a:cubicBezTo>
                  <a:cubicBezTo>
                    <a:pt x="779" y="966"/>
                    <a:pt x="786" y="964"/>
                    <a:pt x="791" y="967"/>
                  </a:cubicBezTo>
                  <a:cubicBezTo>
                    <a:pt x="821" y="983"/>
                    <a:pt x="821" y="983"/>
                    <a:pt x="821" y="983"/>
                  </a:cubicBezTo>
                  <a:cubicBezTo>
                    <a:pt x="827" y="986"/>
                    <a:pt x="829" y="993"/>
                    <a:pt x="826" y="998"/>
                  </a:cubicBezTo>
                  <a:cubicBezTo>
                    <a:pt x="824" y="1002"/>
                    <a:pt x="820" y="1004"/>
                    <a:pt x="816" y="1004"/>
                  </a:cubicBezTo>
                  <a:close/>
                  <a:moveTo>
                    <a:pt x="756" y="972"/>
                  </a:moveTo>
                  <a:cubicBezTo>
                    <a:pt x="754" y="972"/>
                    <a:pt x="752" y="971"/>
                    <a:pt x="751" y="970"/>
                  </a:cubicBezTo>
                  <a:cubicBezTo>
                    <a:pt x="721" y="954"/>
                    <a:pt x="721" y="954"/>
                    <a:pt x="721" y="954"/>
                  </a:cubicBezTo>
                  <a:cubicBezTo>
                    <a:pt x="715" y="951"/>
                    <a:pt x="713" y="944"/>
                    <a:pt x="716" y="938"/>
                  </a:cubicBezTo>
                  <a:cubicBezTo>
                    <a:pt x="719" y="933"/>
                    <a:pt x="726" y="931"/>
                    <a:pt x="732" y="934"/>
                  </a:cubicBezTo>
                  <a:cubicBezTo>
                    <a:pt x="762" y="950"/>
                    <a:pt x="762" y="950"/>
                    <a:pt x="762" y="950"/>
                  </a:cubicBezTo>
                  <a:cubicBezTo>
                    <a:pt x="767" y="953"/>
                    <a:pt x="769" y="960"/>
                    <a:pt x="766" y="966"/>
                  </a:cubicBezTo>
                  <a:cubicBezTo>
                    <a:pt x="764" y="969"/>
                    <a:pt x="760" y="972"/>
                    <a:pt x="756" y="972"/>
                  </a:cubicBezTo>
                  <a:close/>
                  <a:moveTo>
                    <a:pt x="1078" y="965"/>
                  </a:moveTo>
                  <a:cubicBezTo>
                    <a:pt x="1077" y="965"/>
                    <a:pt x="1075" y="964"/>
                    <a:pt x="1073" y="964"/>
                  </a:cubicBezTo>
                  <a:cubicBezTo>
                    <a:pt x="1068" y="961"/>
                    <a:pt x="1065" y="954"/>
                    <a:pt x="1068" y="948"/>
                  </a:cubicBezTo>
                  <a:cubicBezTo>
                    <a:pt x="1073" y="939"/>
                    <a:pt x="1077" y="929"/>
                    <a:pt x="1080" y="919"/>
                  </a:cubicBezTo>
                  <a:cubicBezTo>
                    <a:pt x="1081" y="913"/>
                    <a:pt x="1088" y="910"/>
                    <a:pt x="1094" y="911"/>
                  </a:cubicBezTo>
                  <a:cubicBezTo>
                    <a:pt x="1100" y="913"/>
                    <a:pt x="1103" y="919"/>
                    <a:pt x="1102" y="925"/>
                  </a:cubicBezTo>
                  <a:cubicBezTo>
                    <a:pt x="1098" y="937"/>
                    <a:pt x="1094" y="948"/>
                    <a:pt x="1088" y="959"/>
                  </a:cubicBezTo>
                  <a:cubicBezTo>
                    <a:pt x="1086" y="963"/>
                    <a:pt x="1082" y="965"/>
                    <a:pt x="1078" y="965"/>
                  </a:cubicBezTo>
                  <a:close/>
                  <a:moveTo>
                    <a:pt x="697" y="939"/>
                  </a:moveTo>
                  <a:cubicBezTo>
                    <a:pt x="695" y="939"/>
                    <a:pt x="693" y="938"/>
                    <a:pt x="691" y="937"/>
                  </a:cubicBezTo>
                  <a:cubicBezTo>
                    <a:pt x="661" y="921"/>
                    <a:pt x="661" y="921"/>
                    <a:pt x="661" y="921"/>
                  </a:cubicBezTo>
                  <a:cubicBezTo>
                    <a:pt x="656" y="918"/>
                    <a:pt x="654" y="911"/>
                    <a:pt x="657" y="906"/>
                  </a:cubicBezTo>
                  <a:cubicBezTo>
                    <a:pt x="660" y="900"/>
                    <a:pt x="667" y="898"/>
                    <a:pt x="672" y="901"/>
                  </a:cubicBezTo>
                  <a:cubicBezTo>
                    <a:pt x="702" y="918"/>
                    <a:pt x="702" y="918"/>
                    <a:pt x="702" y="918"/>
                  </a:cubicBezTo>
                  <a:cubicBezTo>
                    <a:pt x="708" y="921"/>
                    <a:pt x="710" y="927"/>
                    <a:pt x="707" y="933"/>
                  </a:cubicBezTo>
                  <a:cubicBezTo>
                    <a:pt x="704" y="937"/>
                    <a:pt x="701" y="939"/>
                    <a:pt x="697" y="939"/>
                  </a:cubicBezTo>
                  <a:close/>
                  <a:moveTo>
                    <a:pt x="637" y="906"/>
                  </a:moveTo>
                  <a:cubicBezTo>
                    <a:pt x="635" y="906"/>
                    <a:pt x="633" y="906"/>
                    <a:pt x="632" y="905"/>
                  </a:cubicBezTo>
                  <a:cubicBezTo>
                    <a:pt x="602" y="888"/>
                    <a:pt x="602" y="888"/>
                    <a:pt x="602" y="888"/>
                  </a:cubicBezTo>
                  <a:cubicBezTo>
                    <a:pt x="596" y="885"/>
                    <a:pt x="594" y="878"/>
                    <a:pt x="598" y="873"/>
                  </a:cubicBezTo>
                  <a:cubicBezTo>
                    <a:pt x="601" y="867"/>
                    <a:pt x="607" y="865"/>
                    <a:pt x="613" y="868"/>
                  </a:cubicBezTo>
                  <a:cubicBezTo>
                    <a:pt x="643" y="885"/>
                    <a:pt x="643" y="885"/>
                    <a:pt x="643" y="885"/>
                  </a:cubicBezTo>
                  <a:cubicBezTo>
                    <a:pt x="648" y="888"/>
                    <a:pt x="650" y="895"/>
                    <a:pt x="647" y="900"/>
                  </a:cubicBezTo>
                  <a:cubicBezTo>
                    <a:pt x="645" y="904"/>
                    <a:pt x="641" y="906"/>
                    <a:pt x="637" y="906"/>
                  </a:cubicBezTo>
                  <a:close/>
                  <a:moveTo>
                    <a:pt x="1096" y="900"/>
                  </a:moveTo>
                  <a:cubicBezTo>
                    <a:pt x="1096" y="900"/>
                    <a:pt x="1095" y="900"/>
                    <a:pt x="1095" y="900"/>
                  </a:cubicBezTo>
                  <a:cubicBezTo>
                    <a:pt x="1089" y="900"/>
                    <a:pt x="1084" y="894"/>
                    <a:pt x="1084" y="888"/>
                  </a:cubicBezTo>
                  <a:cubicBezTo>
                    <a:pt x="1085" y="886"/>
                    <a:pt x="1085" y="883"/>
                    <a:pt x="1085" y="881"/>
                  </a:cubicBezTo>
                  <a:cubicBezTo>
                    <a:pt x="1085" y="873"/>
                    <a:pt x="1084" y="865"/>
                    <a:pt x="1083" y="857"/>
                  </a:cubicBezTo>
                  <a:cubicBezTo>
                    <a:pt x="1082" y="851"/>
                    <a:pt x="1086" y="845"/>
                    <a:pt x="1092" y="844"/>
                  </a:cubicBezTo>
                  <a:cubicBezTo>
                    <a:pt x="1098" y="843"/>
                    <a:pt x="1104" y="847"/>
                    <a:pt x="1105" y="853"/>
                  </a:cubicBezTo>
                  <a:cubicBezTo>
                    <a:pt x="1107" y="862"/>
                    <a:pt x="1107" y="872"/>
                    <a:pt x="1107" y="881"/>
                  </a:cubicBezTo>
                  <a:cubicBezTo>
                    <a:pt x="1107" y="884"/>
                    <a:pt x="1107" y="887"/>
                    <a:pt x="1107" y="889"/>
                  </a:cubicBezTo>
                  <a:cubicBezTo>
                    <a:pt x="1107" y="895"/>
                    <a:pt x="1102" y="900"/>
                    <a:pt x="1096" y="900"/>
                  </a:cubicBezTo>
                  <a:close/>
                  <a:moveTo>
                    <a:pt x="578" y="873"/>
                  </a:moveTo>
                  <a:cubicBezTo>
                    <a:pt x="576" y="873"/>
                    <a:pt x="574" y="873"/>
                    <a:pt x="572" y="872"/>
                  </a:cubicBezTo>
                  <a:cubicBezTo>
                    <a:pt x="543" y="856"/>
                    <a:pt x="543" y="856"/>
                    <a:pt x="543" y="856"/>
                  </a:cubicBezTo>
                  <a:cubicBezTo>
                    <a:pt x="537" y="853"/>
                    <a:pt x="535" y="846"/>
                    <a:pt x="538" y="840"/>
                  </a:cubicBezTo>
                  <a:cubicBezTo>
                    <a:pt x="541" y="835"/>
                    <a:pt x="548" y="833"/>
                    <a:pt x="553" y="836"/>
                  </a:cubicBezTo>
                  <a:cubicBezTo>
                    <a:pt x="583" y="852"/>
                    <a:pt x="583" y="852"/>
                    <a:pt x="583" y="852"/>
                  </a:cubicBezTo>
                  <a:cubicBezTo>
                    <a:pt x="589" y="855"/>
                    <a:pt x="591" y="862"/>
                    <a:pt x="588" y="867"/>
                  </a:cubicBezTo>
                  <a:cubicBezTo>
                    <a:pt x="586" y="871"/>
                    <a:pt x="582" y="873"/>
                    <a:pt x="578" y="873"/>
                  </a:cubicBezTo>
                  <a:close/>
                  <a:moveTo>
                    <a:pt x="518" y="841"/>
                  </a:moveTo>
                  <a:cubicBezTo>
                    <a:pt x="516" y="841"/>
                    <a:pt x="515" y="840"/>
                    <a:pt x="513" y="839"/>
                  </a:cubicBezTo>
                  <a:cubicBezTo>
                    <a:pt x="483" y="823"/>
                    <a:pt x="483" y="823"/>
                    <a:pt x="483" y="823"/>
                  </a:cubicBezTo>
                  <a:cubicBezTo>
                    <a:pt x="478" y="820"/>
                    <a:pt x="476" y="813"/>
                    <a:pt x="479" y="807"/>
                  </a:cubicBezTo>
                  <a:cubicBezTo>
                    <a:pt x="482" y="802"/>
                    <a:pt x="489" y="800"/>
                    <a:pt x="494" y="803"/>
                  </a:cubicBezTo>
                  <a:cubicBezTo>
                    <a:pt x="524" y="819"/>
                    <a:pt x="524" y="819"/>
                    <a:pt x="524" y="819"/>
                  </a:cubicBezTo>
                  <a:cubicBezTo>
                    <a:pt x="529" y="822"/>
                    <a:pt x="531" y="829"/>
                    <a:pt x="528" y="835"/>
                  </a:cubicBezTo>
                  <a:cubicBezTo>
                    <a:pt x="526" y="839"/>
                    <a:pt x="522" y="841"/>
                    <a:pt x="518" y="841"/>
                  </a:cubicBezTo>
                  <a:close/>
                  <a:moveTo>
                    <a:pt x="1085" y="834"/>
                  </a:moveTo>
                  <a:cubicBezTo>
                    <a:pt x="1080" y="834"/>
                    <a:pt x="1076" y="831"/>
                    <a:pt x="1074" y="827"/>
                  </a:cubicBezTo>
                  <a:cubicBezTo>
                    <a:pt x="1070" y="817"/>
                    <a:pt x="1065" y="808"/>
                    <a:pt x="1059" y="799"/>
                  </a:cubicBezTo>
                  <a:cubicBezTo>
                    <a:pt x="1056" y="794"/>
                    <a:pt x="1057" y="787"/>
                    <a:pt x="1062" y="783"/>
                  </a:cubicBezTo>
                  <a:cubicBezTo>
                    <a:pt x="1068" y="780"/>
                    <a:pt x="1075" y="781"/>
                    <a:pt x="1078" y="786"/>
                  </a:cubicBezTo>
                  <a:cubicBezTo>
                    <a:pt x="1085" y="796"/>
                    <a:pt x="1091" y="807"/>
                    <a:pt x="1095" y="818"/>
                  </a:cubicBezTo>
                  <a:cubicBezTo>
                    <a:pt x="1098" y="824"/>
                    <a:pt x="1095" y="831"/>
                    <a:pt x="1089" y="833"/>
                  </a:cubicBezTo>
                  <a:cubicBezTo>
                    <a:pt x="1088" y="834"/>
                    <a:pt x="1086" y="834"/>
                    <a:pt x="1085" y="834"/>
                  </a:cubicBezTo>
                  <a:close/>
                  <a:moveTo>
                    <a:pt x="459" y="808"/>
                  </a:moveTo>
                  <a:cubicBezTo>
                    <a:pt x="457" y="808"/>
                    <a:pt x="455" y="807"/>
                    <a:pt x="453" y="806"/>
                  </a:cubicBezTo>
                  <a:cubicBezTo>
                    <a:pt x="424" y="790"/>
                    <a:pt x="424" y="790"/>
                    <a:pt x="424" y="790"/>
                  </a:cubicBezTo>
                  <a:cubicBezTo>
                    <a:pt x="418" y="787"/>
                    <a:pt x="416" y="780"/>
                    <a:pt x="419" y="775"/>
                  </a:cubicBezTo>
                  <a:cubicBezTo>
                    <a:pt x="422" y="769"/>
                    <a:pt x="429" y="767"/>
                    <a:pt x="435" y="770"/>
                  </a:cubicBezTo>
                  <a:cubicBezTo>
                    <a:pt x="464" y="787"/>
                    <a:pt x="464" y="787"/>
                    <a:pt x="464" y="787"/>
                  </a:cubicBezTo>
                  <a:cubicBezTo>
                    <a:pt x="470" y="790"/>
                    <a:pt x="472" y="797"/>
                    <a:pt x="469" y="802"/>
                  </a:cubicBezTo>
                  <a:cubicBezTo>
                    <a:pt x="467" y="806"/>
                    <a:pt x="463" y="808"/>
                    <a:pt x="459" y="808"/>
                  </a:cubicBezTo>
                  <a:close/>
                  <a:moveTo>
                    <a:pt x="1050" y="776"/>
                  </a:moveTo>
                  <a:cubicBezTo>
                    <a:pt x="1046" y="776"/>
                    <a:pt x="1042" y="774"/>
                    <a:pt x="1040" y="771"/>
                  </a:cubicBezTo>
                  <a:cubicBezTo>
                    <a:pt x="1021" y="743"/>
                    <a:pt x="1021" y="743"/>
                    <a:pt x="1021" y="743"/>
                  </a:cubicBezTo>
                  <a:cubicBezTo>
                    <a:pt x="1017" y="738"/>
                    <a:pt x="1019" y="731"/>
                    <a:pt x="1024" y="728"/>
                  </a:cubicBezTo>
                  <a:cubicBezTo>
                    <a:pt x="1029" y="724"/>
                    <a:pt x="1036" y="725"/>
                    <a:pt x="1040" y="731"/>
                  </a:cubicBezTo>
                  <a:cubicBezTo>
                    <a:pt x="1059" y="758"/>
                    <a:pt x="1059" y="758"/>
                    <a:pt x="1059" y="758"/>
                  </a:cubicBezTo>
                  <a:cubicBezTo>
                    <a:pt x="1062" y="764"/>
                    <a:pt x="1061" y="771"/>
                    <a:pt x="1056" y="774"/>
                  </a:cubicBezTo>
                  <a:cubicBezTo>
                    <a:pt x="1054" y="775"/>
                    <a:pt x="1052" y="776"/>
                    <a:pt x="1050" y="776"/>
                  </a:cubicBezTo>
                  <a:close/>
                  <a:moveTo>
                    <a:pt x="399" y="775"/>
                  </a:moveTo>
                  <a:cubicBezTo>
                    <a:pt x="398" y="775"/>
                    <a:pt x="396" y="775"/>
                    <a:pt x="394" y="774"/>
                  </a:cubicBezTo>
                  <a:cubicBezTo>
                    <a:pt x="364" y="757"/>
                    <a:pt x="364" y="757"/>
                    <a:pt x="364" y="757"/>
                  </a:cubicBezTo>
                  <a:cubicBezTo>
                    <a:pt x="359" y="754"/>
                    <a:pt x="357" y="747"/>
                    <a:pt x="360" y="742"/>
                  </a:cubicBezTo>
                  <a:cubicBezTo>
                    <a:pt x="363" y="736"/>
                    <a:pt x="370" y="734"/>
                    <a:pt x="375" y="738"/>
                  </a:cubicBezTo>
                  <a:cubicBezTo>
                    <a:pt x="405" y="754"/>
                    <a:pt x="405" y="754"/>
                    <a:pt x="405" y="754"/>
                  </a:cubicBezTo>
                  <a:cubicBezTo>
                    <a:pt x="410" y="757"/>
                    <a:pt x="412" y="764"/>
                    <a:pt x="409" y="769"/>
                  </a:cubicBezTo>
                  <a:cubicBezTo>
                    <a:pt x="407" y="773"/>
                    <a:pt x="403" y="775"/>
                    <a:pt x="399" y="775"/>
                  </a:cubicBezTo>
                  <a:close/>
                  <a:moveTo>
                    <a:pt x="340" y="742"/>
                  </a:moveTo>
                  <a:cubicBezTo>
                    <a:pt x="338" y="742"/>
                    <a:pt x="336" y="742"/>
                    <a:pt x="335" y="741"/>
                  </a:cubicBezTo>
                  <a:cubicBezTo>
                    <a:pt x="305" y="725"/>
                    <a:pt x="305" y="725"/>
                    <a:pt x="305" y="725"/>
                  </a:cubicBezTo>
                  <a:cubicBezTo>
                    <a:pt x="299" y="722"/>
                    <a:pt x="297" y="715"/>
                    <a:pt x="300" y="709"/>
                  </a:cubicBezTo>
                  <a:cubicBezTo>
                    <a:pt x="303" y="704"/>
                    <a:pt x="310" y="702"/>
                    <a:pt x="316" y="705"/>
                  </a:cubicBezTo>
                  <a:cubicBezTo>
                    <a:pt x="345" y="721"/>
                    <a:pt x="345" y="721"/>
                    <a:pt x="345" y="721"/>
                  </a:cubicBezTo>
                  <a:cubicBezTo>
                    <a:pt x="351" y="724"/>
                    <a:pt x="353" y="731"/>
                    <a:pt x="350" y="737"/>
                  </a:cubicBezTo>
                  <a:cubicBezTo>
                    <a:pt x="348" y="740"/>
                    <a:pt x="344" y="742"/>
                    <a:pt x="340" y="742"/>
                  </a:cubicBezTo>
                  <a:close/>
                  <a:moveTo>
                    <a:pt x="1011" y="720"/>
                  </a:moveTo>
                  <a:cubicBezTo>
                    <a:pt x="1007" y="720"/>
                    <a:pt x="1004" y="719"/>
                    <a:pt x="1002" y="716"/>
                  </a:cubicBezTo>
                  <a:cubicBezTo>
                    <a:pt x="982" y="688"/>
                    <a:pt x="982" y="688"/>
                    <a:pt x="982" y="688"/>
                  </a:cubicBezTo>
                  <a:cubicBezTo>
                    <a:pt x="979" y="683"/>
                    <a:pt x="980" y="676"/>
                    <a:pt x="985" y="672"/>
                  </a:cubicBezTo>
                  <a:cubicBezTo>
                    <a:pt x="990" y="668"/>
                    <a:pt x="998" y="670"/>
                    <a:pt x="1001" y="675"/>
                  </a:cubicBezTo>
                  <a:cubicBezTo>
                    <a:pt x="1020" y="703"/>
                    <a:pt x="1020" y="703"/>
                    <a:pt x="1020" y="703"/>
                  </a:cubicBezTo>
                  <a:cubicBezTo>
                    <a:pt x="1024" y="708"/>
                    <a:pt x="1023" y="715"/>
                    <a:pt x="1017" y="718"/>
                  </a:cubicBezTo>
                  <a:cubicBezTo>
                    <a:pt x="1015" y="720"/>
                    <a:pt x="1013" y="720"/>
                    <a:pt x="1011" y="720"/>
                  </a:cubicBezTo>
                  <a:close/>
                  <a:moveTo>
                    <a:pt x="281" y="710"/>
                  </a:moveTo>
                  <a:cubicBezTo>
                    <a:pt x="279" y="710"/>
                    <a:pt x="277" y="709"/>
                    <a:pt x="275" y="708"/>
                  </a:cubicBezTo>
                  <a:cubicBezTo>
                    <a:pt x="245" y="692"/>
                    <a:pt x="245" y="692"/>
                    <a:pt x="245" y="692"/>
                  </a:cubicBezTo>
                  <a:cubicBezTo>
                    <a:pt x="240" y="689"/>
                    <a:pt x="238" y="682"/>
                    <a:pt x="241" y="676"/>
                  </a:cubicBezTo>
                  <a:cubicBezTo>
                    <a:pt x="244" y="671"/>
                    <a:pt x="251" y="669"/>
                    <a:pt x="256" y="672"/>
                  </a:cubicBezTo>
                  <a:cubicBezTo>
                    <a:pt x="286" y="688"/>
                    <a:pt x="286" y="688"/>
                    <a:pt x="286" y="688"/>
                  </a:cubicBezTo>
                  <a:cubicBezTo>
                    <a:pt x="292" y="691"/>
                    <a:pt x="294" y="698"/>
                    <a:pt x="291" y="704"/>
                  </a:cubicBezTo>
                  <a:cubicBezTo>
                    <a:pt x="288" y="708"/>
                    <a:pt x="285" y="710"/>
                    <a:pt x="281" y="710"/>
                  </a:cubicBezTo>
                  <a:close/>
                  <a:moveTo>
                    <a:pt x="221" y="677"/>
                  </a:moveTo>
                  <a:cubicBezTo>
                    <a:pt x="219" y="677"/>
                    <a:pt x="217" y="676"/>
                    <a:pt x="216" y="676"/>
                  </a:cubicBezTo>
                  <a:cubicBezTo>
                    <a:pt x="186" y="659"/>
                    <a:pt x="186" y="659"/>
                    <a:pt x="186" y="659"/>
                  </a:cubicBezTo>
                  <a:cubicBezTo>
                    <a:pt x="181" y="656"/>
                    <a:pt x="179" y="649"/>
                    <a:pt x="182" y="644"/>
                  </a:cubicBezTo>
                  <a:cubicBezTo>
                    <a:pt x="185" y="638"/>
                    <a:pt x="191" y="636"/>
                    <a:pt x="197" y="639"/>
                  </a:cubicBezTo>
                  <a:cubicBezTo>
                    <a:pt x="227" y="656"/>
                    <a:pt x="227" y="656"/>
                    <a:pt x="227" y="656"/>
                  </a:cubicBezTo>
                  <a:cubicBezTo>
                    <a:pt x="232" y="659"/>
                    <a:pt x="234" y="666"/>
                    <a:pt x="231" y="671"/>
                  </a:cubicBezTo>
                  <a:cubicBezTo>
                    <a:pt x="229" y="675"/>
                    <a:pt x="225" y="677"/>
                    <a:pt x="221" y="677"/>
                  </a:cubicBezTo>
                  <a:close/>
                  <a:moveTo>
                    <a:pt x="973" y="665"/>
                  </a:moveTo>
                  <a:cubicBezTo>
                    <a:pt x="969" y="665"/>
                    <a:pt x="965" y="663"/>
                    <a:pt x="963" y="660"/>
                  </a:cubicBezTo>
                  <a:cubicBezTo>
                    <a:pt x="944" y="632"/>
                    <a:pt x="944" y="632"/>
                    <a:pt x="944" y="632"/>
                  </a:cubicBezTo>
                  <a:cubicBezTo>
                    <a:pt x="940" y="627"/>
                    <a:pt x="942" y="620"/>
                    <a:pt x="947" y="616"/>
                  </a:cubicBezTo>
                  <a:cubicBezTo>
                    <a:pt x="952" y="613"/>
                    <a:pt x="959" y="614"/>
                    <a:pt x="963" y="619"/>
                  </a:cubicBezTo>
                  <a:cubicBezTo>
                    <a:pt x="982" y="647"/>
                    <a:pt x="982" y="647"/>
                    <a:pt x="982" y="647"/>
                  </a:cubicBezTo>
                  <a:cubicBezTo>
                    <a:pt x="985" y="652"/>
                    <a:pt x="984" y="659"/>
                    <a:pt x="979" y="663"/>
                  </a:cubicBezTo>
                  <a:cubicBezTo>
                    <a:pt x="977" y="664"/>
                    <a:pt x="975" y="665"/>
                    <a:pt x="973" y="665"/>
                  </a:cubicBezTo>
                  <a:close/>
                  <a:moveTo>
                    <a:pt x="162" y="644"/>
                  </a:moveTo>
                  <a:cubicBezTo>
                    <a:pt x="160" y="644"/>
                    <a:pt x="158" y="644"/>
                    <a:pt x="156" y="643"/>
                  </a:cubicBezTo>
                  <a:cubicBezTo>
                    <a:pt x="127" y="626"/>
                    <a:pt x="127" y="626"/>
                    <a:pt x="127" y="626"/>
                  </a:cubicBezTo>
                  <a:cubicBezTo>
                    <a:pt x="121" y="623"/>
                    <a:pt x="119" y="616"/>
                    <a:pt x="122" y="611"/>
                  </a:cubicBezTo>
                  <a:cubicBezTo>
                    <a:pt x="125" y="605"/>
                    <a:pt x="132" y="604"/>
                    <a:pt x="138" y="607"/>
                  </a:cubicBezTo>
                  <a:cubicBezTo>
                    <a:pt x="167" y="623"/>
                    <a:pt x="167" y="623"/>
                    <a:pt x="167" y="623"/>
                  </a:cubicBezTo>
                  <a:cubicBezTo>
                    <a:pt x="173" y="626"/>
                    <a:pt x="175" y="633"/>
                    <a:pt x="172" y="638"/>
                  </a:cubicBezTo>
                  <a:cubicBezTo>
                    <a:pt x="170" y="642"/>
                    <a:pt x="166" y="644"/>
                    <a:pt x="162" y="644"/>
                  </a:cubicBezTo>
                  <a:close/>
                  <a:moveTo>
                    <a:pt x="102" y="611"/>
                  </a:moveTo>
                  <a:cubicBezTo>
                    <a:pt x="100" y="611"/>
                    <a:pt x="99" y="611"/>
                    <a:pt x="97" y="610"/>
                  </a:cubicBezTo>
                  <a:cubicBezTo>
                    <a:pt x="67" y="594"/>
                    <a:pt x="67" y="594"/>
                    <a:pt x="67" y="594"/>
                  </a:cubicBezTo>
                  <a:cubicBezTo>
                    <a:pt x="62" y="591"/>
                    <a:pt x="60" y="584"/>
                    <a:pt x="63" y="578"/>
                  </a:cubicBezTo>
                  <a:cubicBezTo>
                    <a:pt x="66" y="573"/>
                    <a:pt x="73" y="571"/>
                    <a:pt x="78" y="574"/>
                  </a:cubicBezTo>
                  <a:cubicBezTo>
                    <a:pt x="108" y="590"/>
                    <a:pt x="108" y="590"/>
                    <a:pt x="108" y="590"/>
                  </a:cubicBezTo>
                  <a:cubicBezTo>
                    <a:pt x="113" y="593"/>
                    <a:pt x="115" y="600"/>
                    <a:pt x="112" y="606"/>
                  </a:cubicBezTo>
                  <a:cubicBezTo>
                    <a:pt x="110" y="609"/>
                    <a:pt x="106" y="611"/>
                    <a:pt x="102" y="611"/>
                  </a:cubicBezTo>
                  <a:close/>
                  <a:moveTo>
                    <a:pt x="934" y="609"/>
                  </a:moveTo>
                  <a:cubicBezTo>
                    <a:pt x="930" y="609"/>
                    <a:pt x="927" y="607"/>
                    <a:pt x="925" y="604"/>
                  </a:cubicBezTo>
                  <a:cubicBezTo>
                    <a:pt x="905" y="576"/>
                    <a:pt x="905" y="576"/>
                    <a:pt x="905" y="576"/>
                  </a:cubicBezTo>
                  <a:cubicBezTo>
                    <a:pt x="902" y="571"/>
                    <a:pt x="903" y="564"/>
                    <a:pt x="908" y="561"/>
                  </a:cubicBezTo>
                  <a:cubicBezTo>
                    <a:pt x="913" y="557"/>
                    <a:pt x="921" y="558"/>
                    <a:pt x="924" y="563"/>
                  </a:cubicBezTo>
                  <a:cubicBezTo>
                    <a:pt x="943" y="591"/>
                    <a:pt x="943" y="591"/>
                    <a:pt x="943" y="591"/>
                  </a:cubicBezTo>
                  <a:cubicBezTo>
                    <a:pt x="947" y="596"/>
                    <a:pt x="946" y="604"/>
                    <a:pt x="940" y="607"/>
                  </a:cubicBezTo>
                  <a:cubicBezTo>
                    <a:pt x="938" y="608"/>
                    <a:pt x="936" y="609"/>
                    <a:pt x="934" y="609"/>
                  </a:cubicBezTo>
                  <a:close/>
                  <a:moveTo>
                    <a:pt x="43" y="579"/>
                  </a:moveTo>
                  <a:cubicBezTo>
                    <a:pt x="41" y="579"/>
                    <a:pt x="39" y="578"/>
                    <a:pt x="37" y="577"/>
                  </a:cubicBezTo>
                  <a:cubicBezTo>
                    <a:pt x="8" y="561"/>
                    <a:pt x="8" y="561"/>
                    <a:pt x="8" y="561"/>
                  </a:cubicBezTo>
                  <a:cubicBezTo>
                    <a:pt x="2" y="558"/>
                    <a:pt x="0" y="551"/>
                    <a:pt x="3" y="545"/>
                  </a:cubicBezTo>
                  <a:cubicBezTo>
                    <a:pt x="6" y="540"/>
                    <a:pt x="13" y="538"/>
                    <a:pt x="19" y="541"/>
                  </a:cubicBezTo>
                  <a:cubicBezTo>
                    <a:pt x="48" y="557"/>
                    <a:pt x="48" y="557"/>
                    <a:pt x="48" y="557"/>
                  </a:cubicBezTo>
                  <a:cubicBezTo>
                    <a:pt x="54" y="560"/>
                    <a:pt x="56" y="567"/>
                    <a:pt x="53" y="573"/>
                  </a:cubicBezTo>
                  <a:cubicBezTo>
                    <a:pt x="51" y="576"/>
                    <a:pt x="47" y="579"/>
                    <a:pt x="43" y="579"/>
                  </a:cubicBezTo>
                  <a:close/>
                  <a:moveTo>
                    <a:pt x="895" y="553"/>
                  </a:moveTo>
                  <a:cubicBezTo>
                    <a:pt x="892" y="553"/>
                    <a:pt x="888" y="552"/>
                    <a:pt x="886" y="549"/>
                  </a:cubicBezTo>
                  <a:cubicBezTo>
                    <a:pt x="867" y="521"/>
                    <a:pt x="867" y="521"/>
                    <a:pt x="867" y="521"/>
                  </a:cubicBezTo>
                  <a:cubicBezTo>
                    <a:pt x="863" y="516"/>
                    <a:pt x="865" y="508"/>
                    <a:pt x="870" y="505"/>
                  </a:cubicBezTo>
                  <a:cubicBezTo>
                    <a:pt x="875" y="501"/>
                    <a:pt x="882" y="503"/>
                    <a:pt x="886" y="508"/>
                  </a:cubicBezTo>
                  <a:cubicBezTo>
                    <a:pt x="905" y="536"/>
                    <a:pt x="905" y="536"/>
                    <a:pt x="905" y="536"/>
                  </a:cubicBezTo>
                  <a:cubicBezTo>
                    <a:pt x="908" y="541"/>
                    <a:pt x="907" y="548"/>
                    <a:pt x="902" y="551"/>
                  </a:cubicBezTo>
                  <a:cubicBezTo>
                    <a:pt x="900" y="553"/>
                    <a:pt x="898" y="553"/>
                    <a:pt x="895" y="553"/>
                  </a:cubicBezTo>
                  <a:close/>
                  <a:moveTo>
                    <a:pt x="857" y="498"/>
                  </a:moveTo>
                  <a:cubicBezTo>
                    <a:pt x="853" y="498"/>
                    <a:pt x="850" y="496"/>
                    <a:pt x="848" y="493"/>
                  </a:cubicBezTo>
                  <a:cubicBezTo>
                    <a:pt x="828" y="465"/>
                    <a:pt x="828" y="465"/>
                    <a:pt x="828" y="465"/>
                  </a:cubicBezTo>
                  <a:cubicBezTo>
                    <a:pt x="825" y="460"/>
                    <a:pt x="826" y="453"/>
                    <a:pt x="831" y="449"/>
                  </a:cubicBezTo>
                  <a:cubicBezTo>
                    <a:pt x="836" y="446"/>
                    <a:pt x="843" y="447"/>
                    <a:pt x="847" y="452"/>
                  </a:cubicBezTo>
                  <a:cubicBezTo>
                    <a:pt x="866" y="480"/>
                    <a:pt x="866" y="480"/>
                    <a:pt x="866" y="480"/>
                  </a:cubicBezTo>
                  <a:cubicBezTo>
                    <a:pt x="870" y="485"/>
                    <a:pt x="869" y="492"/>
                    <a:pt x="863" y="496"/>
                  </a:cubicBezTo>
                  <a:cubicBezTo>
                    <a:pt x="861" y="497"/>
                    <a:pt x="859" y="498"/>
                    <a:pt x="857" y="498"/>
                  </a:cubicBezTo>
                  <a:close/>
                  <a:moveTo>
                    <a:pt x="818" y="442"/>
                  </a:moveTo>
                  <a:cubicBezTo>
                    <a:pt x="815" y="442"/>
                    <a:pt x="811" y="440"/>
                    <a:pt x="809" y="437"/>
                  </a:cubicBezTo>
                  <a:cubicBezTo>
                    <a:pt x="790" y="409"/>
                    <a:pt x="790" y="409"/>
                    <a:pt x="790" y="409"/>
                  </a:cubicBezTo>
                  <a:cubicBezTo>
                    <a:pt x="786" y="404"/>
                    <a:pt x="788" y="397"/>
                    <a:pt x="793" y="394"/>
                  </a:cubicBezTo>
                  <a:cubicBezTo>
                    <a:pt x="798" y="390"/>
                    <a:pt x="805" y="391"/>
                    <a:pt x="809" y="396"/>
                  </a:cubicBezTo>
                  <a:cubicBezTo>
                    <a:pt x="828" y="424"/>
                    <a:pt x="828" y="424"/>
                    <a:pt x="828" y="424"/>
                  </a:cubicBezTo>
                  <a:cubicBezTo>
                    <a:pt x="831" y="429"/>
                    <a:pt x="830" y="436"/>
                    <a:pt x="825" y="440"/>
                  </a:cubicBezTo>
                  <a:cubicBezTo>
                    <a:pt x="823" y="441"/>
                    <a:pt x="821" y="442"/>
                    <a:pt x="818" y="442"/>
                  </a:cubicBezTo>
                  <a:close/>
                  <a:moveTo>
                    <a:pt x="780" y="386"/>
                  </a:moveTo>
                  <a:cubicBezTo>
                    <a:pt x="776" y="386"/>
                    <a:pt x="773" y="385"/>
                    <a:pt x="771" y="381"/>
                  </a:cubicBezTo>
                  <a:cubicBezTo>
                    <a:pt x="751" y="354"/>
                    <a:pt x="751" y="354"/>
                    <a:pt x="751" y="354"/>
                  </a:cubicBezTo>
                  <a:cubicBezTo>
                    <a:pt x="748" y="348"/>
                    <a:pt x="749" y="341"/>
                    <a:pt x="754" y="338"/>
                  </a:cubicBezTo>
                  <a:cubicBezTo>
                    <a:pt x="759" y="334"/>
                    <a:pt x="766" y="336"/>
                    <a:pt x="770" y="341"/>
                  </a:cubicBezTo>
                  <a:cubicBezTo>
                    <a:pt x="789" y="369"/>
                    <a:pt x="789" y="369"/>
                    <a:pt x="789" y="369"/>
                  </a:cubicBezTo>
                  <a:cubicBezTo>
                    <a:pt x="793" y="374"/>
                    <a:pt x="792" y="381"/>
                    <a:pt x="786" y="384"/>
                  </a:cubicBezTo>
                  <a:cubicBezTo>
                    <a:pt x="784" y="386"/>
                    <a:pt x="782" y="386"/>
                    <a:pt x="780" y="386"/>
                  </a:cubicBezTo>
                  <a:close/>
                  <a:moveTo>
                    <a:pt x="741" y="331"/>
                  </a:moveTo>
                  <a:cubicBezTo>
                    <a:pt x="738" y="331"/>
                    <a:pt x="734" y="329"/>
                    <a:pt x="732" y="326"/>
                  </a:cubicBezTo>
                  <a:cubicBezTo>
                    <a:pt x="713" y="298"/>
                    <a:pt x="713" y="298"/>
                    <a:pt x="713" y="298"/>
                  </a:cubicBezTo>
                  <a:cubicBezTo>
                    <a:pt x="709" y="293"/>
                    <a:pt x="711" y="286"/>
                    <a:pt x="716" y="282"/>
                  </a:cubicBezTo>
                  <a:cubicBezTo>
                    <a:pt x="721" y="279"/>
                    <a:pt x="728" y="280"/>
                    <a:pt x="732" y="285"/>
                  </a:cubicBezTo>
                  <a:cubicBezTo>
                    <a:pt x="751" y="313"/>
                    <a:pt x="751" y="313"/>
                    <a:pt x="751" y="313"/>
                  </a:cubicBezTo>
                  <a:cubicBezTo>
                    <a:pt x="754" y="318"/>
                    <a:pt x="753" y="325"/>
                    <a:pt x="748" y="329"/>
                  </a:cubicBezTo>
                  <a:cubicBezTo>
                    <a:pt x="746" y="330"/>
                    <a:pt x="744" y="331"/>
                    <a:pt x="741" y="331"/>
                  </a:cubicBezTo>
                  <a:close/>
                  <a:moveTo>
                    <a:pt x="703" y="275"/>
                  </a:moveTo>
                  <a:cubicBezTo>
                    <a:pt x="699" y="275"/>
                    <a:pt x="696" y="273"/>
                    <a:pt x="694" y="270"/>
                  </a:cubicBezTo>
                  <a:cubicBezTo>
                    <a:pt x="674" y="242"/>
                    <a:pt x="674" y="242"/>
                    <a:pt x="674" y="242"/>
                  </a:cubicBezTo>
                  <a:cubicBezTo>
                    <a:pt x="671" y="237"/>
                    <a:pt x="672" y="230"/>
                    <a:pt x="677" y="227"/>
                  </a:cubicBezTo>
                  <a:cubicBezTo>
                    <a:pt x="682" y="223"/>
                    <a:pt x="689" y="224"/>
                    <a:pt x="693" y="229"/>
                  </a:cubicBezTo>
                  <a:cubicBezTo>
                    <a:pt x="712" y="257"/>
                    <a:pt x="712" y="257"/>
                    <a:pt x="712" y="257"/>
                  </a:cubicBezTo>
                  <a:cubicBezTo>
                    <a:pt x="716" y="262"/>
                    <a:pt x="715" y="269"/>
                    <a:pt x="709" y="273"/>
                  </a:cubicBezTo>
                  <a:cubicBezTo>
                    <a:pt x="707" y="274"/>
                    <a:pt x="705" y="275"/>
                    <a:pt x="703" y="275"/>
                  </a:cubicBezTo>
                  <a:close/>
                  <a:moveTo>
                    <a:pt x="664" y="219"/>
                  </a:moveTo>
                  <a:cubicBezTo>
                    <a:pt x="661" y="219"/>
                    <a:pt x="657" y="218"/>
                    <a:pt x="655" y="214"/>
                  </a:cubicBezTo>
                  <a:cubicBezTo>
                    <a:pt x="636" y="187"/>
                    <a:pt x="636" y="187"/>
                    <a:pt x="636" y="187"/>
                  </a:cubicBezTo>
                  <a:cubicBezTo>
                    <a:pt x="632" y="181"/>
                    <a:pt x="634" y="174"/>
                    <a:pt x="639" y="171"/>
                  </a:cubicBezTo>
                  <a:cubicBezTo>
                    <a:pt x="644" y="167"/>
                    <a:pt x="651" y="169"/>
                    <a:pt x="655" y="174"/>
                  </a:cubicBezTo>
                  <a:cubicBezTo>
                    <a:pt x="674" y="202"/>
                    <a:pt x="674" y="202"/>
                    <a:pt x="674" y="202"/>
                  </a:cubicBezTo>
                  <a:cubicBezTo>
                    <a:pt x="677" y="207"/>
                    <a:pt x="676" y="214"/>
                    <a:pt x="671" y="217"/>
                  </a:cubicBezTo>
                  <a:cubicBezTo>
                    <a:pt x="669" y="219"/>
                    <a:pt x="667" y="219"/>
                    <a:pt x="664" y="219"/>
                  </a:cubicBezTo>
                  <a:close/>
                  <a:moveTo>
                    <a:pt x="626" y="164"/>
                  </a:moveTo>
                  <a:cubicBezTo>
                    <a:pt x="622" y="164"/>
                    <a:pt x="619" y="162"/>
                    <a:pt x="617" y="159"/>
                  </a:cubicBezTo>
                  <a:cubicBezTo>
                    <a:pt x="597" y="131"/>
                    <a:pt x="597" y="131"/>
                    <a:pt x="597" y="131"/>
                  </a:cubicBezTo>
                  <a:cubicBezTo>
                    <a:pt x="594" y="126"/>
                    <a:pt x="595" y="119"/>
                    <a:pt x="600" y="115"/>
                  </a:cubicBezTo>
                  <a:cubicBezTo>
                    <a:pt x="605" y="112"/>
                    <a:pt x="612" y="113"/>
                    <a:pt x="616" y="118"/>
                  </a:cubicBezTo>
                  <a:cubicBezTo>
                    <a:pt x="635" y="146"/>
                    <a:pt x="635" y="146"/>
                    <a:pt x="635" y="146"/>
                  </a:cubicBezTo>
                  <a:cubicBezTo>
                    <a:pt x="639" y="151"/>
                    <a:pt x="638" y="158"/>
                    <a:pt x="632" y="162"/>
                  </a:cubicBezTo>
                  <a:cubicBezTo>
                    <a:pt x="630" y="163"/>
                    <a:pt x="628" y="164"/>
                    <a:pt x="626" y="164"/>
                  </a:cubicBezTo>
                  <a:close/>
                  <a:moveTo>
                    <a:pt x="587" y="108"/>
                  </a:moveTo>
                  <a:cubicBezTo>
                    <a:pt x="584" y="108"/>
                    <a:pt x="580" y="106"/>
                    <a:pt x="578" y="103"/>
                  </a:cubicBezTo>
                  <a:cubicBezTo>
                    <a:pt x="559" y="75"/>
                    <a:pt x="559" y="75"/>
                    <a:pt x="559" y="75"/>
                  </a:cubicBezTo>
                  <a:cubicBezTo>
                    <a:pt x="555" y="70"/>
                    <a:pt x="557" y="63"/>
                    <a:pt x="562" y="59"/>
                  </a:cubicBezTo>
                  <a:cubicBezTo>
                    <a:pt x="567" y="56"/>
                    <a:pt x="574" y="57"/>
                    <a:pt x="578" y="62"/>
                  </a:cubicBezTo>
                  <a:cubicBezTo>
                    <a:pt x="597" y="90"/>
                    <a:pt x="597" y="90"/>
                    <a:pt x="597" y="90"/>
                  </a:cubicBezTo>
                  <a:cubicBezTo>
                    <a:pt x="600" y="95"/>
                    <a:pt x="599" y="102"/>
                    <a:pt x="594" y="106"/>
                  </a:cubicBezTo>
                  <a:cubicBezTo>
                    <a:pt x="592" y="107"/>
                    <a:pt x="590" y="108"/>
                    <a:pt x="587" y="108"/>
                  </a:cubicBezTo>
                  <a:close/>
                  <a:moveTo>
                    <a:pt x="549" y="52"/>
                  </a:moveTo>
                  <a:cubicBezTo>
                    <a:pt x="545" y="52"/>
                    <a:pt x="542" y="51"/>
                    <a:pt x="540" y="47"/>
                  </a:cubicBezTo>
                  <a:cubicBezTo>
                    <a:pt x="520" y="20"/>
                    <a:pt x="520" y="20"/>
                    <a:pt x="520" y="20"/>
                  </a:cubicBezTo>
                  <a:cubicBezTo>
                    <a:pt x="517" y="14"/>
                    <a:pt x="518" y="7"/>
                    <a:pt x="523" y="4"/>
                  </a:cubicBezTo>
                  <a:cubicBezTo>
                    <a:pt x="528" y="0"/>
                    <a:pt x="535" y="2"/>
                    <a:pt x="539" y="7"/>
                  </a:cubicBezTo>
                  <a:cubicBezTo>
                    <a:pt x="558" y="35"/>
                    <a:pt x="558" y="35"/>
                    <a:pt x="558" y="35"/>
                  </a:cubicBezTo>
                  <a:cubicBezTo>
                    <a:pt x="562" y="40"/>
                    <a:pt x="561" y="47"/>
                    <a:pt x="555" y="50"/>
                  </a:cubicBezTo>
                  <a:cubicBezTo>
                    <a:pt x="553" y="52"/>
                    <a:pt x="551" y="52"/>
                    <a:pt x="549" y="52"/>
                  </a:cubicBezTo>
                  <a:close/>
                </a:path>
              </a:pathLst>
            </a:custGeom>
            <a:solidFill>
              <a:srgbClr val="8C8C8C"/>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5" name="ïṥḻídé">
              <a:extLst>
                <a:ext uri="{FF2B5EF4-FFF2-40B4-BE49-F238E27FC236}">
                  <a16:creationId xmlns:a16="http://schemas.microsoft.com/office/drawing/2014/main" id="{E2BA31DD-E49E-4B10-AD30-20E05A940738}"/>
                </a:ext>
              </a:extLst>
            </p:cNvPr>
            <p:cNvSpPr/>
            <p:nvPr/>
          </p:nvSpPr>
          <p:spPr bwMode="auto">
            <a:xfrm>
              <a:off x="2146698" y="4260194"/>
              <a:ext cx="106763" cy="83768"/>
            </a:xfrm>
            <a:custGeom>
              <a:avLst/>
              <a:gdLst/>
              <a:ahLst/>
              <a:cxnLst>
                <a:cxn ang="0">
                  <a:pos x="42" y="42"/>
                </a:cxn>
                <a:cxn ang="0">
                  <a:pos x="36" y="41"/>
                </a:cxn>
                <a:cxn ang="0">
                  <a:pos x="24" y="34"/>
                </a:cxn>
                <a:cxn ang="0">
                  <a:pos x="21" y="32"/>
                </a:cxn>
                <a:cxn ang="0">
                  <a:pos x="19" y="31"/>
                </a:cxn>
                <a:cxn ang="0">
                  <a:pos x="6" y="23"/>
                </a:cxn>
                <a:cxn ang="0">
                  <a:pos x="3" y="7"/>
                </a:cxn>
                <a:cxn ang="0">
                  <a:pos x="19" y="4"/>
                </a:cxn>
                <a:cxn ang="0">
                  <a:pos x="33" y="13"/>
                </a:cxn>
                <a:cxn ang="0">
                  <a:pos x="34" y="13"/>
                </a:cxn>
                <a:cxn ang="0">
                  <a:pos x="36" y="14"/>
                </a:cxn>
                <a:cxn ang="0">
                  <a:pos x="47" y="21"/>
                </a:cxn>
                <a:cxn ang="0">
                  <a:pos x="52" y="36"/>
                </a:cxn>
                <a:cxn ang="0">
                  <a:pos x="42" y="42"/>
                </a:cxn>
              </a:cxnLst>
              <a:rect l="0" t="0" r="r" b="b"/>
              <a:pathLst>
                <a:path w="55" h="42">
                  <a:moveTo>
                    <a:pt x="42" y="42"/>
                  </a:moveTo>
                  <a:cubicBezTo>
                    <a:pt x="40" y="42"/>
                    <a:pt x="38" y="42"/>
                    <a:pt x="36" y="41"/>
                  </a:cubicBezTo>
                  <a:cubicBezTo>
                    <a:pt x="32" y="39"/>
                    <a:pt x="28" y="36"/>
                    <a:pt x="24" y="34"/>
                  </a:cubicBezTo>
                  <a:cubicBezTo>
                    <a:pt x="21" y="32"/>
                    <a:pt x="21" y="32"/>
                    <a:pt x="21" y="32"/>
                  </a:cubicBezTo>
                  <a:cubicBezTo>
                    <a:pt x="21" y="32"/>
                    <a:pt x="20" y="31"/>
                    <a:pt x="19" y="31"/>
                  </a:cubicBezTo>
                  <a:cubicBezTo>
                    <a:pt x="15" y="28"/>
                    <a:pt x="11" y="25"/>
                    <a:pt x="6" y="23"/>
                  </a:cubicBezTo>
                  <a:cubicBezTo>
                    <a:pt x="1" y="19"/>
                    <a:pt x="0" y="12"/>
                    <a:pt x="3" y="7"/>
                  </a:cubicBezTo>
                  <a:cubicBezTo>
                    <a:pt x="7" y="2"/>
                    <a:pt x="14" y="0"/>
                    <a:pt x="19" y="4"/>
                  </a:cubicBezTo>
                  <a:cubicBezTo>
                    <a:pt x="24" y="7"/>
                    <a:pt x="28" y="10"/>
                    <a:pt x="33" y="13"/>
                  </a:cubicBezTo>
                  <a:cubicBezTo>
                    <a:pt x="33" y="13"/>
                    <a:pt x="34" y="13"/>
                    <a:pt x="34" y="13"/>
                  </a:cubicBezTo>
                  <a:cubicBezTo>
                    <a:pt x="36" y="14"/>
                    <a:pt x="36" y="14"/>
                    <a:pt x="36" y="14"/>
                  </a:cubicBezTo>
                  <a:cubicBezTo>
                    <a:pt x="40" y="17"/>
                    <a:pt x="43" y="19"/>
                    <a:pt x="47" y="21"/>
                  </a:cubicBezTo>
                  <a:cubicBezTo>
                    <a:pt x="53" y="24"/>
                    <a:pt x="55" y="31"/>
                    <a:pt x="52" y="36"/>
                  </a:cubicBezTo>
                  <a:cubicBezTo>
                    <a:pt x="49" y="40"/>
                    <a:pt x="46" y="42"/>
                    <a:pt x="42" y="42"/>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6" name="îsliḓé">
              <a:extLst>
                <a:ext uri="{FF2B5EF4-FFF2-40B4-BE49-F238E27FC236}">
                  <a16:creationId xmlns:a16="http://schemas.microsoft.com/office/drawing/2014/main" id="{7240205E-7788-4C99-97F4-A8D0ED913353}"/>
                </a:ext>
              </a:extLst>
            </p:cNvPr>
            <p:cNvSpPr/>
            <p:nvPr/>
          </p:nvSpPr>
          <p:spPr bwMode="auto">
            <a:xfrm>
              <a:off x="1805057" y="2845996"/>
              <a:ext cx="1401058" cy="1424053"/>
            </a:xfrm>
            <a:custGeom>
              <a:avLst/>
              <a:gdLst/>
              <a:ahLst/>
              <a:cxnLst>
                <a:cxn ang="0">
                  <a:pos x="133" y="704"/>
                </a:cxn>
                <a:cxn ang="0">
                  <a:pos x="141" y="681"/>
                </a:cxn>
                <a:cxn ang="0">
                  <a:pos x="168" y="718"/>
                </a:cxn>
                <a:cxn ang="0">
                  <a:pos x="102" y="673"/>
                </a:cxn>
                <a:cxn ang="0">
                  <a:pos x="99" y="633"/>
                </a:cxn>
                <a:cxn ang="0">
                  <a:pos x="110" y="677"/>
                </a:cxn>
                <a:cxn ang="0">
                  <a:pos x="44" y="588"/>
                </a:cxn>
                <a:cxn ang="0">
                  <a:pos x="80" y="606"/>
                </a:cxn>
                <a:cxn ang="0">
                  <a:pos x="40" y="564"/>
                </a:cxn>
                <a:cxn ang="0">
                  <a:pos x="26" y="510"/>
                </a:cxn>
                <a:cxn ang="0">
                  <a:pos x="45" y="563"/>
                </a:cxn>
                <a:cxn ang="0">
                  <a:pos x="10" y="491"/>
                </a:cxn>
                <a:cxn ang="0">
                  <a:pos x="26" y="454"/>
                </a:cxn>
                <a:cxn ang="0">
                  <a:pos x="21" y="500"/>
                </a:cxn>
                <a:cxn ang="0">
                  <a:pos x="0" y="404"/>
                </a:cxn>
                <a:cxn ang="0">
                  <a:pos x="23" y="390"/>
                </a:cxn>
                <a:cxn ang="0">
                  <a:pos x="13" y="434"/>
                </a:cxn>
                <a:cxn ang="0">
                  <a:pos x="13" y="367"/>
                </a:cxn>
                <a:cxn ang="0">
                  <a:pos x="22" y="312"/>
                </a:cxn>
                <a:cxn ang="0">
                  <a:pos x="15" y="367"/>
                </a:cxn>
                <a:cxn ang="0">
                  <a:pos x="18" y="287"/>
                </a:cxn>
                <a:cxn ang="0">
                  <a:pos x="50" y="263"/>
                </a:cxn>
                <a:cxn ang="0">
                  <a:pos x="53" y="240"/>
                </a:cxn>
                <a:cxn ang="0">
                  <a:pos x="60" y="193"/>
                </a:cxn>
                <a:cxn ang="0">
                  <a:pos x="63" y="234"/>
                </a:cxn>
                <a:cxn ang="0">
                  <a:pos x="81" y="181"/>
                </a:cxn>
                <a:cxn ang="0">
                  <a:pos x="116" y="137"/>
                </a:cxn>
                <a:cxn ang="0">
                  <a:pos x="88" y="183"/>
                </a:cxn>
                <a:cxn ang="0">
                  <a:pos x="668" y="128"/>
                </a:cxn>
                <a:cxn ang="0">
                  <a:pos x="707" y="137"/>
                </a:cxn>
                <a:cxn ang="0">
                  <a:pos x="132" y="133"/>
                </a:cxn>
                <a:cxn ang="0">
                  <a:pos x="149" y="90"/>
                </a:cxn>
                <a:cxn ang="0">
                  <a:pos x="140" y="130"/>
                </a:cxn>
                <a:cxn ang="0">
                  <a:pos x="643" y="107"/>
                </a:cxn>
                <a:cxn ang="0">
                  <a:pos x="630" y="69"/>
                </a:cxn>
                <a:cxn ang="0">
                  <a:pos x="650" y="109"/>
                </a:cxn>
                <a:cxn ang="0">
                  <a:pos x="177" y="70"/>
                </a:cxn>
                <a:cxn ang="0">
                  <a:pos x="217" y="71"/>
                </a:cxn>
                <a:cxn ang="0">
                  <a:pos x="595" y="72"/>
                </a:cxn>
                <a:cxn ang="0">
                  <a:pos x="555" y="41"/>
                </a:cxn>
                <a:cxn ang="0">
                  <a:pos x="605" y="66"/>
                </a:cxn>
                <a:cxn ang="0">
                  <a:pos x="231" y="51"/>
                </a:cxn>
                <a:cxn ang="0">
                  <a:pos x="283" y="30"/>
                </a:cxn>
                <a:cxn ang="0">
                  <a:pos x="241" y="58"/>
                </a:cxn>
                <a:cxn ang="0">
                  <a:pos x="500" y="34"/>
                </a:cxn>
                <a:cxn ang="0">
                  <a:pos x="538" y="23"/>
                </a:cxn>
                <a:cxn ang="0">
                  <a:pos x="304" y="35"/>
                </a:cxn>
                <a:cxn ang="0">
                  <a:pos x="335" y="6"/>
                </a:cxn>
                <a:cxn ang="0">
                  <a:pos x="307" y="35"/>
                </a:cxn>
                <a:cxn ang="0">
                  <a:pos x="468" y="28"/>
                </a:cxn>
                <a:cxn ang="0">
                  <a:pos x="438" y="1"/>
                </a:cxn>
                <a:cxn ang="0">
                  <a:pos x="470" y="28"/>
                </a:cxn>
                <a:cxn ang="0">
                  <a:pos x="369" y="1"/>
                </a:cxn>
                <a:cxn ang="0">
                  <a:pos x="415" y="11"/>
                </a:cxn>
                <a:cxn ang="0">
                  <a:pos x="370" y="24"/>
                </a:cxn>
              </a:cxnLst>
              <a:rect l="0" t="0" r="r" b="b"/>
              <a:pathLst>
                <a:path w="711" h="723">
                  <a:moveTo>
                    <a:pt x="159" y="723"/>
                  </a:moveTo>
                  <a:cubicBezTo>
                    <a:pt x="156" y="723"/>
                    <a:pt x="154" y="722"/>
                    <a:pt x="152" y="720"/>
                  </a:cubicBezTo>
                  <a:cubicBezTo>
                    <a:pt x="145" y="715"/>
                    <a:pt x="139" y="709"/>
                    <a:pt x="133" y="704"/>
                  </a:cubicBezTo>
                  <a:cubicBezTo>
                    <a:pt x="130" y="702"/>
                    <a:pt x="128" y="700"/>
                    <a:pt x="126" y="698"/>
                  </a:cubicBezTo>
                  <a:cubicBezTo>
                    <a:pt x="121" y="693"/>
                    <a:pt x="121" y="686"/>
                    <a:pt x="125" y="681"/>
                  </a:cubicBezTo>
                  <a:cubicBezTo>
                    <a:pt x="130" y="677"/>
                    <a:pt x="137" y="677"/>
                    <a:pt x="141" y="681"/>
                  </a:cubicBezTo>
                  <a:cubicBezTo>
                    <a:pt x="144" y="683"/>
                    <a:pt x="146" y="685"/>
                    <a:pt x="148" y="687"/>
                  </a:cubicBezTo>
                  <a:cubicBezTo>
                    <a:pt x="154" y="692"/>
                    <a:pt x="160" y="698"/>
                    <a:pt x="166" y="702"/>
                  </a:cubicBezTo>
                  <a:cubicBezTo>
                    <a:pt x="171" y="706"/>
                    <a:pt x="172" y="714"/>
                    <a:pt x="168" y="718"/>
                  </a:cubicBezTo>
                  <a:cubicBezTo>
                    <a:pt x="165" y="721"/>
                    <a:pt x="162" y="723"/>
                    <a:pt x="159" y="723"/>
                  </a:cubicBezTo>
                  <a:close/>
                  <a:moveTo>
                    <a:pt x="110" y="677"/>
                  </a:moveTo>
                  <a:cubicBezTo>
                    <a:pt x="107" y="677"/>
                    <a:pt x="104" y="675"/>
                    <a:pt x="102" y="673"/>
                  </a:cubicBezTo>
                  <a:cubicBezTo>
                    <a:pt x="94" y="664"/>
                    <a:pt x="87" y="655"/>
                    <a:pt x="80" y="646"/>
                  </a:cubicBezTo>
                  <a:cubicBezTo>
                    <a:pt x="77" y="641"/>
                    <a:pt x="78" y="634"/>
                    <a:pt x="83" y="630"/>
                  </a:cubicBezTo>
                  <a:cubicBezTo>
                    <a:pt x="88" y="627"/>
                    <a:pt x="95" y="628"/>
                    <a:pt x="99" y="633"/>
                  </a:cubicBezTo>
                  <a:cubicBezTo>
                    <a:pt x="105" y="641"/>
                    <a:pt x="112" y="650"/>
                    <a:pt x="119" y="658"/>
                  </a:cubicBezTo>
                  <a:cubicBezTo>
                    <a:pt x="123" y="662"/>
                    <a:pt x="123" y="670"/>
                    <a:pt x="118" y="674"/>
                  </a:cubicBezTo>
                  <a:cubicBezTo>
                    <a:pt x="116" y="676"/>
                    <a:pt x="113" y="677"/>
                    <a:pt x="110" y="677"/>
                  </a:cubicBezTo>
                  <a:close/>
                  <a:moveTo>
                    <a:pt x="71" y="623"/>
                  </a:moveTo>
                  <a:cubicBezTo>
                    <a:pt x="67" y="623"/>
                    <a:pt x="63" y="621"/>
                    <a:pt x="61" y="618"/>
                  </a:cubicBezTo>
                  <a:cubicBezTo>
                    <a:pt x="55" y="608"/>
                    <a:pt x="49" y="598"/>
                    <a:pt x="44" y="588"/>
                  </a:cubicBezTo>
                  <a:cubicBezTo>
                    <a:pt x="41" y="582"/>
                    <a:pt x="44" y="575"/>
                    <a:pt x="49" y="573"/>
                  </a:cubicBezTo>
                  <a:cubicBezTo>
                    <a:pt x="55" y="570"/>
                    <a:pt x="62" y="572"/>
                    <a:pt x="64" y="578"/>
                  </a:cubicBezTo>
                  <a:cubicBezTo>
                    <a:pt x="69" y="587"/>
                    <a:pt x="75" y="597"/>
                    <a:pt x="80" y="606"/>
                  </a:cubicBezTo>
                  <a:cubicBezTo>
                    <a:pt x="84" y="611"/>
                    <a:pt x="82" y="618"/>
                    <a:pt x="77" y="621"/>
                  </a:cubicBezTo>
                  <a:cubicBezTo>
                    <a:pt x="75" y="623"/>
                    <a:pt x="73" y="623"/>
                    <a:pt x="71" y="623"/>
                  </a:cubicBezTo>
                  <a:close/>
                  <a:moveTo>
                    <a:pt x="40" y="564"/>
                  </a:moveTo>
                  <a:cubicBezTo>
                    <a:pt x="36" y="564"/>
                    <a:pt x="32" y="561"/>
                    <a:pt x="30" y="557"/>
                  </a:cubicBezTo>
                  <a:cubicBezTo>
                    <a:pt x="26" y="546"/>
                    <a:pt x="22" y="535"/>
                    <a:pt x="18" y="524"/>
                  </a:cubicBezTo>
                  <a:cubicBezTo>
                    <a:pt x="17" y="518"/>
                    <a:pt x="20" y="512"/>
                    <a:pt x="26" y="510"/>
                  </a:cubicBezTo>
                  <a:cubicBezTo>
                    <a:pt x="32" y="508"/>
                    <a:pt x="38" y="512"/>
                    <a:pt x="40" y="518"/>
                  </a:cubicBezTo>
                  <a:cubicBezTo>
                    <a:pt x="43" y="528"/>
                    <a:pt x="47" y="538"/>
                    <a:pt x="51" y="548"/>
                  </a:cubicBezTo>
                  <a:cubicBezTo>
                    <a:pt x="53" y="554"/>
                    <a:pt x="50" y="560"/>
                    <a:pt x="45" y="563"/>
                  </a:cubicBezTo>
                  <a:cubicBezTo>
                    <a:pt x="43" y="563"/>
                    <a:pt x="42" y="564"/>
                    <a:pt x="40" y="564"/>
                  </a:cubicBezTo>
                  <a:close/>
                  <a:moveTo>
                    <a:pt x="21" y="500"/>
                  </a:moveTo>
                  <a:cubicBezTo>
                    <a:pt x="15" y="500"/>
                    <a:pt x="11" y="496"/>
                    <a:pt x="10" y="491"/>
                  </a:cubicBezTo>
                  <a:cubicBezTo>
                    <a:pt x="7" y="480"/>
                    <a:pt x="5" y="469"/>
                    <a:pt x="4" y="457"/>
                  </a:cubicBezTo>
                  <a:cubicBezTo>
                    <a:pt x="3" y="451"/>
                    <a:pt x="7" y="445"/>
                    <a:pt x="14" y="445"/>
                  </a:cubicBezTo>
                  <a:cubicBezTo>
                    <a:pt x="20" y="444"/>
                    <a:pt x="25" y="448"/>
                    <a:pt x="26" y="454"/>
                  </a:cubicBezTo>
                  <a:cubicBezTo>
                    <a:pt x="28" y="465"/>
                    <a:pt x="30" y="476"/>
                    <a:pt x="32" y="486"/>
                  </a:cubicBezTo>
                  <a:cubicBezTo>
                    <a:pt x="33" y="492"/>
                    <a:pt x="29" y="498"/>
                    <a:pt x="23" y="500"/>
                  </a:cubicBezTo>
                  <a:cubicBezTo>
                    <a:pt x="22" y="500"/>
                    <a:pt x="22" y="500"/>
                    <a:pt x="21" y="500"/>
                  </a:cubicBezTo>
                  <a:close/>
                  <a:moveTo>
                    <a:pt x="12" y="434"/>
                  </a:moveTo>
                  <a:cubicBezTo>
                    <a:pt x="6" y="434"/>
                    <a:pt x="1" y="429"/>
                    <a:pt x="1" y="423"/>
                  </a:cubicBezTo>
                  <a:cubicBezTo>
                    <a:pt x="1" y="417"/>
                    <a:pt x="0" y="411"/>
                    <a:pt x="0" y="404"/>
                  </a:cubicBezTo>
                  <a:cubicBezTo>
                    <a:pt x="0" y="399"/>
                    <a:pt x="0" y="394"/>
                    <a:pt x="1" y="389"/>
                  </a:cubicBezTo>
                  <a:cubicBezTo>
                    <a:pt x="1" y="382"/>
                    <a:pt x="6" y="378"/>
                    <a:pt x="12" y="378"/>
                  </a:cubicBezTo>
                  <a:cubicBezTo>
                    <a:pt x="19" y="378"/>
                    <a:pt x="24" y="383"/>
                    <a:pt x="23" y="390"/>
                  </a:cubicBezTo>
                  <a:cubicBezTo>
                    <a:pt x="23" y="394"/>
                    <a:pt x="23" y="399"/>
                    <a:pt x="23" y="404"/>
                  </a:cubicBezTo>
                  <a:cubicBezTo>
                    <a:pt x="23" y="410"/>
                    <a:pt x="23" y="416"/>
                    <a:pt x="23" y="422"/>
                  </a:cubicBezTo>
                  <a:cubicBezTo>
                    <a:pt x="24" y="428"/>
                    <a:pt x="19" y="434"/>
                    <a:pt x="13" y="434"/>
                  </a:cubicBezTo>
                  <a:cubicBezTo>
                    <a:pt x="12" y="434"/>
                    <a:pt x="12" y="434"/>
                    <a:pt x="12" y="434"/>
                  </a:cubicBezTo>
                  <a:close/>
                  <a:moveTo>
                    <a:pt x="15" y="367"/>
                  </a:moveTo>
                  <a:cubicBezTo>
                    <a:pt x="14" y="367"/>
                    <a:pt x="14" y="367"/>
                    <a:pt x="13" y="367"/>
                  </a:cubicBezTo>
                  <a:cubicBezTo>
                    <a:pt x="7" y="366"/>
                    <a:pt x="3" y="361"/>
                    <a:pt x="3" y="354"/>
                  </a:cubicBezTo>
                  <a:cubicBezTo>
                    <a:pt x="5" y="343"/>
                    <a:pt x="7" y="332"/>
                    <a:pt x="9" y="321"/>
                  </a:cubicBezTo>
                  <a:cubicBezTo>
                    <a:pt x="10" y="314"/>
                    <a:pt x="16" y="311"/>
                    <a:pt x="22" y="312"/>
                  </a:cubicBezTo>
                  <a:cubicBezTo>
                    <a:pt x="29" y="313"/>
                    <a:pt x="33" y="319"/>
                    <a:pt x="31" y="325"/>
                  </a:cubicBezTo>
                  <a:cubicBezTo>
                    <a:pt x="29" y="336"/>
                    <a:pt x="27" y="347"/>
                    <a:pt x="26" y="357"/>
                  </a:cubicBezTo>
                  <a:cubicBezTo>
                    <a:pt x="25" y="363"/>
                    <a:pt x="20" y="367"/>
                    <a:pt x="15" y="367"/>
                  </a:cubicBezTo>
                  <a:close/>
                  <a:moveTo>
                    <a:pt x="28" y="302"/>
                  </a:moveTo>
                  <a:cubicBezTo>
                    <a:pt x="27" y="302"/>
                    <a:pt x="26" y="302"/>
                    <a:pt x="25" y="301"/>
                  </a:cubicBezTo>
                  <a:cubicBezTo>
                    <a:pt x="19" y="300"/>
                    <a:pt x="16" y="293"/>
                    <a:pt x="18" y="287"/>
                  </a:cubicBezTo>
                  <a:cubicBezTo>
                    <a:pt x="21" y="276"/>
                    <a:pt x="25" y="265"/>
                    <a:pt x="29" y="255"/>
                  </a:cubicBezTo>
                  <a:cubicBezTo>
                    <a:pt x="31" y="249"/>
                    <a:pt x="38" y="246"/>
                    <a:pt x="44" y="249"/>
                  </a:cubicBezTo>
                  <a:cubicBezTo>
                    <a:pt x="49" y="251"/>
                    <a:pt x="52" y="257"/>
                    <a:pt x="50" y="263"/>
                  </a:cubicBezTo>
                  <a:cubicBezTo>
                    <a:pt x="46" y="273"/>
                    <a:pt x="42" y="284"/>
                    <a:pt x="39" y="294"/>
                  </a:cubicBezTo>
                  <a:cubicBezTo>
                    <a:pt x="38" y="299"/>
                    <a:pt x="33" y="302"/>
                    <a:pt x="28" y="302"/>
                  </a:cubicBezTo>
                  <a:close/>
                  <a:moveTo>
                    <a:pt x="53" y="240"/>
                  </a:moveTo>
                  <a:cubicBezTo>
                    <a:pt x="51" y="240"/>
                    <a:pt x="50" y="240"/>
                    <a:pt x="48" y="239"/>
                  </a:cubicBezTo>
                  <a:cubicBezTo>
                    <a:pt x="42" y="236"/>
                    <a:pt x="40" y="229"/>
                    <a:pt x="43" y="224"/>
                  </a:cubicBezTo>
                  <a:cubicBezTo>
                    <a:pt x="48" y="213"/>
                    <a:pt x="54" y="203"/>
                    <a:pt x="60" y="193"/>
                  </a:cubicBezTo>
                  <a:cubicBezTo>
                    <a:pt x="63" y="188"/>
                    <a:pt x="70" y="186"/>
                    <a:pt x="75" y="190"/>
                  </a:cubicBezTo>
                  <a:cubicBezTo>
                    <a:pt x="80" y="193"/>
                    <a:pt x="82" y="200"/>
                    <a:pt x="79" y="205"/>
                  </a:cubicBezTo>
                  <a:cubicBezTo>
                    <a:pt x="73" y="214"/>
                    <a:pt x="68" y="224"/>
                    <a:pt x="63" y="234"/>
                  </a:cubicBezTo>
                  <a:cubicBezTo>
                    <a:pt x="61" y="238"/>
                    <a:pt x="57" y="240"/>
                    <a:pt x="53" y="240"/>
                  </a:cubicBezTo>
                  <a:close/>
                  <a:moveTo>
                    <a:pt x="88" y="183"/>
                  </a:moveTo>
                  <a:cubicBezTo>
                    <a:pt x="85" y="183"/>
                    <a:pt x="83" y="182"/>
                    <a:pt x="81" y="181"/>
                  </a:cubicBezTo>
                  <a:cubicBezTo>
                    <a:pt x="76" y="177"/>
                    <a:pt x="75" y="170"/>
                    <a:pt x="79" y="165"/>
                  </a:cubicBezTo>
                  <a:cubicBezTo>
                    <a:pt x="85" y="156"/>
                    <a:pt x="93" y="147"/>
                    <a:pt x="100" y="138"/>
                  </a:cubicBezTo>
                  <a:cubicBezTo>
                    <a:pt x="104" y="133"/>
                    <a:pt x="111" y="133"/>
                    <a:pt x="116" y="137"/>
                  </a:cubicBezTo>
                  <a:cubicBezTo>
                    <a:pt x="121" y="141"/>
                    <a:pt x="121" y="148"/>
                    <a:pt x="117" y="153"/>
                  </a:cubicBezTo>
                  <a:cubicBezTo>
                    <a:pt x="110" y="161"/>
                    <a:pt x="103" y="170"/>
                    <a:pt x="97" y="178"/>
                  </a:cubicBezTo>
                  <a:cubicBezTo>
                    <a:pt x="95" y="181"/>
                    <a:pt x="91" y="183"/>
                    <a:pt x="88" y="183"/>
                  </a:cubicBezTo>
                  <a:close/>
                  <a:moveTo>
                    <a:pt x="699" y="155"/>
                  </a:moveTo>
                  <a:cubicBezTo>
                    <a:pt x="696" y="155"/>
                    <a:pt x="692" y="154"/>
                    <a:pt x="690" y="152"/>
                  </a:cubicBezTo>
                  <a:cubicBezTo>
                    <a:pt x="683" y="144"/>
                    <a:pt x="676" y="136"/>
                    <a:pt x="668" y="128"/>
                  </a:cubicBezTo>
                  <a:cubicBezTo>
                    <a:pt x="663" y="124"/>
                    <a:pt x="663" y="117"/>
                    <a:pt x="667" y="112"/>
                  </a:cubicBezTo>
                  <a:cubicBezTo>
                    <a:pt x="672" y="108"/>
                    <a:pt x="679" y="108"/>
                    <a:pt x="683" y="112"/>
                  </a:cubicBezTo>
                  <a:cubicBezTo>
                    <a:pt x="692" y="120"/>
                    <a:pt x="700" y="128"/>
                    <a:pt x="707" y="137"/>
                  </a:cubicBezTo>
                  <a:cubicBezTo>
                    <a:pt x="711" y="141"/>
                    <a:pt x="711" y="149"/>
                    <a:pt x="706" y="153"/>
                  </a:cubicBezTo>
                  <a:cubicBezTo>
                    <a:pt x="704" y="155"/>
                    <a:pt x="701" y="155"/>
                    <a:pt x="699" y="155"/>
                  </a:cubicBezTo>
                  <a:close/>
                  <a:moveTo>
                    <a:pt x="132" y="133"/>
                  </a:moveTo>
                  <a:cubicBezTo>
                    <a:pt x="129" y="133"/>
                    <a:pt x="126" y="132"/>
                    <a:pt x="124" y="129"/>
                  </a:cubicBezTo>
                  <a:cubicBezTo>
                    <a:pt x="119" y="125"/>
                    <a:pt x="119" y="118"/>
                    <a:pt x="124" y="113"/>
                  </a:cubicBezTo>
                  <a:cubicBezTo>
                    <a:pt x="132" y="105"/>
                    <a:pt x="141" y="98"/>
                    <a:pt x="149" y="90"/>
                  </a:cubicBezTo>
                  <a:cubicBezTo>
                    <a:pt x="154" y="86"/>
                    <a:pt x="161" y="87"/>
                    <a:pt x="165" y="92"/>
                  </a:cubicBezTo>
                  <a:cubicBezTo>
                    <a:pt x="169" y="97"/>
                    <a:pt x="169" y="104"/>
                    <a:pt x="164" y="108"/>
                  </a:cubicBezTo>
                  <a:cubicBezTo>
                    <a:pt x="155" y="115"/>
                    <a:pt x="147" y="122"/>
                    <a:pt x="140" y="130"/>
                  </a:cubicBezTo>
                  <a:cubicBezTo>
                    <a:pt x="137" y="132"/>
                    <a:pt x="135" y="133"/>
                    <a:pt x="132" y="133"/>
                  </a:cubicBezTo>
                  <a:close/>
                  <a:moveTo>
                    <a:pt x="650" y="109"/>
                  </a:moveTo>
                  <a:cubicBezTo>
                    <a:pt x="648" y="109"/>
                    <a:pt x="645" y="109"/>
                    <a:pt x="643" y="107"/>
                  </a:cubicBezTo>
                  <a:cubicBezTo>
                    <a:pt x="635" y="100"/>
                    <a:pt x="626" y="94"/>
                    <a:pt x="617" y="88"/>
                  </a:cubicBezTo>
                  <a:cubicBezTo>
                    <a:pt x="612" y="84"/>
                    <a:pt x="611" y="77"/>
                    <a:pt x="614" y="72"/>
                  </a:cubicBezTo>
                  <a:cubicBezTo>
                    <a:pt x="618" y="67"/>
                    <a:pt x="625" y="65"/>
                    <a:pt x="630" y="69"/>
                  </a:cubicBezTo>
                  <a:cubicBezTo>
                    <a:pt x="639" y="75"/>
                    <a:pt x="649" y="82"/>
                    <a:pt x="658" y="89"/>
                  </a:cubicBezTo>
                  <a:cubicBezTo>
                    <a:pt x="662" y="93"/>
                    <a:pt x="663" y="100"/>
                    <a:pt x="659" y="105"/>
                  </a:cubicBezTo>
                  <a:cubicBezTo>
                    <a:pt x="657" y="108"/>
                    <a:pt x="654" y="109"/>
                    <a:pt x="650" y="109"/>
                  </a:cubicBezTo>
                  <a:close/>
                  <a:moveTo>
                    <a:pt x="183" y="91"/>
                  </a:moveTo>
                  <a:cubicBezTo>
                    <a:pt x="180" y="91"/>
                    <a:pt x="176" y="89"/>
                    <a:pt x="174" y="86"/>
                  </a:cubicBezTo>
                  <a:cubicBezTo>
                    <a:pt x="170" y="80"/>
                    <a:pt x="172" y="73"/>
                    <a:pt x="177" y="70"/>
                  </a:cubicBezTo>
                  <a:cubicBezTo>
                    <a:pt x="186" y="63"/>
                    <a:pt x="196" y="57"/>
                    <a:pt x="206" y="52"/>
                  </a:cubicBezTo>
                  <a:cubicBezTo>
                    <a:pt x="212" y="49"/>
                    <a:pt x="218" y="51"/>
                    <a:pt x="222" y="56"/>
                  </a:cubicBezTo>
                  <a:cubicBezTo>
                    <a:pt x="225" y="61"/>
                    <a:pt x="223" y="68"/>
                    <a:pt x="217" y="71"/>
                  </a:cubicBezTo>
                  <a:cubicBezTo>
                    <a:pt x="208" y="77"/>
                    <a:pt x="199" y="83"/>
                    <a:pt x="190" y="89"/>
                  </a:cubicBezTo>
                  <a:cubicBezTo>
                    <a:pt x="188" y="90"/>
                    <a:pt x="186" y="91"/>
                    <a:pt x="183" y="91"/>
                  </a:cubicBezTo>
                  <a:close/>
                  <a:moveTo>
                    <a:pt x="595" y="72"/>
                  </a:moveTo>
                  <a:cubicBezTo>
                    <a:pt x="593" y="72"/>
                    <a:pt x="591" y="72"/>
                    <a:pt x="590" y="71"/>
                  </a:cubicBezTo>
                  <a:cubicBezTo>
                    <a:pt x="580" y="65"/>
                    <a:pt x="571" y="60"/>
                    <a:pt x="561" y="56"/>
                  </a:cubicBezTo>
                  <a:cubicBezTo>
                    <a:pt x="555" y="53"/>
                    <a:pt x="552" y="47"/>
                    <a:pt x="555" y="41"/>
                  </a:cubicBezTo>
                  <a:cubicBezTo>
                    <a:pt x="558" y="35"/>
                    <a:pt x="564" y="33"/>
                    <a:pt x="570" y="35"/>
                  </a:cubicBezTo>
                  <a:cubicBezTo>
                    <a:pt x="580" y="40"/>
                    <a:pt x="591" y="45"/>
                    <a:pt x="601" y="51"/>
                  </a:cubicBezTo>
                  <a:cubicBezTo>
                    <a:pt x="606" y="54"/>
                    <a:pt x="608" y="61"/>
                    <a:pt x="605" y="66"/>
                  </a:cubicBezTo>
                  <a:cubicBezTo>
                    <a:pt x="603" y="70"/>
                    <a:pt x="599" y="72"/>
                    <a:pt x="595" y="72"/>
                  </a:cubicBezTo>
                  <a:close/>
                  <a:moveTo>
                    <a:pt x="241" y="58"/>
                  </a:moveTo>
                  <a:cubicBezTo>
                    <a:pt x="237" y="58"/>
                    <a:pt x="233" y="55"/>
                    <a:pt x="231" y="51"/>
                  </a:cubicBezTo>
                  <a:cubicBezTo>
                    <a:pt x="229" y="45"/>
                    <a:pt x="231" y="39"/>
                    <a:pt x="237" y="36"/>
                  </a:cubicBezTo>
                  <a:cubicBezTo>
                    <a:pt x="247" y="31"/>
                    <a:pt x="258" y="27"/>
                    <a:pt x="269" y="23"/>
                  </a:cubicBezTo>
                  <a:cubicBezTo>
                    <a:pt x="274" y="21"/>
                    <a:pt x="281" y="24"/>
                    <a:pt x="283" y="30"/>
                  </a:cubicBezTo>
                  <a:cubicBezTo>
                    <a:pt x="285" y="36"/>
                    <a:pt x="282" y="42"/>
                    <a:pt x="276" y="45"/>
                  </a:cubicBezTo>
                  <a:cubicBezTo>
                    <a:pt x="266" y="48"/>
                    <a:pt x="256" y="52"/>
                    <a:pt x="246" y="57"/>
                  </a:cubicBezTo>
                  <a:cubicBezTo>
                    <a:pt x="245" y="57"/>
                    <a:pt x="243" y="58"/>
                    <a:pt x="241" y="58"/>
                  </a:cubicBezTo>
                  <a:close/>
                  <a:moveTo>
                    <a:pt x="534" y="45"/>
                  </a:moveTo>
                  <a:cubicBezTo>
                    <a:pt x="533" y="45"/>
                    <a:pt x="532" y="44"/>
                    <a:pt x="531" y="44"/>
                  </a:cubicBezTo>
                  <a:cubicBezTo>
                    <a:pt x="520" y="40"/>
                    <a:pt x="510" y="37"/>
                    <a:pt x="500" y="34"/>
                  </a:cubicBezTo>
                  <a:cubicBezTo>
                    <a:pt x="494" y="33"/>
                    <a:pt x="490" y="27"/>
                    <a:pt x="491" y="21"/>
                  </a:cubicBezTo>
                  <a:cubicBezTo>
                    <a:pt x="493" y="15"/>
                    <a:pt x="499" y="11"/>
                    <a:pt x="505" y="13"/>
                  </a:cubicBezTo>
                  <a:cubicBezTo>
                    <a:pt x="516" y="15"/>
                    <a:pt x="527" y="19"/>
                    <a:pt x="538" y="23"/>
                  </a:cubicBezTo>
                  <a:cubicBezTo>
                    <a:pt x="544" y="25"/>
                    <a:pt x="547" y="31"/>
                    <a:pt x="545" y="37"/>
                  </a:cubicBezTo>
                  <a:cubicBezTo>
                    <a:pt x="543" y="42"/>
                    <a:pt x="539" y="45"/>
                    <a:pt x="534" y="45"/>
                  </a:cubicBezTo>
                  <a:close/>
                  <a:moveTo>
                    <a:pt x="304" y="35"/>
                  </a:moveTo>
                  <a:cubicBezTo>
                    <a:pt x="299" y="35"/>
                    <a:pt x="295" y="32"/>
                    <a:pt x="293" y="27"/>
                  </a:cubicBezTo>
                  <a:cubicBezTo>
                    <a:pt x="292" y="21"/>
                    <a:pt x="295" y="15"/>
                    <a:pt x="301" y="13"/>
                  </a:cubicBezTo>
                  <a:cubicBezTo>
                    <a:pt x="312" y="10"/>
                    <a:pt x="324" y="8"/>
                    <a:pt x="335" y="6"/>
                  </a:cubicBezTo>
                  <a:cubicBezTo>
                    <a:pt x="341" y="5"/>
                    <a:pt x="347" y="9"/>
                    <a:pt x="348" y="15"/>
                  </a:cubicBezTo>
                  <a:cubicBezTo>
                    <a:pt x="349" y="21"/>
                    <a:pt x="345" y="27"/>
                    <a:pt x="339" y="28"/>
                  </a:cubicBezTo>
                  <a:cubicBezTo>
                    <a:pt x="328" y="30"/>
                    <a:pt x="318" y="32"/>
                    <a:pt x="307" y="35"/>
                  </a:cubicBezTo>
                  <a:cubicBezTo>
                    <a:pt x="306" y="35"/>
                    <a:pt x="305" y="35"/>
                    <a:pt x="304" y="35"/>
                  </a:cubicBezTo>
                  <a:close/>
                  <a:moveTo>
                    <a:pt x="470" y="28"/>
                  </a:moveTo>
                  <a:cubicBezTo>
                    <a:pt x="469" y="28"/>
                    <a:pt x="469" y="28"/>
                    <a:pt x="468" y="28"/>
                  </a:cubicBezTo>
                  <a:cubicBezTo>
                    <a:pt x="457" y="26"/>
                    <a:pt x="446" y="25"/>
                    <a:pt x="436" y="24"/>
                  </a:cubicBezTo>
                  <a:cubicBezTo>
                    <a:pt x="429" y="23"/>
                    <a:pt x="425" y="18"/>
                    <a:pt x="425" y="12"/>
                  </a:cubicBezTo>
                  <a:cubicBezTo>
                    <a:pt x="426" y="5"/>
                    <a:pt x="431" y="1"/>
                    <a:pt x="438" y="1"/>
                  </a:cubicBezTo>
                  <a:cubicBezTo>
                    <a:pt x="449" y="2"/>
                    <a:pt x="460" y="3"/>
                    <a:pt x="472" y="5"/>
                  </a:cubicBezTo>
                  <a:cubicBezTo>
                    <a:pt x="478" y="6"/>
                    <a:pt x="482" y="12"/>
                    <a:pt x="481" y="18"/>
                  </a:cubicBezTo>
                  <a:cubicBezTo>
                    <a:pt x="480" y="24"/>
                    <a:pt x="475" y="28"/>
                    <a:pt x="470" y="28"/>
                  </a:cubicBezTo>
                  <a:close/>
                  <a:moveTo>
                    <a:pt x="370" y="24"/>
                  </a:moveTo>
                  <a:cubicBezTo>
                    <a:pt x="364" y="24"/>
                    <a:pt x="359" y="19"/>
                    <a:pt x="359" y="14"/>
                  </a:cubicBezTo>
                  <a:cubicBezTo>
                    <a:pt x="358" y="7"/>
                    <a:pt x="363" y="2"/>
                    <a:pt x="369" y="1"/>
                  </a:cubicBezTo>
                  <a:cubicBezTo>
                    <a:pt x="380" y="0"/>
                    <a:pt x="392" y="0"/>
                    <a:pt x="403" y="0"/>
                  </a:cubicBezTo>
                  <a:cubicBezTo>
                    <a:pt x="403" y="0"/>
                    <a:pt x="403" y="0"/>
                    <a:pt x="403" y="0"/>
                  </a:cubicBezTo>
                  <a:cubicBezTo>
                    <a:pt x="410" y="0"/>
                    <a:pt x="415" y="5"/>
                    <a:pt x="415" y="11"/>
                  </a:cubicBezTo>
                  <a:cubicBezTo>
                    <a:pt x="415" y="17"/>
                    <a:pt x="410" y="22"/>
                    <a:pt x="403" y="22"/>
                  </a:cubicBezTo>
                  <a:cubicBezTo>
                    <a:pt x="392" y="22"/>
                    <a:pt x="382" y="23"/>
                    <a:pt x="371" y="24"/>
                  </a:cubicBezTo>
                  <a:cubicBezTo>
                    <a:pt x="371" y="24"/>
                    <a:pt x="370" y="24"/>
                    <a:pt x="370" y="24"/>
                  </a:cubicBezTo>
                  <a:close/>
                </a:path>
              </a:pathLst>
            </a:custGeom>
            <a:solidFill>
              <a:srgbClr val="8C8C8C"/>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7" name="îS1iďé">
              <a:extLst>
                <a:ext uri="{FF2B5EF4-FFF2-40B4-BE49-F238E27FC236}">
                  <a16:creationId xmlns:a16="http://schemas.microsoft.com/office/drawing/2014/main" id="{6285D8B3-FECE-40A3-B554-6E15ADBF939B}"/>
                </a:ext>
              </a:extLst>
            </p:cNvPr>
            <p:cNvSpPr/>
            <p:nvPr/>
          </p:nvSpPr>
          <p:spPr bwMode="auto">
            <a:xfrm>
              <a:off x="6325235" y="1936047"/>
              <a:ext cx="57488" cy="45990"/>
            </a:xfrm>
            <a:custGeom>
              <a:avLst/>
              <a:gdLst/>
              <a:ahLst/>
              <a:cxnLst>
                <a:cxn ang="0">
                  <a:pos x="9" y="23"/>
                </a:cxn>
                <a:cxn ang="0">
                  <a:pos x="2" y="19"/>
                </a:cxn>
                <a:cxn ang="0">
                  <a:pos x="6" y="7"/>
                </a:cxn>
                <a:cxn ang="0">
                  <a:pos x="16" y="2"/>
                </a:cxn>
                <a:cxn ang="0">
                  <a:pos x="27" y="6"/>
                </a:cxn>
                <a:cxn ang="0">
                  <a:pos x="23" y="18"/>
                </a:cxn>
                <a:cxn ang="0">
                  <a:pos x="13" y="23"/>
                </a:cxn>
                <a:cxn ang="0">
                  <a:pos x="9" y="23"/>
                </a:cxn>
              </a:cxnLst>
              <a:rect l="0" t="0" r="r" b="b"/>
              <a:pathLst>
                <a:path w="29" h="23">
                  <a:moveTo>
                    <a:pt x="9" y="23"/>
                  </a:moveTo>
                  <a:cubicBezTo>
                    <a:pt x="6" y="23"/>
                    <a:pt x="3" y="22"/>
                    <a:pt x="2" y="19"/>
                  </a:cubicBezTo>
                  <a:cubicBezTo>
                    <a:pt x="0" y="15"/>
                    <a:pt x="1" y="9"/>
                    <a:pt x="6" y="7"/>
                  </a:cubicBezTo>
                  <a:cubicBezTo>
                    <a:pt x="9" y="6"/>
                    <a:pt x="12" y="4"/>
                    <a:pt x="16" y="2"/>
                  </a:cubicBezTo>
                  <a:cubicBezTo>
                    <a:pt x="20" y="0"/>
                    <a:pt x="25" y="2"/>
                    <a:pt x="27" y="6"/>
                  </a:cubicBezTo>
                  <a:cubicBezTo>
                    <a:pt x="29" y="11"/>
                    <a:pt x="27" y="16"/>
                    <a:pt x="23" y="18"/>
                  </a:cubicBezTo>
                  <a:cubicBezTo>
                    <a:pt x="20" y="19"/>
                    <a:pt x="16" y="21"/>
                    <a:pt x="13" y="23"/>
                  </a:cubicBezTo>
                  <a:cubicBezTo>
                    <a:pt x="12" y="23"/>
                    <a:pt x="11" y="23"/>
                    <a:pt x="9" y="23"/>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8" name="íşliďé">
              <a:extLst>
                <a:ext uri="{FF2B5EF4-FFF2-40B4-BE49-F238E27FC236}">
                  <a16:creationId xmlns:a16="http://schemas.microsoft.com/office/drawing/2014/main" id="{34DBE0EE-2689-43F2-A0AC-C986E0C7B0E0}"/>
                </a:ext>
              </a:extLst>
            </p:cNvPr>
            <p:cNvSpPr/>
            <p:nvPr/>
          </p:nvSpPr>
          <p:spPr bwMode="auto">
            <a:xfrm>
              <a:off x="6387651" y="1819429"/>
              <a:ext cx="1749270" cy="1120190"/>
            </a:xfrm>
            <a:custGeom>
              <a:avLst/>
              <a:gdLst/>
              <a:ahLst/>
              <a:cxnLst>
                <a:cxn ang="0">
                  <a:pos x="875" y="528"/>
                </a:cxn>
                <a:cxn ang="0">
                  <a:pos x="879" y="568"/>
                </a:cxn>
                <a:cxn ang="0">
                  <a:pos x="865" y="484"/>
                </a:cxn>
                <a:cxn ang="0">
                  <a:pos x="872" y="523"/>
                </a:cxn>
                <a:cxn ang="0">
                  <a:pos x="853" y="440"/>
                </a:cxn>
                <a:cxn ang="0">
                  <a:pos x="862" y="478"/>
                </a:cxn>
                <a:cxn ang="0">
                  <a:pos x="837" y="397"/>
                </a:cxn>
                <a:cxn ang="0">
                  <a:pos x="848" y="435"/>
                </a:cxn>
                <a:cxn ang="0">
                  <a:pos x="818" y="356"/>
                </a:cxn>
                <a:cxn ang="0">
                  <a:pos x="831" y="393"/>
                </a:cxn>
                <a:cxn ang="0">
                  <a:pos x="796" y="316"/>
                </a:cxn>
                <a:cxn ang="0">
                  <a:pos x="811" y="352"/>
                </a:cxn>
                <a:cxn ang="0">
                  <a:pos x="771" y="278"/>
                </a:cxn>
                <a:cxn ang="0">
                  <a:pos x="789" y="312"/>
                </a:cxn>
                <a:cxn ang="0">
                  <a:pos x="744" y="241"/>
                </a:cxn>
                <a:cxn ang="0">
                  <a:pos x="763" y="275"/>
                </a:cxn>
                <a:cxn ang="0">
                  <a:pos x="714" y="207"/>
                </a:cxn>
                <a:cxn ang="0">
                  <a:pos x="735" y="239"/>
                </a:cxn>
                <a:cxn ang="0">
                  <a:pos x="682" y="175"/>
                </a:cxn>
                <a:cxn ang="0">
                  <a:pos x="704" y="205"/>
                </a:cxn>
                <a:cxn ang="0">
                  <a:pos x="647" y="145"/>
                </a:cxn>
                <a:cxn ang="0">
                  <a:pos x="671" y="174"/>
                </a:cxn>
                <a:cxn ang="0">
                  <a:pos x="611" y="118"/>
                </a:cxn>
                <a:cxn ang="0">
                  <a:pos x="636" y="145"/>
                </a:cxn>
                <a:cxn ang="0">
                  <a:pos x="572" y="93"/>
                </a:cxn>
                <a:cxn ang="0">
                  <a:pos x="599" y="118"/>
                </a:cxn>
                <a:cxn ang="0">
                  <a:pos x="532" y="72"/>
                </a:cxn>
                <a:cxn ang="0">
                  <a:pos x="559" y="95"/>
                </a:cxn>
                <a:cxn ang="0">
                  <a:pos x="490" y="53"/>
                </a:cxn>
                <a:cxn ang="0">
                  <a:pos x="519" y="74"/>
                </a:cxn>
                <a:cxn ang="0">
                  <a:pos x="27" y="43"/>
                </a:cxn>
                <a:cxn ang="0">
                  <a:pos x="9" y="68"/>
                </a:cxn>
                <a:cxn ang="0">
                  <a:pos x="447" y="38"/>
                </a:cxn>
                <a:cxn ang="0">
                  <a:pos x="477" y="57"/>
                </a:cxn>
                <a:cxn ang="0">
                  <a:pos x="71" y="28"/>
                </a:cxn>
                <a:cxn ang="0">
                  <a:pos x="52" y="52"/>
                </a:cxn>
                <a:cxn ang="0">
                  <a:pos x="403" y="26"/>
                </a:cxn>
                <a:cxn ang="0">
                  <a:pos x="433" y="42"/>
                </a:cxn>
                <a:cxn ang="0">
                  <a:pos x="116" y="16"/>
                </a:cxn>
                <a:cxn ang="0">
                  <a:pos x="95" y="38"/>
                </a:cxn>
                <a:cxn ang="0">
                  <a:pos x="358" y="17"/>
                </a:cxn>
                <a:cxn ang="0">
                  <a:pos x="389" y="31"/>
                </a:cxn>
                <a:cxn ang="0">
                  <a:pos x="161" y="7"/>
                </a:cxn>
                <a:cxn ang="0">
                  <a:pos x="140" y="28"/>
                </a:cxn>
                <a:cxn ang="0">
                  <a:pos x="313" y="11"/>
                </a:cxn>
                <a:cxn ang="0">
                  <a:pos x="344" y="23"/>
                </a:cxn>
                <a:cxn ang="0">
                  <a:pos x="207" y="2"/>
                </a:cxn>
                <a:cxn ang="0">
                  <a:pos x="185" y="21"/>
                </a:cxn>
                <a:cxn ang="0">
                  <a:pos x="267" y="9"/>
                </a:cxn>
                <a:cxn ang="0">
                  <a:pos x="299" y="19"/>
                </a:cxn>
                <a:cxn ang="0">
                  <a:pos x="253" y="0"/>
                </a:cxn>
                <a:cxn ang="0">
                  <a:pos x="231" y="18"/>
                </a:cxn>
              </a:cxnLst>
              <a:rect l="0" t="0" r="r" b="b"/>
              <a:pathLst>
                <a:path w="888" h="568">
                  <a:moveTo>
                    <a:pt x="879" y="568"/>
                  </a:moveTo>
                  <a:cubicBezTo>
                    <a:pt x="875" y="568"/>
                    <a:pt x="871" y="565"/>
                    <a:pt x="871" y="560"/>
                  </a:cubicBezTo>
                  <a:cubicBezTo>
                    <a:pt x="870" y="553"/>
                    <a:pt x="869" y="546"/>
                    <a:pt x="868" y="538"/>
                  </a:cubicBezTo>
                  <a:cubicBezTo>
                    <a:pt x="867" y="534"/>
                    <a:pt x="870" y="529"/>
                    <a:pt x="875" y="528"/>
                  </a:cubicBezTo>
                  <a:cubicBezTo>
                    <a:pt x="879" y="528"/>
                    <a:pt x="884" y="531"/>
                    <a:pt x="884" y="535"/>
                  </a:cubicBezTo>
                  <a:cubicBezTo>
                    <a:pt x="886" y="543"/>
                    <a:pt x="887" y="551"/>
                    <a:pt x="888" y="558"/>
                  </a:cubicBezTo>
                  <a:cubicBezTo>
                    <a:pt x="888" y="563"/>
                    <a:pt x="885" y="567"/>
                    <a:pt x="880" y="568"/>
                  </a:cubicBezTo>
                  <a:cubicBezTo>
                    <a:pt x="880" y="568"/>
                    <a:pt x="880" y="568"/>
                    <a:pt x="879" y="568"/>
                  </a:cubicBezTo>
                  <a:close/>
                  <a:moveTo>
                    <a:pt x="872" y="523"/>
                  </a:moveTo>
                  <a:cubicBezTo>
                    <a:pt x="868" y="523"/>
                    <a:pt x="865" y="520"/>
                    <a:pt x="864" y="516"/>
                  </a:cubicBezTo>
                  <a:cubicBezTo>
                    <a:pt x="862" y="509"/>
                    <a:pt x="861" y="501"/>
                    <a:pt x="859" y="494"/>
                  </a:cubicBezTo>
                  <a:cubicBezTo>
                    <a:pt x="858" y="489"/>
                    <a:pt x="861" y="485"/>
                    <a:pt x="865" y="484"/>
                  </a:cubicBezTo>
                  <a:cubicBezTo>
                    <a:pt x="870" y="483"/>
                    <a:pt x="874" y="486"/>
                    <a:pt x="876" y="490"/>
                  </a:cubicBezTo>
                  <a:cubicBezTo>
                    <a:pt x="877" y="498"/>
                    <a:pt x="879" y="505"/>
                    <a:pt x="880" y="513"/>
                  </a:cubicBezTo>
                  <a:cubicBezTo>
                    <a:pt x="881" y="517"/>
                    <a:pt x="878" y="522"/>
                    <a:pt x="874" y="523"/>
                  </a:cubicBezTo>
                  <a:cubicBezTo>
                    <a:pt x="873" y="523"/>
                    <a:pt x="873" y="523"/>
                    <a:pt x="872" y="523"/>
                  </a:cubicBezTo>
                  <a:close/>
                  <a:moveTo>
                    <a:pt x="862" y="478"/>
                  </a:moveTo>
                  <a:cubicBezTo>
                    <a:pt x="858" y="478"/>
                    <a:pt x="854" y="476"/>
                    <a:pt x="853" y="472"/>
                  </a:cubicBezTo>
                  <a:cubicBezTo>
                    <a:pt x="851" y="465"/>
                    <a:pt x="849" y="458"/>
                    <a:pt x="847" y="451"/>
                  </a:cubicBezTo>
                  <a:cubicBezTo>
                    <a:pt x="846" y="446"/>
                    <a:pt x="848" y="441"/>
                    <a:pt x="853" y="440"/>
                  </a:cubicBezTo>
                  <a:cubicBezTo>
                    <a:pt x="857" y="439"/>
                    <a:pt x="862" y="441"/>
                    <a:pt x="863" y="446"/>
                  </a:cubicBezTo>
                  <a:cubicBezTo>
                    <a:pt x="866" y="453"/>
                    <a:pt x="868" y="460"/>
                    <a:pt x="870" y="468"/>
                  </a:cubicBezTo>
                  <a:cubicBezTo>
                    <a:pt x="871" y="472"/>
                    <a:pt x="868" y="477"/>
                    <a:pt x="864" y="478"/>
                  </a:cubicBezTo>
                  <a:cubicBezTo>
                    <a:pt x="863" y="478"/>
                    <a:pt x="862" y="478"/>
                    <a:pt x="862" y="478"/>
                  </a:cubicBezTo>
                  <a:close/>
                  <a:moveTo>
                    <a:pt x="848" y="435"/>
                  </a:moveTo>
                  <a:cubicBezTo>
                    <a:pt x="844" y="435"/>
                    <a:pt x="841" y="433"/>
                    <a:pt x="840" y="429"/>
                  </a:cubicBezTo>
                  <a:cubicBezTo>
                    <a:pt x="837" y="422"/>
                    <a:pt x="835" y="415"/>
                    <a:pt x="832" y="408"/>
                  </a:cubicBezTo>
                  <a:cubicBezTo>
                    <a:pt x="830" y="404"/>
                    <a:pt x="832" y="399"/>
                    <a:pt x="837" y="397"/>
                  </a:cubicBezTo>
                  <a:cubicBezTo>
                    <a:pt x="841" y="396"/>
                    <a:pt x="846" y="398"/>
                    <a:pt x="848" y="402"/>
                  </a:cubicBezTo>
                  <a:cubicBezTo>
                    <a:pt x="851" y="409"/>
                    <a:pt x="853" y="416"/>
                    <a:pt x="856" y="424"/>
                  </a:cubicBezTo>
                  <a:cubicBezTo>
                    <a:pt x="858" y="428"/>
                    <a:pt x="855" y="433"/>
                    <a:pt x="851" y="435"/>
                  </a:cubicBezTo>
                  <a:cubicBezTo>
                    <a:pt x="850" y="435"/>
                    <a:pt x="849" y="435"/>
                    <a:pt x="848" y="435"/>
                  </a:cubicBezTo>
                  <a:close/>
                  <a:moveTo>
                    <a:pt x="831" y="393"/>
                  </a:moveTo>
                  <a:cubicBezTo>
                    <a:pt x="828" y="393"/>
                    <a:pt x="825" y="391"/>
                    <a:pt x="823" y="388"/>
                  </a:cubicBezTo>
                  <a:cubicBezTo>
                    <a:pt x="820" y="381"/>
                    <a:pt x="817" y="374"/>
                    <a:pt x="814" y="367"/>
                  </a:cubicBezTo>
                  <a:cubicBezTo>
                    <a:pt x="812" y="363"/>
                    <a:pt x="814" y="358"/>
                    <a:pt x="818" y="356"/>
                  </a:cubicBezTo>
                  <a:cubicBezTo>
                    <a:pt x="822" y="354"/>
                    <a:pt x="827" y="356"/>
                    <a:pt x="829" y="360"/>
                  </a:cubicBezTo>
                  <a:cubicBezTo>
                    <a:pt x="833" y="367"/>
                    <a:pt x="836" y="374"/>
                    <a:pt x="839" y="381"/>
                  </a:cubicBezTo>
                  <a:cubicBezTo>
                    <a:pt x="841" y="385"/>
                    <a:pt x="839" y="390"/>
                    <a:pt x="835" y="392"/>
                  </a:cubicBezTo>
                  <a:cubicBezTo>
                    <a:pt x="834" y="393"/>
                    <a:pt x="832" y="393"/>
                    <a:pt x="831" y="393"/>
                  </a:cubicBezTo>
                  <a:close/>
                  <a:moveTo>
                    <a:pt x="811" y="352"/>
                  </a:moveTo>
                  <a:cubicBezTo>
                    <a:pt x="808" y="352"/>
                    <a:pt x="805" y="350"/>
                    <a:pt x="804" y="347"/>
                  </a:cubicBezTo>
                  <a:cubicBezTo>
                    <a:pt x="800" y="341"/>
                    <a:pt x="797" y="334"/>
                    <a:pt x="793" y="328"/>
                  </a:cubicBezTo>
                  <a:cubicBezTo>
                    <a:pt x="791" y="324"/>
                    <a:pt x="792" y="318"/>
                    <a:pt x="796" y="316"/>
                  </a:cubicBezTo>
                  <a:cubicBezTo>
                    <a:pt x="800" y="314"/>
                    <a:pt x="805" y="315"/>
                    <a:pt x="808" y="319"/>
                  </a:cubicBezTo>
                  <a:cubicBezTo>
                    <a:pt x="812" y="326"/>
                    <a:pt x="815" y="333"/>
                    <a:pt x="819" y="339"/>
                  </a:cubicBezTo>
                  <a:cubicBezTo>
                    <a:pt x="821" y="343"/>
                    <a:pt x="820" y="349"/>
                    <a:pt x="815" y="351"/>
                  </a:cubicBezTo>
                  <a:cubicBezTo>
                    <a:pt x="814" y="351"/>
                    <a:pt x="813" y="352"/>
                    <a:pt x="811" y="352"/>
                  </a:cubicBezTo>
                  <a:close/>
                  <a:moveTo>
                    <a:pt x="789" y="312"/>
                  </a:moveTo>
                  <a:cubicBezTo>
                    <a:pt x="786" y="312"/>
                    <a:pt x="783" y="311"/>
                    <a:pt x="781" y="308"/>
                  </a:cubicBezTo>
                  <a:cubicBezTo>
                    <a:pt x="778" y="302"/>
                    <a:pt x="773" y="296"/>
                    <a:pt x="769" y="289"/>
                  </a:cubicBezTo>
                  <a:cubicBezTo>
                    <a:pt x="767" y="286"/>
                    <a:pt x="768" y="280"/>
                    <a:pt x="771" y="278"/>
                  </a:cubicBezTo>
                  <a:cubicBezTo>
                    <a:pt x="775" y="275"/>
                    <a:pt x="781" y="276"/>
                    <a:pt x="783" y="280"/>
                  </a:cubicBezTo>
                  <a:cubicBezTo>
                    <a:pt x="788" y="286"/>
                    <a:pt x="792" y="293"/>
                    <a:pt x="796" y="299"/>
                  </a:cubicBezTo>
                  <a:cubicBezTo>
                    <a:pt x="798" y="303"/>
                    <a:pt x="797" y="309"/>
                    <a:pt x="793" y="311"/>
                  </a:cubicBezTo>
                  <a:cubicBezTo>
                    <a:pt x="792" y="312"/>
                    <a:pt x="790" y="312"/>
                    <a:pt x="789" y="312"/>
                  </a:cubicBezTo>
                  <a:close/>
                  <a:moveTo>
                    <a:pt x="763" y="275"/>
                  </a:moveTo>
                  <a:cubicBezTo>
                    <a:pt x="761" y="275"/>
                    <a:pt x="758" y="273"/>
                    <a:pt x="756" y="271"/>
                  </a:cubicBezTo>
                  <a:cubicBezTo>
                    <a:pt x="752" y="265"/>
                    <a:pt x="747" y="259"/>
                    <a:pt x="743" y="253"/>
                  </a:cubicBezTo>
                  <a:cubicBezTo>
                    <a:pt x="740" y="250"/>
                    <a:pt x="740" y="244"/>
                    <a:pt x="744" y="241"/>
                  </a:cubicBezTo>
                  <a:cubicBezTo>
                    <a:pt x="748" y="238"/>
                    <a:pt x="753" y="239"/>
                    <a:pt x="756" y="243"/>
                  </a:cubicBezTo>
                  <a:cubicBezTo>
                    <a:pt x="761" y="249"/>
                    <a:pt x="765" y="255"/>
                    <a:pt x="770" y="261"/>
                  </a:cubicBezTo>
                  <a:cubicBezTo>
                    <a:pt x="773" y="265"/>
                    <a:pt x="772" y="270"/>
                    <a:pt x="768" y="273"/>
                  </a:cubicBezTo>
                  <a:cubicBezTo>
                    <a:pt x="767" y="274"/>
                    <a:pt x="765" y="275"/>
                    <a:pt x="763" y="275"/>
                  </a:cubicBezTo>
                  <a:close/>
                  <a:moveTo>
                    <a:pt x="735" y="239"/>
                  </a:moveTo>
                  <a:cubicBezTo>
                    <a:pt x="733" y="239"/>
                    <a:pt x="730" y="238"/>
                    <a:pt x="728" y="236"/>
                  </a:cubicBezTo>
                  <a:cubicBezTo>
                    <a:pt x="724" y="230"/>
                    <a:pt x="719" y="224"/>
                    <a:pt x="714" y="219"/>
                  </a:cubicBezTo>
                  <a:cubicBezTo>
                    <a:pt x="710" y="215"/>
                    <a:pt x="711" y="210"/>
                    <a:pt x="714" y="207"/>
                  </a:cubicBezTo>
                  <a:cubicBezTo>
                    <a:pt x="718" y="204"/>
                    <a:pt x="723" y="204"/>
                    <a:pt x="726" y="207"/>
                  </a:cubicBezTo>
                  <a:cubicBezTo>
                    <a:pt x="731" y="213"/>
                    <a:pt x="736" y="219"/>
                    <a:pt x="741" y="225"/>
                  </a:cubicBezTo>
                  <a:cubicBezTo>
                    <a:pt x="744" y="228"/>
                    <a:pt x="744" y="234"/>
                    <a:pt x="740" y="237"/>
                  </a:cubicBezTo>
                  <a:cubicBezTo>
                    <a:pt x="739" y="238"/>
                    <a:pt x="737" y="239"/>
                    <a:pt x="735" y="239"/>
                  </a:cubicBezTo>
                  <a:close/>
                  <a:moveTo>
                    <a:pt x="704" y="205"/>
                  </a:moveTo>
                  <a:cubicBezTo>
                    <a:pt x="702" y="205"/>
                    <a:pt x="700" y="204"/>
                    <a:pt x="698" y="203"/>
                  </a:cubicBezTo>
                  <a:cubicBezTo>
                    <a:pt x="693" y="197"/>
                    <a:pt x="688" y="192"/>
                    <a:pt x="682" y="187"/>
                  </a:cubicBezTo>
                  <a:cubicBezTo>
                    <a:pt x="679" y="184"/>
                    <a:pt x="679" y="178"/>
                    <a:pt x="682" y="175"/>
                  </a:cubicBezTo>
                  <a:cubicBezTo>
                    <a:pt x="685" y="171"/>
                    <a:pt x="690" y="171"/>
                    <a:pt x="694" y="174"/>
                  </a:cubicBezTo>
                  <a:cubicBezTo>
                    <a:pt x="699" y="180"/>
                    <a:pt x="705" y="185"/>
                    <a:pt x="710" y="191"/>
                  </a:cubicBezTo>
                  <a:cubicBezTo>
                    <a:pt x="714" y="194"/>
                    <a:pt x="714" y="199"/>
                    <a:pt x="710" y="203"/>
                  </a:cubicBezTo>
                  <a:cubicBezTo>
                    <a:pt x="709" y="204"/>
                    <a:pt x="706" y="205"/>
                    <a:pt x="704" y="205"/>
                  </a:cubicBezTo>
                  <a:close/>
                  <a:moveTo>
                    <a:pt x="671" y="174"/>
                  </a:moveTo>
                  <a:cubicBezTo>
                    <a:pt x="669" y="174"/>
                    <a:pt x="667" y="173"/>
                    <a:pt x="666" y="172"/>
                  </a:cubicBezTo>
                  <a:cubicBezTo>
                    <a:pt x="660" y="167"/>
                    <a:pt x="654" y="162"/>
                    <a:pt x="648" y="157"/>
                  </a:cubicBezTo>
                  <a:cubicBezTo>
                    <a:pt x="645" y="154"/>
                    <a:pt x="644" y="149"/>
                    <a:pt x="647" y="145"/>
                  </a:cubicBezTo>
                  <a:cubicBezTo>
                    <a:pt x="650" y="141"/>
                    <a:pt x="656" y="141"/>
                    <a:pt x="659" y="144"/>
                  </a:cubicBezTo>
                  <a:cubicBezTo>
                    <a:pt x="665" y="149"/>
                    <a:pt x="671" y="154"/>
                    <a:pt x="677" y="159"/>
                  </a:cubicBezTo>
                  <a:cubicBezTo>
                    <a:pt x="680" y="162"/>
                    <a:pt x="681" y="167"/>
                    <a:pt x="678" y="171"/>
                  </a:cubicBezTo>
                  <a:cubicBezTo>
                    <a:pt x="676" y="173"/>
                    <a:pt x="674" y="174"/>
                    <a:pt x="671" y="174"/>
                  </a:cubicBezTo>
                  <a:close/>
                  <a:moveTo>
                    <a:pt x="636" y="145"/>
                  </a:moveTo>
                  <a:cubicBezTo>
                    <a:pt x="634" y="145"/>
                    <a:pt x="632" y="144"/>
                    <a:pt x="631" y="143"/>
                  </a:cubicBezTo>
                  <a:cubicBezTo>
                    <a:pt x="625" y="139"/>
                    <a:pt x="619" y="134"/>
                    <a:pt x="613" y="130"/>
                  </a:cubicBezTo>
                  <a:cubicBezTo>
                    <a:pt x="609" y="127"/>
                    <a:pt x="608" y="122"/>
                    <a:pt x="611" y="118"/>
                  </a:cubicBezTo>
                  <a:cubicBezTo>
                    <a:pt x="613" y="114"/>
                    <a:pt x="619" y="113"/>
                    <a:pt x="622" y="116"/>
                  </a:cubicBezTo>
                  <a:cubicBezTo>
                    <a:pt x="629" y="120"/>
                    <a:pt x="635" y="125"/>
                    <a:pt x="641" y="130"/>
                  </a:cubicBezTo>
                  <a:cubicBezTo>
                    <a:pt x="645" y="132"/>
                    <a:pt x="645" y="138"/>
                    <a:pt x="643" y="141"/>
                  </a:cubicBezTo>
                  <a:cubicBezTo>
                    <a:pt x="641" y="144"/>
                    <a:pt x="638" y="145"/>
                    <a:pt x="636" y="145"/>
                  </a:cubicBezTo>
                  <a:close/>
                  <a:moveTo>
                    <a:pt x="599" y="118"/>
                  </a:moveTo>
                  <a:cubicBezTo>
                    <a:pt x="597" y="118"/>
                    <a:pt x="595" y="118"/>
                    <a:pt x="594" y="117"/>
                  </a:cubicBezTo>
                  <a:cubicBezTo>
                    <a:pt x="588" y="113"/>
                    <a:pt x="581" y="109"/>
                    <a:pt x="575" y="105"/>
                  </a:cubicBezTo>
                  <a:cubicBezTo>
                    <a:pt x="571" y="103"/>
                    <a:pt x="570" y="98"/>
                    <a:pt x="572" y="93"/>
                  </a:cubicBezTo>
                  <a:cubicBezTo>
                    <a:pt x="574" y="89"/>
                    <a:pt x="580" y="88"/>
                    <a:pt x="584" y="91"/>
                  </a:cubicBezTo>
                  <a:cubicBezTo>
                    <a:pt x="590" y="95"/>
                    <a:pt x="597" y="99"/>
                    <a:pt x="603" y="103"/>
                  </a:cubicBezTo>
                  <a:cubicBezTo>
                    <a:pt x="607" y="105"/>
                    <a:pt x="608" y="111"/>
                    <a:pt x="606" y="115"/>
                  </a:cubicBezTo>
                  <a:cubicBezTo>
                    <a:pt x="604" y="117"/>
                    <a:pt x="601" y="118"/>
                    <a:pt x="599" y="118"/>
                  </a:cubicBezTo>
                  <a:close/>
                  <a:moveTo>
                    <a:pt x="559" y="95"/>
                  </a:moveTo>
                  <a:cubicBezTo>
                    <a:pt x="558" y="95"/>
                    <a:pt x="557" y="95"/>
                    <a:pt x="555" y="94"/>
                  </a:cubicBezTo>
                  <a:cubicBezTo>
                    <a:pt x="549" y="90"/>
                    <a:pt x="542" y="87"/>
                    <a:pt x="535" y="83"/>
                  </a:cubicBezTo>
                  <a:cubicBezTo>
                    <a:pt x="531" y="81"/>
                    <a:pt x="530" y="76"/>
                    <a:pt x="532" y="72"/>
                  </a:cubicBezTo>
                  <a:cubicBezTo>
                    <a:pt x="534" y="68"/>
                    <a:pt x="539" y="66"/>
                    <a:pt x="543" y="68"/>
                  </a:cubicBezTo>
                  <a:cubicBezTo>
                    <a:pt x="550" y="72"/>
                    <a:pt x="557" y="75"/>
                    <a:pt x="564" y="79"/>
                  </a:cubicBezTo>
                  <a:cubicBezTo>
                    <a:pt x="568" y="81"/>
                    <a:pt x="569" y="86"/>
                    <a:pt x="567" y="91"/>
                  </a:cubicBezTo>
                  <a:cubicBezTo>
                    <a:pt x="565" y="93"/>
                    <a:pt x="562" y="95"/>
                    <a:pt x="559" y="95"/>
                  </a:cubicBezTo>
                  <a:close/>
                  <a:moveTo>
                    <a:pt x="519" y="74"/>
                  </a:moveTo>
                  <a:cubicBezTo>
                    <a:pt x="517" y="74"/>
                    <a:pt x="516" y="74"/>
                    <a:pt x="515" y="74"/>
                  </a:cubicBezTo>
                  <a:cubicBezTo>
                    <a:pt x="508" y="70"/>
                    <a:pt x="501" y="67"/>
                    <a:pt x="494" y="65"/>
                  </a:cubicBezTo>
                  <a:cubicBezTo>
                    <a:pt x="490" y="63"/>
                    <a:pt x="488" y="58"/>
                    <a:pt x="490" y="53"/>
                  </a:cubicBezTo>
                  <a:cubicBezTo>
                    <a:pt x="492" y="49"/>
                    <a:pt x="497" y="47"/>
                    <a:pt x="501" y="49"/>
                  </a:cubicBezTo>
                  <a:cubicBezTo>
                    <a:pt x="508" y="52"/>
                    <a:pt x="515" y="55"/>
                    <a:pt x="522" y="58"/>
                  </a:cubicBezTo>
                  <a:cubicBezTo>
                    <a:pt x="527" y="60"/>
                    <a:pt x="528" y="65"/>
                    <a:pt x="526" y="69"/>
                  </a:cubicBezTo>
                  <a:cubicBezTo>
                    <a:pt x="525" y="73"/>
                    <a:pt x="522" y="74"/>
                    <a:pt x="519" y="74"/>
                  </a:cubicBezTo>
                  <a:close/>
                  <a:moveTo>
                    <a:pt x="9" y="68"/>
                  </a:moveTo>
                  <a:cubicBezTo>
                    <a:pt x="6" y="68"/>
                    <a:pt x="3" y="66"/>
                    <a:pt x="1" y="63"/>
                  </a:cubicBezTo>
                  <a:cubicBezTo>
                    <a:pt x="0" y="59"/>
                    <a:pt x="2" y="54"/>
                    <a:pt x="6" y="52"/>
                  </a:cubicBezTo>
                  <a:cubicBezTo>
                    <a:pt x="13" y="49"/>
                    <a:pt x="20" y="46"/>
                    <a:pt x="27" y="43"/>
                  </a:cubicBezTo>
                  <a:cubicBezTo>
                    <a:pt x="32" y="41"/>
                    <a:pt x="37" y="44"/>
                    <a:pt x="38" y="48"/>
                  </a:cubicBezTo>
                  <a:cubicBezTo>
                    <a:pt x="40" y="52"/>
                    <a:pt x="38" y="57"/>
                    <a:pt x="33" y="59"/>
                  </a:cubicBezTo>
                  <a:cubicBezTo>
                    <a:pt x="26" y="62"/>
                    <a:pt x="19" y="64"/>
                    <a:pt x="13" y="67"/>
                  </a:cubicBezTo>
                  <a:cubicBezTo>
                    <a:pt x="12" y="68"/>
                    <a:pt x="10" y="68"/>
                    <a:pt x="9" y="68"/>
                  </a:cubicBezTo>
                  <a:close/>
                  <a:moveTo>
                    <a:pt x="477" y="57"/>
                  </a:moveTo>
                  <a:cubicBezTo>
                    <a:pt x="476" y="57"/>
                    <a:pt x="475" y="57"/>
                    <a:pt x="474" y="56"/>
                  </a:cubicBezTo>
                  <a:cubicBezTo>
                    <a:pt x="467" y="54"/>
                    <a:pt x="459" y="51"/>
                    <a:pt x="452" y="49"/>
                  </a:cubicBezTo>
                  <a:cubicBezTo>
                    <a:pt x="448" y="47"/>
                    <a:pt x="445" y="42"/>
                    <a:pt x="447" y="38"/>
                  </a:cubicBezTo>
                  <a:cubicBezTo>
                    <a:pt x="448" y="33"/>
                    <a:pt x="453" y="31"/>
                    <a:pt x="458" y="33"/>
                  </a:cubicBezTo>
                  <a:cubicBezTo>
                    <a:pt x="465" y="35"/>
                    <a:pt x="472" y="38"/>
                    <a:pt x="479" y="40"/>
                  </a:cubicBezTo>
                  <a:cubicBezTo>
                    <a:pt x="484" y="42"/>
                    <a:pt x="486" y="47"/>
                    <a:pt x="484" y="51"/>
                  </a:cubicBezTo>
                  <a:cubicBezTo>
                    <a:pt x="483" y="55"/>
                    <a:pt x="480" y="57"/>
                    <a:pt x="477" y="57"/>
                  </a:cubicBezTo>
                  <a:close/>
                  <a:moveTo>
                    <a:pt x="52" y="52"/>
                  </a:moveTo>
                  <a:cubicBezTo>
                    <a:pt x="48" y="52"/>
                    <a:pt x="45" y="49"/>
                    <a:pt x="44" y="46"/>
                  </a:cubicBezTo>
                  <a:cubicBezTo>
                    <a:pt x="42" y="41"/>
                    <a:pt x="45" y="37"/>
                    <a:pt x="49" y="35"/>
                  </a:cubicBezTo>
                  <a:cubicBezTo>
                    <a:pt x="56" y="33"/>
                    <a:pt x="64" y="30"/>
                    <a:pt x="71" y="28"/>
                  </a:cubicBezTo>
                  <a:cubicBezTo>
                    <a:pt x="75" y="27"/>
                    <a:pt x="80" y="29"/>
                    <a:pt x="82" y="34"/>
                  </a:cubicBezTo>
                  <a:cubicBezTo>
                    <a:pt x="83" y="38"/>
                    <a:pt x="80" y="43"/>
                    <a:pt x="76" y="44"/>
                  </a:cubicBezTo>
                  <a:cubicBezTo>
                    <a:pt x="69" y="46"/>
                    <a:pt x="62" y="49"/>
                    <a:pt x="55" y="51"/>
                  </a:cubicBezTo>
                  <a:cubicBezTo>
                    <a:pt x="54" y="51"/>
                    <a:pt x="53" y="52"/>
                    <a:pt x="52" y="52"/>
                  </a:cubicBezTo>
                  <a:close/>
                  <a:moveTo>
                    <a:pt x="433" y="42"/>
                  </a:moveTo>
                  <a:cubicBezTo>
                    <a:pt x="432" y="42"/>
                    <a:pt x="432" y="42"/>
                    <a:pt x="431" y="42"/>
                  </a:cubicBezTo>
                  <a:cubicBezTo>
                    <a:pt x="424" y="40"/>
                    <a:pt x="416" y="38"/>
                    <a:pt x="409" y="36"/>
                  </a:cubicBezTo>
                  <a:cubicBezTo>
                    <a:pt x="405" y="35"/>
                    <a:pt x="402" y="30"/>
                    <a:pt x="403" y="26"/>
                  </a:cubicBezTo>
                  <a:cubicBezTo>
                    <a:pt x="404" y="21"/>
                    <a:pt x="409" y="18"/>
                    <a:pt x="413" y="20"/>
                  </a:cubicBezTo>
                  <a:cubicBezTo>
                    <a:pt x="421" y="21"/>
                    <a:pt x="428" y="24"/>
                    <a:pt x="436" y="26"/>
                  </a:cubicBezTo>
                  <a:cubicBezTo>
                    <a:pt x="440" y="27"/>
                    <a:pt x="443" y="32"/>
                    <a:pt x="441" y="36"/>
                  </a:cubicBezTo>
                  <a:cubicBezTo>
                    <a:pt x="440" y="40"/>
                    <a:pt x="437" y="42"/>
                    <a:pt x="433" y="42"/>
                  </a:cubicBezTo>
                  <a:close/>
                  <a:moveTo>
                    <a:pt x="95" y="38"/>
                  </a:moveTo>
                  <a:cubicBezTo>
                    <a:pt x="92" y="38"/>
                    <a:pt x="88" y="36"/>
                    <a:pt x="87" y="32"/>
                  </a:cubicBezTo>
                  <a:cubicBezTo>
                    <a:pt x="86" y="27"/>
                    <a:pt x="89" y="23"/>
                    <a:pt x="93" y="22"/>
                  </a:cubicBezTo>
                  <a:cubicBezTo>
                    <a:pt x="101" y="20"/>
                    <a:pt x="108" y="18"/>
                    <a:pt x="116" y="16"/>
                  </a:cubicBezTo>
                  <a:cubicBezTo>
                    <a:pt x="120" y="15"/>
                    <a:pt x="125" y="18"/>
                    <a:pt x="126" y="22"/>
                  </a:cubicBezTo>
                  <a:cubicBezTo>
                    <a:pt x="127" y="27"/>
                    <a:pt x="124" y="32"/>
                    <a:pt x="119" y="33"/>
                  </a:cubicBezTo>
                  <a:cubicBezTo>
                    <a:pt x="112" y="34"/>
                    <a:pt x="105" y="36"/>
                    <a:pt x="98" y="38"/>
                  </a:cubicBezTo>
                  <a:cubicBezTo>
                    <a:pt x="97" y="38"/>
                    <a:pt x="96" y="38"/>
                    <a:pt x="95" y="38"/>
                  </a:cubicBezTo>
                  <a:close/>
                  <a:moveTo>
                    <a:pt x="389" y="31"/>
                  </a:moveTo>
                  <a:cubicBezTo>
                    <a:pt x="388" y="31"/>
                    <a:pt x="388" y="31"/>
                    <a:pt x="387" y="31"/>
                  </a:cubicBezTo>
                  <a:cubicBezTo>
                    <a:pt x="380" y="29"/>
                    <a:pt x="372" y="28"/>
                    <a:pt x="365" y="27"/>
                  </a:cubicBezTo>
                  <a:cubicBezTo>
                    <a:pt x="360" y="26"/>
                    <a:pt x="357" y="21"/>
                    <a:pt x="358" y="17"/>
                  </a:cubicBezTo>
                  <a:cubicBezTo>
                    <a:pt x="359" y="12"/>
                    <a:pt x="363" y="9"/>
                    <a:pt x="368" y="10"/>
                  </a:cubicBezTo>
                  <a:cubicBezTo>
                    <a:pt x="376" y="11"/>
                    <a:pt x="383" y="13"/>
                    <a:pt x="391" y="14"/>
                  </a:cubicBezTo>
                  <a:cubicBezTo>
                    <a:pt x="395" y="15"/>
                    <a:pt x="398" y="20"/>
                    <a:pt x="397" y="24"/>
                  </a:cubicBezTo>
                  <a:cubicBezTo>
                    <a:pt x="396" y="28"/>
                    <a:pt x="393" y="31"/>
                    <a:pt x="389" y="31"/>
                  </a:cubicBezTo>
                  <a:close/>
                  <a:moveTo>
                    <a:pt x="140" y="28"/>
                  </a:moveTo>
                  <a:cubicBezTo>
                    <a:pt x="136" y="28"/>
                    <a:pt x="132" y="25"/>
                    <a:pt x="131" y="21"/>
                  </a:cubicBezTo>
                  <a:cubicBezTo>
                    <a:pt x="131" y="17"/>
                    <a:pt x="134" y="12"/>
                    <a:pt x="138" y="11"/>
                  </a:cubicBezTo>
                  <a:cubicBezTo>
                    <a:pt x="146" y="10"/>
                    <a:pt x="153" y="9"/>
                    <a:pt x="161" y="7"/>
                  </a:cubicBezTo>
                  <a:cubicBezTo>
                    <a:pt x="166" y="7"/>
                    <a:pt x="170" y="10"/>
                    <a:pt x="171" y="14"/>
                  </a:cubicBezTo>
                  <a:cubicBezTo>
                    <a:pt x="171" y="19"/>
                    <a:pt x="168" y="23"/>
                    <a:pt x="164" y="24"/>
                  </a:cubicBezTo>
                  <a:cubicBezTo>
                    <a:pt x="156" y="25"/>
                    <a:pt x="149" y="27"/>
                    <a:pt x="141" y="28"/>
                  </a:cubicBezTo>
                  <a:cubicBezTo>
                    <a:pt x="141" y="28"/>
                    <a:pt x="140" y="28"/>
                    <a:pt x="140" y="28"/>
                  </a:cubicBezTo>
                  <a:close/>
                  <a:moveTo>
                    <a:pt x="344" y="23"/>
                  </a:moveTo>
                  <a:cubicBezTo>
                    <a:pt x="344" y="23"/>
                    <a:pt x="343" y="23"/>
                    <a:pt x="343" y="23"/>
                  </a:cubicBezTo>
                  <a:cubicBezTo>
                    <a:pt x="336" y="22"/>
                    <a:pt x="328" y="21"/>
                    <a:pt x="321" y="20"/>
                  </a:cubicBezTo>
                  <a:cubicBezTo>
                    <a:pt x="316" y="20"/>
                    <a:pt x="313" y="16"/>
                    <a:pt x="313" y="11"/>
                  </a:cubicBezTo>
                  <a:cubicBezTo>
                    <a:pt x="313" y="6"/>
                    <a:pt x="318" y="3"/>
                    <a:pt x="322" y="4"/>
                  </a:cubicBezTo>
                  <a:cubicBezTo>
                    <a:pt x="330" y="4"/>
                    <a:pt x="338" y="5"/>
                    <a:pt x="345" y="6"/>
                  </a:cubicBezTo>
                  <a:cubicBezTo>
                    <a:pt x="350" y="7"/>
                    <a:pt x="353" y="11"/>
                    <a:pt x="353" y="16"/>
                  </a:cubicBezTo>
                  <a:cubicBezTo>
                    <a:pt x="352" y="20"/>
                    <a:pt x="348" y="23"/>
                    <a:pt x="344" y="23"/>
                  </a:cubicBezTo>
                  <a:close/>
                  <a:moveTo>
                    <a:pt x="185" y="21"/>
                  </a:moveTo>
                  <a:cubicBezTo>
                    <a:pt x="181" y="21"/>
                    <a:pt x="177" y="18"/>
                    <a:pt x="176" y="14"/>
                  </a:cubicBezTo>
                  <a:cubicBezTo>
                    <a:pt x="176" y="9"/>
                    <a:pt x="179" y="5"/>
                    <a:pt x="184" y="4"/>
                  </a:cubicBezTo>
                  <a:cubicBezTo>
                    <a:pt x="192" y="3"/>
                    <a:pt x="199" y="3"/>
                    <a:pt x="207" y="2"/>
                  </a:cubicBezTo>
                  <a:cubicBezTo>
                    <a:pt x="212" y="2"/>
                    <a:pt x="216" y="5"/>
                    <a:pt x="216" y="10"/>
                  </a:cubicBezTo>
                  <a:cubicBezTo>
                    <a:pt x="216" y="15"/>
                    <a:pt x="213" y="19"/>
                    <a:pt x="208" y="19"/>
                  </a:cubicBezTo>
                  <a:cubicBezTo>
                    <a:pt x="201" y="20"/>
                    <a:pt x="193" y="20"/>
                    <a:pt x="186" y="21"/>
                  </a:cubicBezTo>
                  <a:cubicBezTo>
                    <a:pt x="186" y="21"/>
                    <a:pt x="185" y="21"/>
                    <a:pt x="185" y="21"/>
                  </a:cubicBezTo>
                  <a:close/>
                  <a:moveTo>
                    <a:pt x="299" y="19"/>
                  </a:moveTo>
                  <a:cubicBezTo>
                    <a:pt x="299" y="19"/>
                    <a:pt x="298" y="19"/>
                    <a:pt x="298" y="19"/>
                  </a:cubicBezTo>
                  <a:cubicBezTo>
                    <a:pt x="291" y="18"/>
                    <a:pt x="283" y="18"/>
                    <a:pt x="276" y="17"/>
                  </a:cubicBezTo>
                  <a:cubicBezTo>
                    <a:pt x="271" y="17"/>
                    <a:pt x="267" y="13"/>
                    <a:pt x="267" y="9"/>
                  </a:cubicBezTo>
                  <a:cubicBezTo>
                    <a:pt x="268" y="4"/>
                    <a:pt x="271" y="0"/>
                    <a:pt x="276" y="0"/>
                  </a:cubicBezTo>
                  <a:cubicBezTo>
                    <a:pt x="284" y="1"/>
                    <a:pt x="292" y="1"/>
                    <a:pt x="299" y="2"/>
                  </a:cubicBezTo>
                  <a:cubicBezTo>
                    <a:pt x="304" y="2"/>
                    <a:pt x="308" y="6"/>
                    <a:pt x="307" y="11"/>
                  </a:cubicBezTo>
                  <a:cubicBezTo>
                    <a:pt x="307" y="15"/>
                    <a:pt x="303" y="19"/>
                    <a:pt x="299" y="19"/>
                  </a:cubicBezTo>
                  <a:close/>
                  <a:moveTo>
                    <a:pt x="230" y="18"/>
                  </a:moveTo>
                  <a:cubicBezTo>
                    <a:pt x="226" y="18"/>
                    <a:pt x="222" y="14"/>
                    <a:pt x="222" y="10"/>
                  </a:cubicBezTo>
                  <a:cubicBezTo>
                    <a:pt x="222" y="5"/>
                    <a:pt x="225" y="1"/>
                    <a:pt x="230" y="1"/>
                  </a:cubicBezTo>
                  <a:cubicBezTo>
                    <a:pt x="238" y="0"/>
                    <a:pt x="245" y="0"/>
                    <a:pt x="253" y="0"/>
                  </a:cubicBezTo>
                  <a:cubicBezTo>
                    <a:pt x="253" y="0"/>
                    <a:pt x="253" y="0"/>
                    <a:pt x="253" y="0"/>
                  </a:cubicBezTo>
                  <a:cubicBezTo>
                    <a:pt x="258" y="0"/>
                    <a:pt x="262" y="4"/>
                    <a:pt x="262" y="9"/>
                  </a:cubicBezTo>
                  <a:cubicBezTo>
                    <a:pt x="262" y="13"/>
                    <a:pt x="258" y="17"/>
                    <a:pt x="253" y="17"/>
                  </a:cubicBezTo>
                  <a:cubicBezTo>
                    <a:pt x="246" y="17"/>
                    <a:pt x="238" y="17"/>
                    <a:pt x="231" y="18"/>
                  </a:cubicBezTo>
                  <a:cubicBezTo>
                    <a:pt x="231" y="18"/>
                    <a:pt x="230" y="18"/>
                    <a:pt x="230" y="18"/>
                  </a:cubicBezTo>
                  <a:close/>
                </a:path>
              </a:pathLst>
            </a:custGeom>
            <a:solidFill>
              <a:srgbClr val="8C8C8C"/>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39" name="îṣļiďe">
              <a:extLst>
                <a:ext uri="{FF2B5EF4-FFF2-40B4-BE49-F238E27FC236}">
                  <a16:creationId xmlns:a16="http://schemas.microsoft.com/office/drawing/2014/main" id="{06D4B69F-5331-46CB-AE3D-BF28967A7CF6}"/>
                </a:ext>
              </a:extLst>
            </p:cNvPr>
            <p:cNvSpPr/>
            <p:nvPr/>
          </p:nvSpPr>
          <p:spPr bwMode="auto">
            <a:xfrm>
              <a:off x="8107355" y="2951116"/>
              <a:ext cx="34493" cy="54203"/>
            </a:xfrm>
            <a:custGeom>
              <a:avLst/>
              <a:gdLst/>
              <a:ahLst/>
              <a:cxnLst>
                <a:cxn ang="0">
                  <a:pos x="10" y="28"/>
                </a:cxn>
                <a:cxn ang="0">
                  <a:pos x="1" y="20"/>
                </a:cxn>
                <a:cxn ang="0">
                  <a:pos x="0" y="9"/>
                </a:cxn>
                <a:cxn ang="0">
                  <a:pos x="8" y="0"/>
                </a:cxn>
                <a:cxn ang="0">
                  <a:pos x="17" y="8"/>
                </a:cxn>
                <a:cxn ang="0">
                  <a:pos x="18" y="19"/>
                </a:cxn>
                <a:cxn ang="0">
                  <a:pos x="10" y="28"/>
                </a:cxn>
                <a:cxn ang="0">
                  <a:pos x="10" y="28"/>
                </a:cxn>
              </a:cxnLst>
              <a:rect l="0" t="0" r="r" b="b"/>
              <a:pathLst>
                <a:path w="18" h="28">
                  <a:moveTo>
                    <a:pt x="10" y="28"/>
                  </a:moveTo>
                  <a:cubicBezTo>
                    <a:pt x="5" y="28"/>
                    <a:pt x="1" y="25"/>
                    <a:pt x="1" y="20"/>
                  </a:cubicBezTo>
                  <a:cubicBezTo>
                    <a:pt x="1" y="17"/>
                    <a:pt x="0" y="13"/>
                    <a:pt x="0" y="9"/>
                  </a:cubicBezTo>
                  <a:cubicBezTo>
                    <a:pt x="0" y="5"/>
                    <a:pt x="3" y="0"/>
                    <a:pt x="8" y="0"/>
                  </a:cubicBezTo>
                  <a:cubicBezTo>
                    <a:pt x="13" y="0"/>
                    <a:pt x="17" y="3"/>
                    <a:pt x="17" y="8"/>
                  </a:cubicBezTo>
                  <a:cubicBezTo>
                    <a:pt x="17" y="12"/>
                    <a:pt x="18" y="15"/>
                    <a:pt x="18" y="19"/>
                  </a:cubicBezTo>
                  <a:cubicBezTo>
                    <a:pt x="18" y="24"/>
                    <a:pt x="15" y="28"/>
                    <a:pt x="10" y="28"/>
                  </a:cubicBezTo>
                  <a:cubicBezTo>
                    <a:pt x="10" y="28"/>
                    <a:pt x="10" y="28"/>
                    <a:pt x="10" y="28"/>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40" name="ïṥḻïḋè">
              <a:extLst>
                <a:ext uri="{FF2B5EF4-FFF2-40B4-BE49-F238E27FC236}">
                  <a16:creationId xmlns:a16="http://schemas.microsoft.com/office/drawing/2014/main" id="{17EF3463-279C-4C91-B80B-E303C3B3001B}"/>
                </a:ext>
              </a:extLst>
            </p:cNvPr>
            <p:cNvSpPr/>
            <p:nvPr/>
          </p:nvSpPr>
          <p:spPr bwMode="auto">
            <a:xfrm>
              <a:off x="8040012" y="2962614"/>
              <a:ext cx="167536" cy="147826"/>
            </a:xfrm>
            <a:custGeom>
              <a:avLst/>
              <a:gdLst/>
              <a:ahLst/>
              <a:cxnLst>
                <a:cxn ang="0">
                  <a:pos x="0" y="4"/>
                </a:cxn>
                <a:cxn ang="0">
                  <a:pos x="54" y="90"/>
                </a:cxn>
                <a:cxn ang="0">
                  <a:pos x="102" y="0"/>
                </a:cxn>
                <a:cxn ang="0">
                  <a:pos x="0" y="4"/>
                </a:cxn>
              </a:cxnLst>
              <a:rect l="0" t="0" r="r" b="b"/>
              <a:pathLst>
                <a:path w="102" h="90">
                  <a:moveTo>
                    <a:pt x="0" y="4"/>
                  </a:moveTo>
                  <a:lnTo>
                    <a:pt x="54" y="90"/>
                  </a:lnTo>
                  <a:lnTo>
                    <a:pt x="102" y="0"/>
                  </a:lnTo>
                  <a:lnTo>
                    <a:pt x="0" y="4"/>
                  </a:ln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41" name="iṣľiďe">
              <a:extLst>
                <a:ext uri="{FF2B5EF4-FFF2-40B4-BE49-F238E27FC236}">
                  <a16:creationId xmlns:a16="http://schemas.microsoft.com/office/drawing/2014/main" id="{567522A7-E297-4819-B535-B16F5587D6A1}"/>
                </a:ext>
              </a:extLst>
            </p:cNvPr>
            <p:cNvSpPr/>
            <p:nvPr/>
          </p:nvSpPr>
          <p:spPr bwMode="auto">
            <a:xfrm>
              <a:off x="1777134" y="3982611"/>
              <a:ext cx="49275" cy="57488"/>
            </a:xfrm>
            <a:custGeom>
              <a:avLst/>
              <a:gdLst/>
              <a:ahLst/>
              <a:cxnLst>
                <a:cxn ang="0">
                  <a:pos x="15" y="29"/>
                </a:cxn>
                <a:cxn ang="0">
                  <a:pos x="7" y="24"/>
                </a:cxn>
                <a:cxn ang="0">
                  <a:pos x="2" y="14"/>
                </a:cxn>
                <a:cxn ang="0">
                  <a:pos x="7" y="2"/>
                </a:cxn>
                <a:cxn ang="0">
                  <a:pos x="18" y="7"/>
                </a:cxn>
                <a:cxn ang="0">
                  <a:pos x="23" y="17"/>
                </a:cxn>
                <a:cxn ang="0">
                  <a:pos x="19" y="28"/>
                </a:cxn>
                <a:cxn ang="0">
                  <a:pos x="15" y="29"/>
                </a:cxn>
              </a:cxnLst>
              <a:rect l="0" t="0" r="r" b="b"/>
              <a:pathLst>
                <a:path w="25" h="29">
                  <a:moveTo>
                    <a:pt x="15" y="29"/>
                  </a:moveTo>
                  <a:cubicBezTo>
                    <a:pt x="12" y="29"/>
                    <a:pt x="9" y="27"/>
                    <a:pt x="7" y="24"/>
                  </a:cubicBezTo>
                  <a:cubicBezTo>
                    <a:pt x="6" y="21"/>
                    <a:pt x="4" y="17"/>
                    <a:pt x="2" y="14"/>
                  </a:cubicBezTo>
                  <a:cubicBezTo>
                    <a:pt x="0" y="10"/>
                    <a:pt x="2" y="4"/>
                    <a:pt x="7" y="2"/>
                  </a:cubicBezTo>
                  <a:cubicBezTo>
                    <a:pt x="11" y="0"/>
                    <a:pt x="16" y="2"/>
                    <a:pt x="18" y="7"/>
                  </a:cubicBezTo>
                  <a:cubicBezTo>
                    <a:pt x="19" y="10"/>
                    <a:pt x="21" y="13"/>
                    <a:pt x="23" y="17"/>
                  </a:cubicBezTo>
                  <a:cubicBezTo>
                    <a:pt x="25" y="21"/>
                    <a:pt x="23" y="26"/>
                    <a:pt x="19" y="28"/>
                  </a:cubicBezTo>
                  <a:cubicBezTo>
                    <a:pt x="18" y="29"/>
                    <a:pt x="16" y="29"/>
                    <a:pt x="15" y="29"/>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42" name="ï$lidè">
              <a:extLst>
                <a:ext uri="{FF2B5EF4-FFF2-40B4-BE49-F238E27FC236}">
                  <a16:creationId xmlns:a16="http://schemas.microsoft.com/office/drawing/2014/main" id="{E25E0411-AB3C-4921-BF23-668C2317F4DB}"/>
                </a:ext>
              </a:extLst>
            </p:cNvPr>
            <p:cNvSpPr/>
            <p:nvPr/>
          </p:nvSpPr>
          <p:spPr bwMode="auto">
            <a:xfrm>
              <a:off x="1698294" y="2745803"/>
              <a:ext cx="755553" cy="1233523"/>
            </a:xfrm>
            <a:custGeom>
              <a:avLst/>
              <a:gdLst/>
              <a:ahLst/>
              <a:cxnLst>
                <a:cxn ang="0">
                  <a:pos x="25" y="599"/>
                </a:cxn>
                <a:cxn ang="0">
                  <a:pos x="49" y="614"/>
                </a:cxn>
                <a:cxn ang="0">
                  <a:pos x="26" y="583"/>
                </a:cxn>
                <a:cxn ang="0">
                  <a:pos x="19" y="544"/>
                </a:cxn>
                <a:cxn ang="0">
                  <a:pos x="29" y="583"/>
                </a:cxn>
                <a:cxn ang="0">
                  <a:pos x="7" y="532"/>
                </a:cxn>
                <a:cxn ang="0">
                  <a:pos x="21" y="507"/>
                </a:cxn>
                <a:cxn ang="0">
                  <a:pos x="16" y="539"/>
                </a:cxn>
                <a:cxn ang="0">
                  <a:pos x="0" y="463"/>
                </a:cxn>
                <a:cxn ang="0">
                  <a:pos x="18" y="485"/>
                </a:cxn>
                <a:cxn ang="0">
                  <a:pos x="9" y="449"/>
                </a:cxn>
                <a:cxn ang="0">
                  <a:pos x="0" y="436"/>
                </a:cxn>
                <a:cxn ang="0">
                  <a:pos x="18" y="418"/>
                </a:cxn>
                <a:cxn ang="0">
                  <a:pos x="9" y="449"/>
                </a:cxn>
                <a:cxn ang="0">
                  <a:pos x="3" y="394"/>
                </a:cxn>
                <a:cxn ang="0">
                  <a:pos x="23" y="374"/>
                </a:cxn>
                <a:cxn ang="0">
                  <a:pos x="19" y="359"/>
                </a:cxn>
                <a:cxn ang="0">
                  <a:pos x="17" y="326"/>
                </a:cxn>
                <a:cxn ang="0">
                  <a:pos x="28" y="352"/>
                </a:cxn>
                <a:cxn ang="0">
                  <a:pos x="29" y="315"/>
                </a:cxn>
                <a:cxn ang="0">
                  <a:pos x="42" y="278"/>
                </a:cxn>
                <a:cxn ang="0">
                  <a:pos x="32" y="315"/>
                </a:cxn>
                <a:cxn ang="0">
                  <a:pos x="40" y="261"/>
                </a:cxn>
                <a:cxn ang="0">
                  <a:pos x="66" y="248"/>
                </a:cxn>
                <a:cxn ang="0">
                  <a:pos x="69" y="233"/>
                </a:cxn>
                <a:cxn ang="0">
                  <a:pos x="74" y="200"/>
                </a:cxn>
                <a:cxn ang="0">
                  <a:pos x="76" y="229"/>
                </a:cxn>
                <a:cxn ang="0">
                  <a:pos x="89" y="193"/>
                </a:cxn>
                <a:cxn ang="0">
                  <a:pos x="113" y="162"/>
                </a:cxn>
                <a:cxn ang="0">
                  <a:pos x="94" y="195"/>
                </a:cxn>
                <a:cxn ang="0">
                  <a:pos x="116" y="145"/>
                </a:cxn>
                <a:cxn ang="0">
                  <a:pos x="144" y="140"/>
                </a:cxn>
                <a:cxn ang="0">
                  <a:pos x="154" y="127"/>
                </a:cxn>
                <a:cxn ang="0">
                  <a:pos x="166" y="97"/>
                </a:cxn>
                <a:cxn ang="0">
                  <a:pos x="160" y="125"/>
                </a:cxn>
                <a:cxn ang="0">
                  <a:pos x="182" y="95"/>
                </a:cxn>
                <a:cxn ang="0">
                  <a:pos x="214" y="72"/>
                </a:cxn>
                <a:cxn ang="0">
                  <a:pos x="189" y="98"/>
                </a:cxn>
                <a:cxn ang="0">
                  <a:pos x="222" y="57"/>
                </a:cxn>
                <a:cxn ang="0">
                  <a:pos x="250" y="61"/>
                </a:cxn>
                <a:cxn ang="0">
                  <a:pos x="266" y="52"/>
                </a:cxn>
                <a:cxn ang="0">
                  <a:pos x="284" y="26"/>
                </a:cxn>
                <a:cxn ang="0">
                  <a:pos x="270" y="51"/>
                </a:cxn>
                <a:cxn ang="0">
                  <a:pos x="300" y="29"/>
                </a:cxn>
                <a:cxn ang="0">
                  <a:pos x="338" y="17"/>
                </a:cxn>
                <a:cxn ang="0">
                  <a:pos x="308" y="35"/>
                </a:cxn>
                <a:cxn ang="0">
                  <a:pos x="350" y="5"/>
                </a:cxn>
                <a:cxn ang="0">
                  <a:pos x="375" y="17"/>
                </a:cxn>
              </a:cxnLst>
              <a:rect l="0" t="0" r="r" b="b"/>
              <a:pathLst>
                <a:path w="383" h="626">
                  <a:moveTo>
                    <a:pt x="41" y="626"/>
                  </a:moveTo>
                  <a:cubicBezTo>
                    <a:pt x="38" y="626"/>
                    <a:pt x="35" y="624"/>
                    <a:pt x="33" y="621"/>
                  </a:cubicBezTo>
                  <a:cubicBezTo>
                    <a:pt x="30" y="613"/>
                    <a:pt x="28" y="606"/>
                    <a:pt x="25" y="599"/>
                  </a:cubicBezTo>
                  <a:cubicBezTo>
                    <a:pt x="24" y="595"/>
                    <a:pt x="26" y="590"/>
                    <a:pt x="30" y="588"/>
                  </a:cubicBezTo>
                  <a:cubicBezTo>
                    <a:pt x="35" y="587"/>
                    <a:pt x="40" y="589"/>
                    <a:pt x="41" y="593"/>
                  </a:cubicBezTo>
                  <a:cubicBezTo>
                    <a:pt x="44" y="600"/>
                    <a:pt x="46" y="607"/>
                    <a:pt x="49" y="614"/>
                  </a:cubicBezTo>
                  <a:cubicBezTo>
                    <a:pt x="51" y="619"/>
                    <a:pt x="49" y="624"/>
                    <a:pt x="44" y="625"/>
                  </a:cubicBezTo>
                  <a:cubicBezTo>
                    <a:pt x="43" y="626"/>
                    <a:pt x="42" y="626"/>
                    <a:pt x="41" y="626"/>
                  </a:cubicBezTo>
                  <a:close/>
                  <a:moveTo>
                    <a:pt x="26" y="583"/>
                  </a:moveTo>
                  <a:cubicBezTo>
                    <a:pt x="23" y="583"/>
                    <a:pt x="19" y="581"/>
                    <a:pt x="18" y="577"/>
                  </a:cubicBezTo>
                  <a:cubicBezTo>
                    <a:pt x="16" y="570"/>
                    <a:pt x="14" y="562"/>
                    <a:pt x="12" y="555"/>
                  </a:cubicBezTo>
                  <a:cubicBezTo>
                    <a:pt x="11" y="550"/>
                    <a:pt x="14" y="545"/>
                    <a:pt x="19" y="544"/>
                  </a:cubicBezTo>
                  <a:cubicBezTo>
                    <a:pt x="23" y="543"/>
                    <a:pt x="28" y="546"/>
                    <a:pt x="29" y="551"/>
                  </a:cubicBezTo>
                  <a:cubicBezTo>
                    <a:pt x="30" y="558"/>
                    <a:pt x="32" y="565"/>
                    <a:pt x="34" y="572"/>
                  </a:cubicBezTo>
                  <a:cubicBezTo>
                    <a:pt x="36" y="577"/>
                    <a:pt x="33" y="581"/>
                    <a:pt x="29" y="583"/>
                  </a:cubicBezTo>
                  <a:cubicBezTo>
                    <a:pt x="28" y="583"/>
                    <a:pt x="27" y="583"/>
                    <a:pt x="26" y="583"/>
                  </a:cubicBezTo>
                  <a:close/>
                  <a:moveTo>
                    <a:pt x="16" y="539"/>
                  </a:moveTo>
                  <a:cubicBezTo>
                    <a:pt x="12" y="539"/>
                    <a:pt x="8" y="536"/>
                    <a:pt x="7" y="532"/>
                  </a:cubicBezTo>
                  <a:cubicBezTo>
                    <a:pt x="6" y="525"/>
                    <a:pt x="5" y="517"/>
                    <a:pt x="4" y="509"/>
                  </a:cubicBezTo>
                  <a:cubicBezTo>
                    <a:pt x="3" y="505"/>
                    <a:pt x="7" y="500"/>
                    <a:pt x="11" y="500"/>
                  </a:cubicBezTo>
                  <a:cubicBezTo>
                    <a:pt x="16" y="499"/>
                    <a:pt x="20" y="502"/>
                    <a:pt x="21" y="507"/>
                  </a:cubicBezTo>
                  <a:cubicBezTo>
                    <a:pt x="22" y="514"/>
                    <a:pt x="23" y="522"/>
                    <a:pt x="24" y="529"/>
                  </a:cubicBezTo>
                  <a:cubicBezTo>
                    <a:pt x="25" y="534"/>
                    <a:pt x="22" y="538"/>
                    <a:pt x="17" y="539"/>
                  </a:cubicBezTo>
                  <a:cubicBezTo>
                    <a:pt x="17" y="539"/>
                    <a:pt x="16" y="539"/>
                    <a:pt x="16" y="539"/>
                  </a:cubicBezTo>
                  <a:close/>
                  <a:moveTo>
                    <a:pt x="10" y="494"/>
                  </a:moveTo>
                  <a:cubicBezTo>
                    <a:pt x="6" y="494"/>
                    <a:pt x="2" y="491"/>
                    <a:pt x="1" y="486"/>
                  </a:cubicBezTo>
                  <a:cubicBezTo>
                    <a:pt x="1" y="479"/>
                    <a:pt x="0" y="471"/>
                    <a:pt x="0" y="463"/>
                  </a:cubicBezTo>
                  <a:cubicBezTo>
                    <a:pt x="0" y="459"/>
                    <a:pt x="4" y="455"/>
                    <a:pt x="8" y="454"/>
                  </a:cubicBezTo>
                  <a:cubicBezTo>
                    <a:pt x="13" y="454"/>
                    <a:pt x="17" y="458"/>
                    <a:pt x="17" y="463"/>
                  </a:cubicBezTo>
                  <a:cubicBezTo>
                    <a:pt x="17" y="470"/>
                    <a:pt x="18" y="478"/>
                    <a:pt x="18" y="485"/>
                  </a:cubicBezTo>
                  <a:cubicBezTo>
                    <a:pt x="19" y="490"/>
                    <a:pt x="15" y="494"/>
                    <a:pt x="11" y="494"/>
                  </a:cubicBezTo>
                  <a:cubicBezTo>
                    <a:pt x="10" y="494"/>
                    <a:pt x="10" y="494"/>
                    <a:pt x="10" y="494"/>
                  </a:cubicBezTo>
                  <a:close/>
                  <a:moveTo>
                    <a:pt x="9" y="449"/>
                  </a:moveTo>
                  <a:cubicBezTo>
                    <a:pt x="9" y="449"/>
                    <a:pt x="8" y="449"/>
                    <a:pt x="8" y="449"/>
                  </a:cubicBezTo>
                  <a:cubicBezTo>
                    <a:pt x="4" y="449"/>
                    <a:pt x="0" y="445"/>
                    <a:pt x="0" y="440"/>
                  </a:cubicBezTo>
                  <a:cubicBezTo>
                    <a:pt x="0" y="436"/>
                    <a:pt x="0" y="436"/>
                    <a:pt x="0" y="436"/>
                  </a:cubicBezTo>
                  <a:cubicBezTo>
                    <a:pt x="0" y="430"/>
                    <a:pt x="1" y="423"/>
                    <a:pt x="1" y="417"/>
                  </a:cubicBezTo>
                  <a:cubicBezTo>
                    <a:pt x="1" y="412"/>
                    <a:pt x="5" y="409"/>
                    <a:pt x="10" y="409"/>
                  </a:cubicBezTo>
                  <a:cubicBezTo>
                    <a:pt x="15" y="410"/>
                    <a:pt x="18" y="414"/>
                    <a:pt x="18" y="418"/>
                  </a:cubicBezTo>
                  <a:cubicBezTo>
                    <a:pt x="18" y="424"/>
                    <a:pt x="17" y="431"/>
                    <a:pt x="17" y="437"/>
                  </a:cubicBezTo>
                  <a:cubicBezTo>
                    <a:pt x="17" y="440"/>
                    <a:pt x="17" y="440"/>
                    <a:pt x="17" y="440"/>
                  </a:cubicBezTo>
                  <a:cubicBezTo>
                    <a:pt x="17" y="445"/>
                    <a:pt x="13" y="449"/>
                    <a:pt x="9" y="449"/>
                  </a:cubicBezTo>
                  <a:close/>
                  <a:moveTo>
                    <a:pt x="12" y="404"/>
                  </a:moveTo>
                  <a:cubicBezTo>
                    <a:pt x="11" y="404"/>
                    <a:pt x="11" y="404"/>
                    <a:pt x="11" y="404"/>
                  </a:cubicBezTo>
                  <a:cubicBezTo>
                    <a:pt x="6" y="403"/>
                    <a:pt x="3" y="399"/>
                    <a:pt x="3" y="394"/>
                  </a:cubicBezTo>
                  <a:cubicBezTo>
                    <a:pt x="4" y="386"/>
                    <a:pt x="5" y="379"/>
                    <a:pt x="7" y="371"/>
                  </a:cubicBezTo>
                  <a:cubicBezTo>
                    <a:pt x="7" y="367"/>
                    <a:pt x="12" y="364"/>
                    <a:pt x="16" y="364"/>
                  </a:cubicBezTo>
                  <a:cubicBezTo>
                    <a:pt x="21" y="365"/>
                    <a:pt x="24" y="370"/>
                    <a:pt x="23" y="374"/>
                  </a:cubicBezTo>
                  <a:cubicBezTo>
                    <a:pt x="22" y="381"/>
                    <a:pt x="21" y="389"/>
                    <a:pt x="20" y="396"/>
                  </a:cubicBezTo>
                  <a:cubicBezTo>
                    <a:pt x="20" y="400"/>
                    <a:pt x="16" y="404"/>
                    <a:pt x="12" y="404"/>
                  </a:cubicBezTo>
                  <a:close/>
                  <a:moveTo>
                    <a:pt x="19" y="359"/>
                  </a:moveTo>
                  <a:cubicBezTo>
                    <a:pt x="19" y="359"/>
                    <a:pt x="18" y="359"/>
                    <a:pt x="18" y="359"/>
                  </a:cubicBezTo>
                  <a:cubicBezTo>
                    <a:pt x="13" y="358"/>
                    <a:pt x="10" y="353"/>
                    <a:pt x="11" y="349"/>
                  </a:cubicBezTo>
                  <a:cubicBezTo>
                    <a:pt x="13" y="341"/>
                    <a:pt x="15" y="334"/>
                    <a:pt x="17" y="326"/>
                  </a:cubicBezTo>
                  <a:cubicBezTo>
                    <a:pt x="18" y="322"/>
                    <a:pt x="23" y="319"/>
                    <a:pt x="27" y="320"/>
                  </a:cubicBezTo>
                  <a:cubicBezTo>
                    <a:pt x="32" y="322"/>
                    <a:pt x="34" y="326"/>
                    <a:pt x="33" y="331"/>
                  </a:cubicBezTo>
                  <a:cubicBezTo>
                    <a:pt x="31" y="338"/>
                    <a:pt x="29" y="345"/>
                    <a:pt x="28" y="352"/>
                  </a:cubicBezTo>
                  <a:cubicBezTo>
                    <a:pt x="27" y="356"/>
                    <a:pt x="23" y="359"/>
                    <a:pt x="19" y="359"/>
                  </a:cubicBezTo>
                  <a:close/>
                  <a:moveTo>
                    <a:pt x="32" y="315"/>
                  </a:moveTo>
                  <a:cubicBezTo>
                    <a:pt x="31" y="315"/>
                    <a:pt x="30" y="315"/>
                    <a:pt x="29" y="315"/>
                  </a:cubicBezTo>
                  <a:cubicBezTo>
                    <a:pt x="24" y="313"/>
                    <a:pt x="22" y="309"/>
                    <a:pt x="24" y="304"/>
                  </a:cubicBezTo>
                  <a:cubicBezTo>
                    <a:pt x="26" y="297"/>
                    <a:pt x="29" y="290"/>
                    <a:pt x="31" y="282"/>
                  </a:cubicBezTo>
                  <a:cubicBezTo>
                    <a:pt x="33" y="278"/>
                    <a:pt x="38" y="276"/>
                    <a:pt x="42" y="278"/>
                  </a:cubicBezTo>
                  <a:cubicBezTo>
                    <a:pt x="47" y="279"/>
                    <a:pt x="49" y="284"/>
                    <a:pt x="47" y="289"/>
                  </a:cubicBezTo>
                  <a:cubicBezTo>
                    <a:pt x="45" y="295"/>
                    <a:pt x="42" y="303"/>
                    <a:pt x="40" y="310"/>
                  </a:cubicBezTo>
                  <a:cubicBezTo>
                    <a:pt x="38" y="313"/>
                    <a:pt x="35" y="315"/>
                    <a:pt x="32" y="315"/>
                  </a:cubicBezTo>
                  <a:close/>
                  <a:moveTo>
                    <a:pt x="48" y="273"/>
                  </a:moveTo>
                  <a:cubicBezTo>
                    <a:pt x="47" y="273"/>
                    <a:pt x="46" y="273"/>
                    <a:pt x="45" y="272"/>
                  </a:cubicBezTo>
                  <a:cubicBezTo>
                    <a:pt x="40" y="270"/>
                    <a:pt x="38" y="265"/>
                    <a:pt x="40" y="261"/>
                  </a:cubicBezTo>
                  <a:cubicBezTo>
                    <a:pt x="44" y="254"/>
                    <a:pt x="47" y="247"/>
                    <a:pt x="50" y="240"/>
                  </a:cubicBezTo>
                  <a:cubicBezTo>
                    <a:pt x="53" y="236"/>
                    <a:pt x="58" y="234"/>
                    <a:pt x="62" y="237"/>
                  </a:cubicBezTo>
                  <a:cubicBezTo>
                    <a:pt x="66" y="239"/>
                    <a:pt x="68" y="244"/>
                    <a:pt x="66" y="248"/>
                  </a:cubicBezTo>
                  <a:cubicBezTo>
                    <a:pt x="62" y="255"/>
                    <a:pt x="59" y="261"/>
                    <a:pt x="56" y="268"/>
                  </a:cubicBezTo>
                  <a:cubicBezTo>
                    <a:pt x="54" y="271"/>
                    <a:pt x="51" y="273"/>
                    <a:pt x="48" y="273"/>
                  </a:cubicBezTo>
                  <a:close/>
                  <a:moveTo>
                    <a:pt x="69" y="233"/>
                  </a:moveTo>
                  <a:cubicBezTo>
                    <a:pt x="67" y="233"/>
                    <a:pt x="66" y="232"/>
                    <a:pt x="65" y="232"/>
                  </a:cubicBezTo>
                  <a:cubicBezTo>
                    <a:pt x="61" y="229"/>
                    <a:pt x="59" y="224"/>
                    <a:pt x="62" y="220"/>
                  </a:cubicBezTo>
                  <a:cubicBezTo>
                    <a:pt x="65" y="213"/>
                    <a:pt x="69" y="207"/>
                    <a:pt x="74" y="200"/>
                  </a:cubicBezTo>
                  <a:cubicBezTo>
                    <a:pt x="76" y="196"/>
                    <a:pt x="81" y="195"/>
                    <a:pt x="85" y="198"/>
                  </a:cubicBezTo>
                  <a:cubicBezTo>
                    <a:pt x="89" y="200"/>
                    <a:pt x="90" y="206"/>
                    <a:pt x="88" y="210"/>
                  </a:cubicBezTo>
                  <a:cubicBezTo>
                    <a:pt x="84" y="216"/>
                    <a:pt x="80" y="222"/>
                    <a:pt x="76" y="229"/>
                  </a:cubicBezTo>
                  <a:cubicBezTo>
                    <a:pt x="75" y="231"/>
                    <a:pt x="72" y="233"/>
                    <a:pt x="69" y="233"/>
                  </a:cubicBezTo>
                  <a:close/>
                  <a:moveTo>
                    <a:pt x="94" y="195"/>
                  </a:moveTo>
                  <a:cubicBezTo>
                    <a:pt x="92" y="195"/>
                    <a:pt x="90" y="194"/>
                    <a:pt x="89" y="193"/>
                  </a:cubicBezTo>
                  <a:cubicBezTo>
                    <a:pt x="85" y="190"/>
                    <a:pt x="84" y="185"/>
                    <a:pt x="87" y="181"/>
                  </a:cubicBezTo>
                  <a:cubicBezTo>
                    <a:pt x="91" y="175"/>
                    <a:pt x="96" y="169"/>
                    <a:pt x="101" y="163"/>
                  </a:cubicBezTo>
                  <a:cubicBezTo>
                    <a:pt x="104" y="159"/>
                    <a:pt x="109" y="159"/>
                    <a:pt x="113" y="162"/>
                  </a:cubicBezTo>
                  <a:cubicBezTo>
                    <a:pt x="116" y="165"/>
                    <a:pt x="117" y="170"/>
                    <a:pt x="114" y="174"/>
                  </a:cubicBezTo>
                  <a:cubicBezTo>
                    <a:pt x="109" y="179"/>
                    <a:pt x="105" y="185"/>
                    <a:pt x="101" y="191"/>
                  </a:cubicBezTo>
                  <a:cubicBezTo>
                    <a:pt x="99" y="194"/>
                    <a:pt x="96" y="195"/>
                    <a:pt x="94" y="195"/>
                  </a:cubicBezTo>
                  <a:close/>
                  <a:moveTo>
                    <a:pt x="122" y="159"/>
                  </a:moveTo>
                  <a:cubicBezTo>
                    <a:pt x="120" y="159"/>
                    <a:pt x="118" y="159"/>
                    <a:pt x="116" y="157"/>
                  </a:cubicBezTo>
                  <a:cubicBezTo>
                    <a:pt x="113" y="154"/>
                    <a:pt x="113" y="149"/>
                    <a:pt x="116" y="145"/>
                  </a:cubicBezTo>
                  <a:cubicBezTo>
                    <a:pt x="121" y="140"/>
                    <a:pt x="126" y="134"/>
                    <a:pt x="132" y="128"/>
                  </a:cubicBezTo>
                  <a:cubicBezTo>
                    <a:pt x="135" y="125"/>
                    <a:pt x="140" y="125"/>
                    <a:pt x="144" y="128"/>
                  </a:cubicBezTo>
                  <a:cubicBezTo>
                    <a:pt x="147" y="132"/>
                    <a:pt x="147" y="137"/>
                    <a:pt x="144" y="140"/>
                  </a:cubicBezTo>
                  <a:cubicBezTo>
                    <a:pt x="138" y="146"/>
                    <a:pt x="133" y="151"/>
                    <a:pt x="128" y="157"/>
                  </a:cubicBezTo>
                  <a:cubicBezTo>
                    <a:pt x="127" y="158"/>
                    <a:pt x="124" y="159"/>
                    <a:pt x="122" y="159"/>
                  </a:cubicBezTo>
                  <a:close/>
                  <a:moveTo>
                    <a:pt x="154" y="127"/>
                  </a:moveTo>
                  <a:cubicBezTo>
                    <a:pt x="152" y="127"/>
                    <a:pt x="149" y="126"/>
                    <a:pt x="148" y="124"/>
                  </a:cubicBezTo>
                  <a:cubicBezTo>
                    <a:pt x="144" y="121"/>
                    <a:pt x="145" y="116"/>
                    <a:pt x="148" y="112"/>
                  </a:cubicBezTo>
                  <a:cubicBezTo>
                    <a:pt x="154" y="107"/>
                    <a:pt x="160" y="102"/>
                    <a:pt x="166" y="97"/>
                  </a:cubicBezTo>
                  <a:cubicBezTo>
                    <a:pt x="169" y="94"/>
                    <a:pt x="175" y="95"/>
                    <a:pt x="178" y="98"/>
                  </a:cubicBezTo>
                  <a:cubicBezTo>
                    <a:pt x="180" y="102"/>
                    <a:pt x="180" y="107"/>
                    <a:pt x="176" y="110"/>
                  </a:cubicBezTo>
                  <a:cubicBezTo>
                    <a:pt x="171" y="115"/>
                    <a:pt x="165" y="120"/>
                    <a:pt x="160" y="125"/>
                  </a:cubicBezTo>
                  <a:cubicBezTo>
                    <a:pt x="158" y="126"/>
                    <a:pt x="156" y="127"/>
                    <a:pt x="154" y="127"/>
                  </a:cubicBezTo>
                  <a:close/>
                  <a:moveTo>
                    <a:pt x="189" y="98"/>
                  </a:moveTo>
                  <a:cubicBezTo>
                    <a:pt x="186" y="98"/>
                    <a:pt x="184" y="97"/>
                    <a:pt x="182" y="95"/>
                  </a:cubicBezTo>
                  <a:cubicBezTo>
                    <a:pt x="179" y="91"/>
                    <a:pt x="180" y="86"/>
                    <a:pt x="184" y="83"/>
                  </a:cubicBezTo>
                  <a:cubicBezTo>
                    <a:pt x="190" y="78"/>
                    <a:pt x="196" y="74"/>
                    <a:pt x="203" y="70"/>
                  </a:cubicBezTo>
                  <a:cubicBezTo>
                    <a:pt x="206" y="67"/>
                    <a:pt x="212" y="68"/>
                    <a:pt x="214" y="72"/>
                  </a:cubicBezTo>
                  <a:cubicBezTo>
                    <a:pt x="217" y="76"/>
                    <a:pt x="216" y="81"/>
                    <a:pt x="212" y="84"/>
                  </a:cubicBezTo>
                  <a:cubicBezTo>
                    <a:pt x="206" y="88"/>
                    <a:pt x="200" y="92"/>
                    <a:pt x="194" y="97"/>
                  </a:cubicBezTo>
                  <a:cubicBezTo>
                    <a:pt x="192" y="98"/>
                    <a:pt x="191" y="98"/>
                    <a:pt x="189" y="98"/>
                  </a:cubicBezTo>
                  <a:close/>
                  <a:moveTo>
                    <a:pt x="226" y="73"/>
                  </a:moveTo>
                  <a:cubicBezTo>
                    <a:pt x="223" y="73"/>
                    <a:pt x="221" y="72"/>
                    <a:pt x="219" y="69"/>
                  </a:cubicBezTo>
                  <a:cubicBezTo>
                    <a:pt x="217" y="65"/>
                    <a:pt x="218" y="60"/>
                    <a:pt x="222" y="57"/>
                  </a:cubicBezTo>
                  <a:cubicBezTo>
                    <a:pt x="229" y="53"/>
                    <a:pt x="235" y="50"/>
                    <a:pt x="242" y="46"/>
                  </a:cubicBezTo>
                  <a:cubicBezTo>
                    <a:pt x="246" y="44"/>
                    <a:pt x="251" y="45"/>
                    <a:pt x="254" y="49"/>
                  </a:cubicBezTo>
                  <a:cubicBezTo>
                    <a:pt x="256" y="54"/>
                    <a:pt x="254" y="59"/>
                    <a:pt x="250" y="61"/>
                  </a:cubicBezTo>
                  <a:cubicBezTo>
                    <a:pt x="244" y="64"/>
                    <a:pt x="237" y="68"/>
                    <a:pt x="231" y="72"/>
                  </a:cubicBezTo>
                  <a:cubicBezTo>
                    <a:pt x="229" y="73"/>
                    <a:pt x="228" y="73"/>
                    <a:pt x="226" y="73"/>
                  </a:cubicBezTo>
                  <a:close/>
                  <a:moveTo>
                    <a:pt x="266" y="52"/>
                  </a:moveTo>
                  <a:cubicBezTo>
                    <a:pt x="263" y="52"/>
                    <a:pt x="260" y="50"/>
                    <a:pt x="259" y="47"/>
                  </a:cubicBezTo>
                  <a:cubicBezTo>
                    <a:pt x="257" y="43"/>
                    <a:pt x="258" y="38"/>
                    <a:pt x="263" y="36"/>
                  </a:cubicBezTo>
                  <a:cubicBezTo>
                    <a:pt x="270" y="32"/>
                    <a:pt x="277" y="29"/>
                    <a:pt x="284" y="26"/>
                  </a:cubicBezTo>
                  <a:cubicBezTo>
                    <a:pt x="288" y="25"/>
                    <a:pt x="293" y="27"/>
                    <a:pt x="295" y="31"/>
                  </a:cubicBezTo>
                  <a:cubicBezTo>
                    <a:pt x="297" y="35"/>
                    <a:pt x="295" y="40"/>
                    <a:pt x="290" y="42"/>
                  </a:cubicBezTo>
                  <a:cubicBezTo>
                    <a:pt x="283" y="45"/>
                    <a:pt x="277" y="48"/>
                    <a:pt x="270" y="51"/>
                  </a:cubicBezTo>
                  <a:cubicBezTo>
                    <a:pt x="269" y="52"/>
                    <a:pt x="268" y="52"/>
                    <a:pt x="266" y="52"/>
                  </a:cubicBezTo>
                  <a:close/>
                  <a:moveTo>
                    <a:pt x="308" y="35"/>
                  </a:moveTo>
                  <a:cubicBezTo>
                    <a:pt x="305" y="35"/>
                    <a:pt x="301" y="33"/>
                    <a:pt x="300" y="29"/>
                  </a:cubicBezTo>
                  <a:cubicBezTo>
                    <a:pt x="299" y="25"/>
                    <a:pt x="301" y="20"/>
                    <a:pt x="305" y="18"/>
                  </a:cubicBezTo>
                  <a:cubicBezTo>
                    <a:pt x="313" y="16"/>
                    <a:pt x="320" y="13"/>
                    <a:pt x="327" y="11"/>
                  </a:cubicBezTo>
                  <a:cubicBezTo>
                    <a:pt x="332" y="10"/>
                    <a:pt x="337" y="12"/>
                    <a:pt x="338" y="17"/>
                  </a:cubicBezTo>
                  <a:cubicBezTo>
                    <a:pt x="339" y="21"/>
                    <a:pt x="337" y="26"/>
                    <a:pt x="332" y="27"/>
                  </a:cubicBezTo>
                  <a:cubicBezTo>
                    <a:pt x="325" y="30"/>
                    <a:pt x="318" y="32"/>
                    <a:pt x="311" y="34"/>
                  </a:cubicBezTo>
                  <a:cubicBezTo>
                    <a:pt x="310" y="35"/>
                    <a:pt x="309" y="35"/>
                    <a:pt x="308" y="35"/>
                  </a:cubicBezTo>
                  <a:close/>
                  <a:moveTo>
                    <a:pt x="352" y="22"/>
                  </a:moveTo>
                  <a:cubicBezTo>
                    <a:pt x="348" y="22"/>
                    <a:pt x="344" y="19"/>
                    <a:pt x="343" y="15"/>
                  </a:cubicBezTo>
                  <a:cubicBezTo>
                    <a:pt x="342" y="11"/>
                    <a:pt x="345" y="6"/>
                    <a:pt x="350" y="5"/>
                  </a:cubicBezTo>
                  <a:cubicBezTo>
                    <a:pt x="357" y="3"/>
                    <a:pt x="365" y="2"/>
                    <a:pt x="372" y="0"/>
                  </a:cubicBezTo>
                  <a:cubicBezTo>
                    <a:pt x="377" y="0"/>
                    <a:pt x="381" y="3"/>
                    <a:pt x="382" y="7"/>
                  </a:cubicBezTo>
                  <a:cubicBezTo>
                    <a:pt x="383" y="12"/>
                    <a:pt x="380" y="16"/>
                    <a:pt x="375" y="17"/>
                  </a:cubicBezTo>
                  <a:cubicBezTo>
                    <a:pt x="368" y="18"/>
                    <a:pt x="361" y="20"/>
                    <a:pt x="354" y="22"/>
                  </a:cubicBezTo>
                  <a:cubicBezTo>
                    <a:pt x="353" y="22"/>
                    <a:pt x="352" y="22"/>
                    <a:pt x="352" y="22"/>
                  </a:cubicBezTo>
                  <a:close/>
                </a:path>
              </a:pathLst>
            </a:custGeom>
            <a:solidFill>
              <a:srgbClr val="8C8C8C"/>
            </a:solidFill>
            <a:ln w="9525">
              <a:noFill/>
              <a:round/>
              <a:headEnd/>
              <a:tailE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43" name="ís1îdê">
              <a:extLst>
                <a:ext uri="{FF2B5EF4-FFF2-40B4-BE49-F238E27FC236}">
                  <a16:creationId xmlns:a16="http://schemas.microsoft.com/office/drawing/2014/main" id="{A3C7DE1D-2903-49DB-B05D-0D32455E4A21}"/>
                </a:ext>
              </a:extLst>
            </p:cNvPr>
            <p:cNvSpPr/>
            <p:nvPr/>
          </p:nvSpPr>
          <p:spPr bwMode="auto">
            <a:xfrm>
              <a:off x="2460417" y="2735948"/>
              <a:ext cx="59130" cy="37778"/>
            </a:xfrm>
            <a:custGeom>
              <a:avLst/>
              <a:gdLst/>
              <a:ahLst/>
              <a:cxnLst>
                <a:cxn ang="0">
                  <a:pos x="9" y="19"/>
                </a:cxn>
                <a:cxn ang="0">
                  <a:pos x="1" y="11"/>
                </a:cxn>
                <a:cxn ang="0">
                  <a:pos x="8" y="2"/>
                </a:cxn>
                <a:cxn ang="0">
                  <a:pos x="20" y="0"/>
                </a:cxn>
                <a:cxn ang="0">
                  <a:pos x="29" y="8"/>
                </a:cxn>
                <a:cxn ang="0">
                  <a:pos x="22" y="17"/>
                </a:cxn>
                <a:cxn ang="0">
                  <a:pos x="11" y="19"/>
                </a:cxn>
                <a:cxn ang="0">
                  <a:pos x="9" y="19"/>
                </a:cxn>
              </a:cxnLst>
              <a:rect l="0" t="0" r="r" b="b"/>
              <a:pathLst>
                <a:path w="30" h="19">
                  <a:moveTo>
                    <a:pt x="9" y="19"/>
                  </a:moveTo>
                  <a:cubicBezTo>
                    <a:pt x="5" y="19"/>
                    <a:pt x="2" y="16"/>
                    <a:pt x="1" y="11"/>
                  </a:cubicBezTo>
                  <a:cubicBezTo>
                    <a:pt x="0" y="7"/>
                    <a:pt x="4" y="2"/>
                    <a:pt x="8" y="2"/>
                  </a:cubicBezTo>
                  <a:cubicBezTo>
                    <a:pt x="12" y="1"/>
                    <a:pt x="16" y="1"/>
                    <a:pt x="20" y="0"/>
                  </a:cubicBezTo>
                  <a:cubicBezTo>
                    <a:pt x="24" y="0"/>
                    <a:pt x="29" y="3"/>
                    <a:pt x="29" y="8"/>
                  </a:cubicBezTo>
                  <a:cubicBezTo>
                    <a:pt x="30" y="13"/>
                    <a:pt x="26" y="17"/>
                    <a:pt x="22" y="17"/>
                  </a:cubicBezTo>
                  <a:cubicBezTo>
                    <a:pt x="18" y="18"/>
                    <a:pt x="14" y="18"/>
                    <a:pt x="11" y="19"/>
                  </a:cubicBezTo>
                  <a:cubicBezTo>
                    <a:pt x="10" y="19"/>
                    <a:pt x="10" y="19"/>
                    <a:pt x="9" y="19"/>
                  </a:cubicBez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44" name="íŝļíḓè">
              <a:extLst>
                <a:ext uri="{FF2B5EF4-FFF2-40B4-BE49-F238E27FC236}">
                  <a16:creationId xmlns:a16="http://schemas.microsoft.com/office/drawing/2014/main" id="{32DA306B-A858-44FB-AD8B-0C05D74A7FA5}"/>
                </a:ext>
              </a:extLst>
            </p:cNvPr>
            <p:cNvSpPr/>
            <p:nvPr/>
          </p:nvSpPr>
          <p:spPr bwMode="auto">
            <a:xfrm>
              <a:off x="2473557" y="2670248"/>
              <a:ext cx="149468" cy="167536"/>
            </a:xfrm>
            <a:custGeom>
              <a:avLst/>
              <a:gdLst/>
              <a:ahLst/>
              <a:cxnLst>
                <a:cxn ang="0">
                  <a:pos x="4" y="102"/>
                </a:cxn>
                <a:cxn ang="0">
                  <a:pos x="91" y="47"/>
                </a:cxn>
                <a:cxn ang="0">
                  <a:pos x="0" y="0"/>
                </a:cxn>
                <a:cxn ang="0">
                  <a:pos x="4" y="102"/>
                </a:cxn>
              </a:cxnLst>
              <a:rect l="0" t="0" r="r" b="b"/>
              <a:pathLst>
                <a:path w="91" h="102">
                  <a:moveTo>
                    <a:pt x="4" y="102"/>
                  </a:moveTo>
                  <a:lnTo>
                    <a:pt x="91" y="47"/>
                  </a:lnTo>
                  <a:lnTo>
                    <a:pt x="0" y="0"/>
                  </a:lnTo>
                  <a:lnTo>
                    <a:pt x="4" y="102"/>
                  </a:lnTo>
                  <a:close/>
                </a:path>
              </a:pathLst>
            </a:custGeom>
            <a:solidFill>
              <a:srgbClr val="8C8C8C"/>
            </a:solidFill>
            <a:ln w="9525">
              <a:noFill/>
              <a:round/>
              <a:headEnd/>
              <a:tailEnd/>
            </a:ln>
          </p:spPr>
          <p:txBody>
            <a:bodyPr wrap="square" lIns="91440" tIns="45720" rIns="91440" bIns="4572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grpSp>
          <p:nvGrpSpPr>
            <p:cNvPr id="45" name="49dd8653-174d-436d-8999-1f827691341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E68C7AE-F784-4CEA-8005-F434581715E2}"/>
                </a:ext>
              </a:extLst>
            </p:cNvPr>
            <p:cNvGrpSpPr>
              <a:grpSpLocks noChangeAspect="1"/>
            </p:cNvGrpSpPr>
            <p:nvPr>
              <p:custDataLst>
                <p:tags r:id="rId1"/>
              </p:custDataLst>
            </p:nvPr>
          </p:nvGrpSpPr>
          <p:grpSpPr>
            <a:xfrm>
              <a:off x="6198059" y="2508319"/>
              <a:ext cx="1324563" cy="1279186"/>
              <a:chOff x="3529013" y="968375"/>
              <a:chExt cx="5143500" cy="4967291"/>
            </a:xfrm>
          </p:grpSpPr>
          <p:sp>
            <p:nvSpPr>
              <p:cNvPr id="65" name="îṥľíďe">
                <a:extLst>
                  <a:ext uri="{FF2B5EF4-FFF2-40B4-BE49-F238E27FC236}">
                    <a16:creationId xmlns:a16="http://schemas.microsoft.com/office/drawing/2014/main" id="{716E36A9-3C05-4028-8B34-D64BE640028D}"/>
                  </a:ext>
                </a:extLst>
              </p:cNvPr>
              <p:cNvSpPr/>
              <p:nvPr/>
            </p:nvSpPr>
            <p:spPr bwMode="auto">
              <a:xfrm>
                <a:off x="3529013" y="1409700"/>
                <a:ext cx="5143500" cy="4108450"/>
              </a:xfrm>
              <a:custGeom>
                <a:avLst/>
                <a:gdLst>
                  <a:gd name="T0" fmla="*/ 1544 w 1558"/>
                  <a:gd name="T1" fmla="*/ 0 h 1247"/>
                  <a:gd name="T2" fmla="*/ 1505 w 1558"/>
                  <a:gd name="T3" fmla="*/ 32 h 1247"/>
                  <a:gd name="T4" fmla="*/ 1292 w 1558"/>
                  <a:gd name="T5" fmla="*/ 241 h 1247"/>
                  <a:gd name="T6" fmla="*/ 1416 w 1558"/>
                  <a:gd name="T7" fmla="*/ 284 h 1247"/>
                  <a:gd name="T8" fmla="*/ 1414 w 1558"/>
                  <a:gd name="T9" fmla="*/ 290 h 1247"/>
                  <a:gd name="T10" fmla="*/ 1390 w 1558"/>
                  <a:gd name="T11" fmla="*/ 345 h 1247"/>
                  <a:gd name="T12" fmla="*/ 1365 w 1558"/>
                  <a:gd name="T13" fmla="*/ 398 h 1247"/>
                  <a:gd name="T14" fmla="*/ 1233 w 1558"/>
                  <a:gd name="T15" fmla="*/ 594 h 1247"/>
                  <a:gd name="T16" fmla="*/ 1072 w 1558"/>
                  <a:gd name="T17" fmla="*/ 765 h 1247"/>
                  <a:gd name="T18" fmla="*/ 984 w 1558"/>
                  <a:gd name="T19" fmla="*/ 842 h 1247"/>
                  <a:gd name="T20" fmla="*/ 961 w 1558"/>
                  <a:gd name="T21" fmla="*/ 860 h 1247"/>
                  <a:gd name="T22" fmla="*/ 950 w 1558"/>
                  <a:gd name="T23" fmla="*/ 869 h 1247"/>
                  <a:gd name="T24" fmla="*/ 938 w 1558"/>
                  <a:gd name="T25" fmla="*/ 878 h 1247"/>
                  <a:gd name="T26" fmla="*/ 915 w 1558"/>
                  <a:gd name="T27" fmla="*/ 896 h 1247"/>
                  <a:gd name="T28" fmla="*/ 903 w 1558"/>
                  <a:gd name="T29" fmla="*/ 904 h 1247"/>
                  <a:gd name="T30" fmla="*/ 892 w 1558"/>
                  <a:gd name="T31" fmla="*/ 913 h 1247"/>
                  <a:gd name="T32" fmla="*/ 693 w 1558"/>
                  <a:gd name="T33" fmla="*/ 997 h 1247"/>
                  <a:gd name="T34" fmla="*/ 471 w 1558"/>
                  <a:gd name="T35" fmla="*/ 1030 h 1247"/>
                  <a:gd name="T36" fmla="*/ 242 w 1558"/>
                  <a:gd name="T37" fmla="*/ 1030 h 1247"/>
                  <a:gd name="T38" fmla="*/ 127 w 1558"/>
                  <a:gd name="T39" fmla="*/ 1021 h 1247"/>
                  <a:gd name="T40" fmla="*/ 71 w 1558"/>
                  <a:gd name="T41" fmla="*/ 1015 h 1247"/>
                  <a:gd name="T42" fmla="*/ 43 w 1558"/>
                  <a:gd name="T43" fmla="*/ 1011 h 1247"/>
                  <a:gd name="T44" fmla="*/ 29 w 1558"/>
                  <a:gd name="T45" fmla="*/ 1009 h 1247"/>
                  <a:gd name="T46" fmla="*/ 22 w 1558"/>
                  <a:gd name="T47" fmla="*/ 1008 h 1247"/>
                  <a:gd name="T48" fmla="*/ 19 w 1558"/>
                  <a:gd name="T49" fmla="*/ 1007 h 1247"/>
                  <a:gd name="T50" fmla="*/ 0 w 1558"/>
                  <a:gd name="T51" fmla="*/ 1003 h 1247"/>
                  <a:gd name="T52" fmla="*/ 0 w 1558"/>
                  <a:gd name="T53" fmla="*/ 1246 h 1247"/>
                  <a:gd name="T54" fmla="*/ 0 w 1558"/>
                  <a:gd name="T55" fmla="*/ 1246 h 1247"/>
                  <a:gd name="T56" fmla="*/ 9 w 1558"/>
                  <a:gd name="T57" fmla="*/ 1246 h 1247"/>
                  <a:gd name="T58" fmla="*/ 25 w 1558"/>
                  <a:gd name="T59" fmla="*/ 1246 h 1247"/>
                  <a:gd name="T60" fmla="*/ 57 w 1558"/>
                  <a:gd name="T61" fmla="*/ 1247 h 1247"/>
                  <a:gd name="T62" fmla="*/ 120 w 1558"/>
                  <a:gd name="T63" fmla="*/ 1246 h 1247"/>
                  <a:gd name="T64" fmla="*/ 245 w 1558"/>
                  <a:gd name="T65" fmla="*/ 1239 h 1247"/>
                  <a:gd name="T66" fmla="*/ 494 w 1558"/>
                  <a:gd name="T67" fmla="*/ 1206 h 1247"/>
                  <a:gd name="T68" fmla="*/ 739 w 1558"/>
                  <a:gd name="T69" fmla="*/ 1136 h 1247"/>
                  <a:gd name="T70" fmla="*/ 798 w 1558"/>
                  <a:gd name="T71" fmla="*/ 1110 h 1247"/>
                  <a:gd name="T72" fmla="*/ 856 w 1558"/>
                  <a:gd name="T73" fmla="*/ 1080 h 1247"/>
                  <a:gd name="T74" fmla="*/ 912 w 1558"/>
                  <a:gd name="T75" fmla="*/ 1044 h 1247"/>
                  <a:gd name="T76" fmla="*/ 964 w 1558"/>
                  <a:gd name="T77" fmla="*/ 1002 h 1247"/>
                  <a:gd name="T78" fmla="*/ 975 w 1558"/>
                  <a:gd name="T79" fmla="*/ 991 h 1247"/>
                  <a:gd name="T80" fmla="*/ 987 w 1558"/>
                  <a:gd name="T81" fmla="*/ 981 h 1247"/>
                  <a:gd name="T82" fmla="*/ 1009 w 1558"/>
                  <a:gd name="T83" fmla="*/ 959 h 1247"/>
                  <a:gd name="T84" fmla="*/ 1020 w 1558"/>
                  <a:gd name="T85" fmla="*/ 949 h 1247"/>
                  <a:gd name="T86" fmla="*/ 1031 w 1558"/>
                  <a:gd name="T87" fmla="*/ 938 h 1247"/>
                  <a:gd name="T88" fmla="*/ 1052 w 1558"/>
                  <a:gd name="T89" fmla="*/ 916 h 1247"/>
                  <a:gd name="T90" fmla="*/ 1135 w 1558"/>
                  <a:gd name="T91" fmla="*/ 824 h 1247"/>
                  <a:gd name="T92" fmla="*/ 1280 w 1558"/>
                  <a:gd name="T93" fmla="*/ 627 h 1247"/>
                  <a:gd name="T94" fmla="*/ 1391 w 1558"/>
                  <a:gd name="T95" fmla="*/ 410 h 1247"/>
                  <a:gd name="T96" fmla="*/ 1410 w 1558"/>
                  <a:gd name="T97" fmla="*/ 353 h 1247"/>
                  <a:gd name="T98" fmla="*/ 1427 w 1558"/>
                  <a:gd name="T99" fmla="*/ 295 h 1247"/>
                  <a:gd name="T100" fmla="*/ 1429 w 1558"/>
                  <a:gd name="T101" fmla="*/ 289 h 1247"/>
                  <a:gd name="T102" fmla="*/ 1558 w 1558"/>
                  <a:gd name="T103" fmla="*/ 333 h 1247"/>
                  <a:gd name="T104" fmla="*/ 1544 w 1558"/>
                  <a:gd name="T105"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8" h="1247">
                    <a:moveTo>
                      <a:pt x="1544" y="0"/>
                    </a:moveTo>
                    <a:cubicBezTo>
                      <a:pt x="1505" y="32"/>
                      <a:pt x="1505" y="32"/>
                      <a:pt x="1505" y="32"/>
                    </a:cubicBezTo>
                    <a:cubicBezTo>
                      <a:pt x="1292" y="241"/>
                      <a:pt x="1292" y="241"/>
                      <a:pt x="1292" y="241"/>
                    </a:cubicBezTo>
                    <a:cubicBezTo>
                      <a:pt x="1416" y="284"/>
                      <a:pt x="1416" y="284"/>
                      <a:pt x="1416" y="284"/>
                    </a:cubicBezTo>
                    <a:cubicBezTo>
                      <a:pt x="1415" y="286"/>
                      <a:pt x="1414" y="288"/>
                      <a:pt x="1414" y="290"/>
                    </a:cubicBezTo>
                    <a:cubicBezTo>
                      <a:pt x="1406" y="309"/>
                      <a:pt x="1398" y="327"/>
                      <a:pt x="1390" y="345"/>
                    </a:cubicBezTo>
                    <a:cubicBezTo>
                      <a:pt x="1382" y="363"/>
                      <a:pt x="1374" y="381"/>
                      <a:pt x="1365" y="398"/>
                    </a:cubicBezTo>
                    <a:cubicBezTo>
                      <a:pt x="1327" y="468"/>
                      <a:pt x="1282" y="533"/>
                      <a:pt x="1233" y="594"/>
                    </a:cubicBezTo>
                    <a:cubicBezTo>
                      <a:pt x="1183" y="655"/>
                      <a:pt x="1130" y="712"/>
                      <a:pt x="1072" y="765"/>
                    </a:cubicBezTo>
                    <a:cubicBezTo>
                      <a:pt x="1044" y="792"/>
                      <a:pt x="1014" y="817"/>
                      <a:pt x="984" y="842"/>
                    </a:cubicBezTo>
                    <a:cubicBezTo>
                      <a:pt x="977" y="848"/>
                      <a:pt x="969" y="854"/>
                      <a:pt x="961" y="860"/>
                    </a:cubicBezTo>
                    <a:cubicBezTo>
                      <a:pt x="950" y="869"/>
                      <a:pt x="950" y="869"/>
                      <a:pt x="950" y="869"/>
                    </a:cubicBezTo>
                    <a:cubicBezTo>
                      <a:pt x="938" y="878"/>
                      <a:pt x="938" y="878"/>
                      <a:pt x="938" y="878"/>
                    </a:cubicBezTo>
                    <a:cubicBezTo>
                      <a:pt x="931" y="884"/>
                      <a:pt x="923" y="890"/>
                      <a:pt x="915" y="896"/>
                    </a:cubicBezTo>
                    <a:cubicBezTo>
                      <a:pt x="903" y="904"/>
                      <a:pt x="903" y="904"/>
                      <a:pt x="903" y="904"/>
                    </a:cubicBezTo>
                    <a:cubicBezTo>
                      <a:pt x="899" y="907"/>
                      <a:pt x="895" y="910"/>
                      <a:pt x="892" y="913"/>
                    </a:cubicBezTo>
                    <a:cubicBezTo>
                      <a:pt x="834" y="953"/>
                      <a:pt x="765" y="979"/>
                      <a:pt x="693" y="997"/>
                    </a:cubicBezTo>
                    <a:cubicBezTo>
                      <a:pt x="621" y="1015"/>
                      <a:pt x="546" y="1025"/>
                      <a:pt x="471" y="1030"/>
                    </a:cubicBezTo>
                    <a:cubicBezTo>
                      <a:pt x="395" y="1035"/>
                      <a:pt x="318" y="1034"/>
                      <a:pt x="242" y="1030"/>
                    </a:cubicBezTo>
                    <a:cubicBezTo>
                      <a:pt x="204" y="1028"/>
                      <a:pt x="165" y="1025"/>
                      <a:pt x="127" y="1021"/>
                    </a:cubicBezTo>
                    <a:cubicBezTo>
                      <a:pt x="108" y="1019"/>
                      <a:pt x="90" y="1017"/>
                      <a:pt x="71" y="1015"/>
                    </a:cubicBezTo>
                    <a:cubicBezTo>
                      <a:pt x="61" y="1014"/>
                      <a:pt x="52" y="1012"/>
                      <a:pt x="43" y="1011"/>
                    </a:cubicBezTo>
                    <a:cubicBezTo>
                      <a:pt x="29" y="1009"/>
                      <a:pt x="29" y="1009"/>
                      <a:pt x="29" y="1009"/>
                    </a:cubicBezTo>
                    <a:cubicBezTo>
                      <a:pt x="22" y="1008"/>
                      <a:pt x="22" y="1008"/>
                      <a:pt x="22" y="1008"/>
                    </a:cubicBezTo>
                    <a:cubicBezTo>
                      <a:pt x="19" y="1007"/>
                      <a:pt x="19" y="1007"/>
                      <a:pt x="19" y="1007"/>
                    </a:cubicBezTo>
                    <a:cubicBezTo>
                      <a:pt x="19" y="1007"/>
                      <a:pt x="8" y="1005"/>
                      <a:pt x="0" y="1003"/>
                    </a:cubicBezTo>
                    <a:cubicBezTo>
                      <a:pt x="0" y="1246"/>
                      <a:pt x="0" y="1246"/>
                      <a:pt x="0" y="1246"/>
                    </a:cubicBezTo>
                    <a:cubicBezTo>
                      <a:pt x="0" y="1246"/>
                      <a:pt x="0" y="1246"/>
                      <a:pt x="0" y="1246"/>
                    </a:cubicBezTo>
                    <a:cubicBezTo>
                      <a:pt x="9" y="1246"/>
                      <a:pt x="9" y="1246"/>
                      <a:pt x="9" y="1246"/>
                    </a:cubicBezTo>
                    <a:cubicBezTo>
                      <a:pt x="25" y="1246"/>
                      <a:pt x="25" y="1246"/>
                      <a:pt x="25" y="1246"/>
                    </a:cubicBezTo>
                    <a:cubicBezTo>
                      <a:pt x="36" y="1246"/>
                      <a:pt x="46" y="1247"/>
                      <a:pt x="57" y="1247"/>
                    </a:cubicBezTo>
                    <a:cubicBezTo>
                      <a:pt x="78" y="1246"/>
                      <a:pt x="99" y="1246"/>
                      <a:pt x="120" y="1246"/>
                    </a:cubicBezTo>
                    <a:cubicBezTo>
                      <a:pt x="162" y="1244"/>
                      <a:pt x="203" y="1242"/>
                      <a:pt x="245" y="1239"/>
                    </a:cubicBezTo>
                    <a:cubicBezTo>
                      <a:pt x="328" y="1232"/>
                      <a:pt x="411" y="1222"/>
                      <a:pt x="494" y="1206"/>
                    </a:cubicBezTo>
                    <a:cubicBezTo>
                      <a:pt x="576" y="1189"/>
                      <a:pt x="659" y="1168"/>
                      <a:pt x="739" y="1136"/>
                    </a:cubicBezTo>
                    <a:cubicBezTo>
                      <a:pt x="759" y="1128"/>
                      <a:pt x="779" y="1119"/>
                      <a:pt x="798" y="1110"/>
                    </a:cubicBezTo>
                    <a:cubicBezTo>
                      <a:pt x="818" y="1101"/>
                      <a:pt x="837" y="1091"/>
                      <a:pt x="856" y="1080"/>
                    </a:cubicBezTo>
                    <a:cubicBezTo>
                      <a:pt x="875" y="1069"/>
                      <a:pt x="894" y="1057"/>
                      <a:pt x="912" y="1044"/>
                    </a:cubicBezTo>
                    <a:cubicBezTo>
                      <a:pt x="930" y="1031"/>
                      <a:pt x="947" y="1017"/>
                      <a:pt x="964" y="1002"/>
                    </a:cubicBezTo>
                    <a:cubicBezTo>
                      <a:pt x="968" y="998"/>
                      <a:pt x="972" y="995"/>
                      <a:pt x="975" y="991"/>
                    </a:cubicBezTo>
                    <a:cubicBezTo>
                      <a:pt x="987" y="981"/>
                      <a:pt x="987" y="981"/>
                      <a:pt x="987" y="981"/>
                    </a:cubicBezTo>
                    <a:cubicBezTo>
                      <a:pt x="994" y="974"/>
                      <a:pt x="1001" y="966"/>
                      <a:pt x="1009" y="959"/>
                    </a:cubicBezTo>
                    <a:cubicBezTo>
                      <a:pt x="1020" y="949"/>
                      <a:pt x="1020" y="949"/>
                      <a:pt x="1020" y="949"/>
                    </a:cubicBezTo>
                    <a:cubicBezTo>
                      <a:pt x="1031" y="938"/>
                      <a:pt x="1031" y="938"/>
                      <a:pt x="1031" y="938"/>
                    </a:cubicBezTo>
                    <a:cubicBezTo>
                      <a:pt x="1038" y="930"/>
                      <a:pt x="1045" y="923"/>
                      <a:pt x="1052" y="916"/>
                    </a:cubicBezTo>
                    <a:cubicBezTo>
                      <a:pt x="1081" y="886"/>
                      <a:pt x="1108" y="856"/>
                      <a:pt x="1135" y="824"/>
                    </a:cubicBezTo>
                    <a:cubicBezTo>
                      <a:pt x="1188" y="762"/>
                      <a:pt x="1236" y="696"/>
                      <a:pt x="1280" y="627"/>
                    </a:cubicBezTo>
                    <a:cubicBezTo>
                      <a:pt x="1323" y="558"/>
                      <a:pt x="1361" y="486"/>
                      <a:pt x="1391" y="410"/>
                    </a:cubicBezTo>
                    <a:cubicBezTo>
                      <a:pt x="1398" y="391"/>
                      <a:pt x="1404" y="372"/>
                      <a:pt x="1410" y="353"/>
                    </a:cubicBezTo>
                    <a:cubicBezTo>
                      <a:pt x="1416" y="333"/>
                      <a:pt x="1422" y="314"/>
                      <a:pt x="1427" y="295"/>
                    </a:cubicBezTo>
                    <a:cubicBezTo>
                      <a:pt x="1428" y="293"/>
                      <a:pt x="1428" y="291"/>
                      <a:pt x="1429" y="289"/>
                    </a:cubicBezTo>
                    <a:cubicBezTo>
                      <a:pt x="1558" y="333"/>
                      <a:pt x="1558" y="333"/>
                      <a:pt x="1558" y="333"/>
                    </a:cubicBezTo>
                    <a:lnTo>
                      <a:pt x="1544" y="0"/>
                    </a:ln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6" name="ísľîďê">
                <a:extLst>
                  <a:ext uri="{FF2B5EF4-FFF2-40B4-BE49-F238E27FC236}">
                    <a16:creationId xmlns:a16="http://schemas.microsoft.com/office/drawing/2014/main" id="{8004CBCC-84E4-4FF6-B06E-B21E29ACD3C5}"/>
                  </a:ext>
                </a:extLst>
              </p:cNvPr>
              <p:cNvSpPr/>
              <p:nvPr/>
            </p:nvSpPr>
            <p:spPr bwMode="auto">
              <a:xfrm>
                <a:off x="5641976" y="2743200"/>
                <a:ext cx="201613" cy="66675"/>
              </a:xfrm>
              <a:custGeom>
                <a:avLst/>
                <a:gdLst>
                  <a:gd name="T0" fmla="*/ 0 w 61"/>
                  <a:gd name="T1" fmla="*/ 17 h 20"/>
                  <a:gd name="T2" fmla="*/ 61 w 61"/>
                  <a:gd name="T3" fmla="*/ 0 h 20"/>
                </a:gdLst>
                <a:ahLst/>
                <a:cxnLst>
                  <a:cxn ang="0">
                    <a:pos x="T0" y="T1"/>
                  </a:cxn>
                  <a:cxn ang="0">
                    <a:pos x="T2" y="T3"/>
                  </a:cxn>
                </a:cxnLst>
                <a:rect l="0" t="0" r="r" b="b"/>
                <a:pathLst>
                  <a:path w="61" h="20">
                    <a:moveTo>
                      <a:pt x="0" y="17"/>
                    </a:moveTo>
                    <a:cubicBezTo>
                      <a:pt x="21" y="20"/>
                      <a:pt x="44" y="13"/>
                      <a:pt x="61" y="0"/>
                    </a:cubicBezTo>
                  </a:path>
                </a:pathLst>
              </a:custGeom>
              <a:noFill/>
              <a:ln w="52388" cap="rnd">
                <a:solidFill>
                  <a:srgbClr val="D0DB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7" name="îṡḻiḑê">
                <a:extLst>
                  <a:ext uri="{FF2B5EF4-FFF2-40B4-BE49-F238E27FC236}">
                    <a16:creationId xmlns:a16="http://schemas.microsoft.com/office/drawing/2014/main" id="{95BCA2CE-018B-4238-9D04-794D6AD3F260}"/>
                  </a:ext>
                </a:extLst>
              </p:cNvPr>
              <p:cNvSpPr/>
              <p:nvPr/>
            </p:nvSpPr>
            <p:spPr bwMode="auto">
              <a:xfrm>
                <a:off x="3675063" y="3024188"/>
                <a:ext cx="1795463" cy="131763"/>
              </a:xfrm>
              <a:custGeom>
                <a:avLst/>
                <a:gdLst>
                  <a:gd name="T0" fmla="*/ 524 w 544"/>
                  <a:gd name="T1" fmla="*/ 40 h 40"/>
                  <a:gd name="T2" fmla="*/ 20 w 544"/>
                  <a:gd name="T3" fmla="*/ 40 h 40"/>
                  <a:gd name="T4" fmla="*/ 0 w 544"/>
                  <a:gd name="T5" fmla="*/ 20 h 40"/>
                  <a:gd name="T6" fmla="*/ 0 w 544"/>
                  <a:gd name="T7" fmla="*/ 20 h 40"/>
                  <a:gd name="T8" fmla="*/ 20 w 544"/>
                  <a:gd name="T9" fmla="*/ 0 h 40"/>
                  <a:gd name="T10" fmla="*/ 524 w 544"/>
                  <a:gd name="T11" fmla="*/ 0 h 40"/>
                  <a:gd name="T12" fmla="*/ 544 w 544"/>
                  <a:gd name="T13" fmla="*/ 20 h 40"/>
                  <a:gd name="T14" fmla="*/ 544 w 544"/>
                  <a:gd name="T15" fmla="*/ 20 h 40"/>
                  <a:gd name="T16" fmla="*/ 524 w 54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40">
                    <a:moveTo>
                      <a:pt x="524" y="40"/>
                    </a:moveTo>
                    <a:cubicBezTo>
                      <a:pt x="20" y="40"/>
                      <a:pt x="20" y="40"/>
                      <a:pt x="20" y="40"/>
                    </a:cubicBezTo>
                    <a:cubicBezTo>
                      <a:pt x="9" y="40"/>
                      <a:pt x="0" y="31"/>
                      <a:pt x="0" y="20"/>
                    </a:cubicBezTo>
                    <a:cubicBezTo>
                      <a:pt x="0" y="20"/>
                      <a:pt x="0" y="20"/>
                      <a:pt x="0" y="20"/>
                    </a:cubicBezTo>
                    <a:cubicBezTo>
                      <a:pt x="0" y="9"/>
                      <a:pt x="9" y="0"/>
                      <a:pt x="20" y="0"/>
                    </a:cubicBezTo>
                    <a:cubicBezTo>
                      <a:pt x="524" y="0"/>
                      <a:pt x="524" y="0"/>
                      <a:pt x="524" y="0"/>
                    </a:cubicBezTo>
                    <a:cubicBezTo>
                      <a:pt x="535" y="0"/>
                      <a:pt x="544" y="9"/>
                      <a:pt x="544" y="20"/>
                    </a:cubicBezTo>
                    <a:cubicBezTo>
                      <a:pt x="544" y="20"/>
                      <a:pt x="544" y="20"/>
                      <a:pt x="544" y="20"/>
                    </a:cubicBezTo>
                    <a:cubicBezTo>
                      <a:pt x="544" y="31"/>
                      <a:pt x="535" y="40"/>
                      <a:pt x="524" y="40"/>
                    </a:cubicBez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8" name="ïSḷïḋê">
                <a:extLst>
                  <a:ext uri="{FF2B5EF4-FFF2-40B4-BE49-F238E27FC236}">
                    <a16:creationId xmlns:a16="http://schemas.microsoft.com/office/drawing/2014/main" id="{741894F6-7529-446A-8781-34B1DAC167EF}"/>
                  </a:ext>
                </a:extLst>
              </p:cNvPr>
              <p:cNvSpPr/>
              <p:nvPr/>
            </p:nvSpPr>
            <p:spPr bwMode="auto">
              <a:xfrm>
                <a:off x="3675063" y="3260725"/>
                <a:ext cx="1795463" cy="131763"/>
              </a:xfrm>
              <a:custGeom>
                <a:avLst/>
                <a:gdLst>
                  <a:gd name="T0" fmla="*/ 524 w 544"/>
                  <a:gd name="T1" fmla="*/ 40 h 40"/>
                  <a:gd name="T2" fmla="*/ 20 w 544"/>
                  <a:gd name="T3" fmla="*/ 40 h 40"/>
                  <a:gd name="T4" fmla="*/ 0 w 544"/>
                  <a:gd name="T5" fmla="*/ 20 h 40"/>
                  <a:gd name="T6" fmla="*/ 0 w 544"/>
                  <a:gd name="T7" fmla="*/ 20 h 40"/>
                  <a:gd name="T8" fmla="*/ 20 w 544"/>
                  <a:gd name="T9" fmla="*/ 0 h 40"/>
                  <a:gd name="T10" fmla="*/ 524 w 544"/>
                  <a:gd name="T11" fmla="*/ 0 h 40"/>
                  <a:gd name="T12" fmla="*/ 544 w 544"/>
                  <a:gd name="T13" fmla="*/ 20 h 40"/>
                  <a:gd name="T14" fmla="*/ 544 w 544"/>
                  <a:gd name="T15" fmla="*/ 20 h 40"/>
                  <a:gd name="T16" fmla="*/ 524 w 54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40">
                    <a:moveTo>
                      <a:pt x="524" y="40"/>
                    </a:moveTo>
                    <a:cubicBezTo>
                      <a:pt x="20" y="40"/>
                      <a:pt x="20" y="40"/>
                      <a:pt x="20" y="40"/>
                    </a:cubicBezTo>
                    <a:cubicBezTo>
                      <a:pt x="9" y="40"/>
                      <a:pt x="0" y="31"/>
                      <a:pt x="0" y="20"/>
                    </a:cubicBezTo>
                    <a:cubicBezTo>
                      <a:pt x="0" y="20"/>
                      <a:pt x="0" y="20"/>
                      <a:pt x="0" y="20"/>
                    </a:cubicBezTo>
                    <a:cubicBezTo>
                      <a:pt x="0" y="9"/>
                      <a:pt x="9" y="0"/>
                      <a:pt x="20" y="0"/>
                    </a:cubicBezTo>
                    <a:cubicBezTo>
                      <a:pt x="524" y="0"/>
                      <a:pt x="524" y="0"/>
                      <a:pt x="524" y="0"/>
                    </a:cubicBezTo>
                    <a:cubicBezTo>
                      <a:pt x="535" y="0"/>
                      <a:pt x="544" y="9"/>
                      <a:pt x="544" y="20"/>
                    </a:cubicBezTo>
                    <a:cubicBezTo>
                      <a:pt x="544" y="20"/>
                      <a:pt x="544" y="20"/>
                      <a:pt x="544" y="20"/>
                    </a:cubicBezTo>
                    <a:cubicBezTo>
                      <a:pt x="544" y="31"/>
                      <a:pt x="535" y="40"/>
                      <a:pt x="524" y="40"/>
                    </a:cubicBez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9" name="išḻîde">
                <a:extLst>
                  <a:ext uri="{FF2B5EF4-FFF2-40B4-BE49-F238E27FC236}">
                    <a16:creationId xmlns:a16="http://schemas.microsoft.com/office/drawing/2014/main" id="{23FC46F6-77B5-4812-8A38-AF5912B27AFE}"/>
                  </a:ext>
                </a:extLst>
              </p:cNvPr>
              <p:cNvSpPr/>
              <p:nvPr/>
            </p:nvSpPr>
            <p:spPr bwMode="auto">
              <a:xfrm>
                <a:off x="4479926" y="3260725"/>
                <a:ext cx="990600" cy="131763"/>
              </a:xfrm>
              <a:custGeom>
                <a:avLst/>
                <a:gdLst>
                  <a:gd name="T0" fmla="*/ 280 w 300"/>
                  <a:gd name="T1" fmla="*/ 0 h 40"/>
                  <a:gd name="T2" fmla="*/ 0 w 300"/>
                  <a:gd name="T3" fmla="*/ 0 h 40"/>
                  <a:gd name="T4" fmla="*/ 0 w 300"/>
                  <a:gd name="T5" fmla="*/ 40 h 40"/>
                  <a:gd name="T6" fmla="*/ 280 w 300"/>
                  <a:gd name="T7" fmla="*/ 40 h 40"/>
                  <a:gd name="T8" fmla="*/ 300 w 300"/>
                  <a:gd name="T9" fmla="*/ 20 h 40"/>
                  <a:gd name="T10" fmla="*/ 280 w 300"/>
                  <a:gd name="T11" fmla="*/ 0 h 40"/>
                </a:gdLst>
                <a:ahLst/>
                <a:cxnLst>
                  <a:cxn ang="0">
                    <a:pos x="T0" y="T1"/>
                  </a:cxn>
                  <a:cxn ang="0">
                    <a:pos x="T2" y="T3"/>
                  </a:cxn>
                  <a:cxn ang="0">
                    <a:pos x="T4" y="T5"/>
                  </a:cxn>
                  <a:cxn ang="0">
                    <a:pos x="T6" y="T7"/>
                  </a:cxn>
                  <a:cxn ang="0">
                    <a:pos x="T8" y="T9"/>
                  </a:cxn>
                  <a:cxn ang="0">
                    <a:pos x="T10" y="T11"/>
                  </a:cxn>
                </a:cxnLst>
                <a:rect l="0" t="0" r="r" b="b"/>
                <a:pathLst>
                  <a:path w="300" h="40">
                    <a:moveTo>
                      <a:pt x="280" y="0"/>
                    </a:moveTo>
                    <a:cubicBezTo>
                      <a:pt x="0" y="0"/>
                      <a:pt x="0" y="0"/>
                      <a:pt x="0" y="0"/>
                    </a:cubicBezTo>
                    <a:cubicBezTo>
                      <a:pt x="0" y="40"/>
                      <a:pt x="0" y="40"/>
                      <a:pt x="0" y="40"/>
                    </a:cubicBezTo>
                    <a:cubicBezTo>
                      <a:pt x="280" y="40"/>
                      <a:pt x="280" y="40"/>
                      <a:pt x="280" y="40"/>
                    </a:cubicBezTo>
                    <a:cubicBezTo>
                      <a:pt x="291" y="40"/>
                      <a:pt x="300" y="31"/>
                      <a:pt x="300" y="20"/>
                    </a:cubicBezTo>
                    <a:cubicBezTo>
                      <a:pt x="300" y="9"/>
                      <a:pt x="291" y="0"/>
                      <a:pt x="280" y="0"/>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0" name="îṣľiḋê">
                <a:extLst>
                  <a:ext uri="{FF2B5EF4-FFF2-40B4-BE49-F238E27FC236}">
                    <a16:creationId xmlns:a16="http://schemas.microsoft.com/office/drawing/2014/main" id="{BA3549A1-19B2-43E8-936A-EAF22DC03893}"/>
                  </a:ext>
                </a:extLst>
              </p:cNvPr>
              <p:cNvSpPr/>
              <p:nvPr/>
            </p:nvSpPr>
            <p:spPr bwMode="auto">
              <a:xfrm>
                <a:off x="3675063" y="3511550"/>
                <a:ext cx="1795463" cy="131763"/>
              </a:xfrm>
              <a:custGeom>
                <a:avLst/>
                <a:gdLst>
                  <a:gd name="T0" fmla="*/ 524 w 544"/>
                  <a:gd name="T1" fmla="*/ 40 h 40"/>
                  <a:gd name="T2" fmla="*/ 20 w 544"/>
                  <a:gd name="T3" fmla="*/ 40 h 40"/>
                  <a:gd name="T4" fmla="*/ 0 w 544"/>
                  <a:gd name="T5" fmla="*/ 20 h 40"/>
                  <a:gd name="T6" fmla="*/ 0 w 544"/>
                  <a:gd name="T7" fmla="*/ 20 h 40"/>
                  <a:gd name="T8" fmla="*/ 20 w 544"/>
                  <a:gd name="T9" fmla="*/ 0 h 40"/>
                  <a:gd name="T10" fmla="*/ 524 w 544"/>
                  <a:gd name="T11" fmla="*/ 0 h 40"/>
                  <a:gd name="T12" fmla="*/ 544 w 544"/>
                  <a:gd name="T13" fmla="*/ 20 h 40"/>
                  <a:gd name="T14" fmla="*/ 544 w 544"/>
                  <a:gd name="T15" fmla="*/ 20 h 40"/>
                  <a:gd name="T16" fmla="*/ 524 w 54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40">
                    <a:moveTo>
                      <a:pt x="524" y="40"/>
                    </a:moveTo>
                    <a:cubicBezTo>
                      <a:pt x="20" y="40"/>
                      <a:pt x="20" y="40"/>
                      <a:pt x="20" y="40"/>
                    </a:cubicBezTo>
                    <a:cubicBezTo>
                      <a:pt x="9" y="40"/>
                      <a:pt x="0" y="31"/>
                      <a:pt x="0" y="20"/>
                    </a:cubicBezTo>
                    <a:cubicBezTo>
                      <a:pt x="0" y="20"/>
                      <a:pt x="0" y="20"/>
                      <a:pt x="0" y="20"/>
                    </a:cubicBezTo>
                    <a:cubicBezTo>
                      <a:pt x="0" y="9"/>
                      <a:pt x="9" y="0"/>
                      <a:pt x="20" y="0"/>
                    </a:cubicBezTo>
                    <a:cubicBezTo>
                      <a:pt x="524" y="0"/>
                      <a:pt x="524" y="0"/>
                      <a:pt x="524" y="0"/>
                    </a:cubicBezTo>
                    <a:cubicBezTo>
                      <a:pt x="535" y="0"/>
                      <a:pt x="544" y="9"/>
                      <a:pt x="544" y="20"/>
                    </a:cubicBezTo>
                    <a:cubicBezTo>
                      <a:pt x="544" y="20"/>
                      <a:pt x="544" y="20"/>
                      <a:pt x="544" y="20"/>
                    </a:cubicBezTo>
                    <a:cubicBezTo>
                      <a:pt x="544" y="31"/>
                      <a:pt x="535" y="40"/>
                      <a:pt x="524" y="40"/>
                    </a:cubicBez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1" name="ïśḻïḍè">
                <a:extLst>
                  <a:ext uri="{FF2B5EF4-FFF2-40B4-BE49-F238E27FC236}">
                    <a16:creationId xmlns:a16="http://schemas.microsoft.com/office/drawing/2014/main" id="{EF459BAF-E845-4918-8C14-8E540479319B}"/>
                  </a:ext>
                </a:extLst>
              </p:cNvPr>
              <p:cNvSpPr/>
              <p:nvPr/>
            </p:nvSpPr>
            <p:spPr bwMode="auto">
              <a:xfrm>
                <a:off x="4241801" y="3511550"/>
                <a:ext cx="1228725" cy="131763"/>
              </a:xfrm>
              <a:custGeom>
                <a:avLst/>
                <a:gdLst>
                  <a:gd name="T0" fmla="*/ 352 w 372"/>
                  <a:gd name="T1" fmla="*/ 0 h 40"/>
                  <a:gd name="T2" fmla="*/ 0 w 372"/>
                  <a:gd name="T3" fmla="*/ 0 h 40"/>
                  <a:gd name="T4" fmla="*/ 0 w 372"/>
                  <a:gd name="T5" fmla="*/ 40 h 40"/>
                  <a:gd name="T6" fmla="*/ 352 w 372"/>
                  <a:gd name="T7" fmla="*/ 40 h 40"/>
                  <a:gd name="T8" fmla="*/ 372 w 372"/>
                  <a:gd name="T9" fmla="*/ 20 h 40"/>
                  <a:gd name="T10" fmla="*/ 352 w 372"/>
                  <a:gd name="T11" fmla="*/ 0 h 40"/>
                </a:gdLst>
                <a:ahLst/>
                <a:cxnLst>
                  <a:cxn ang="0">
                    <a:pos x="T0" y="T1"/>
                  </a:cxn>
                  <a:cxn ang="0">
                    <a:pos x="T2" y="T3"/>
                  </a:cxn>
                  <a:cxn ang="0">
                    <a:pos x="T4" y="T5"/>
                  </a:cxn>
                  <a:cxn ang="0">
                    <a:pos x="T6" y="T7"/>
                  </a:cxn>
                  <a:cxn ang="0">
                    <a:pos x="T8" y="T9"/>
                  </a:cxn>
                  <a:cxn ang="0">
                    <a:pos x="T10" y="T11"/>
                  </a:cxn>
                </a:cxnLst>
                <a:rect l="0" t="0" r="r" b="b"/>
                <a:pathLst>
                  <a:path w="372" h="40">
                    <a:moveTo>
                      <a:pt x="352" y="0"/>
                    </a:moveTo>
                    <a:cubicBezTo>
                      <a:pt x="0" y="0"/>
                      <a:pt x="0" y="0"/>
                      <a:pt x="0" y="0"/>
                    </a:cubicBezTo>
                    <a:cubicBezTo>
                      <a:pt x="0" y="40"/>
                      <a:pt x="0" y="40"/>
                      <a:pt x="0" y="40"/>
                    </a:cubicBezTo>
                    <a:cubicBezTo>
                      <a:pt x="352" y="40"/>
                      <a:pt x="352" y="40"/>
                      <a:pt x="352" y="40"/>
                    </a:cubicBezTo>
                    <a:cubicBezTo>
                      <a:pt x="363" y="40"/>
                      <a:pt x="372" y="31"/>
                      <a:pt x="372" y="20"/>
                    </a:cubicBezTo>
                    <a:cubicBezTo>
                      <a:pt x="372" y="9"/>
                      <a:pt x="363" y="0"/>
                      <a:pt x="352" y="0"/>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2" name="iśļídé">
                <a:extLst>
                  <a:ext uri="{FF2B5EF4-FFF2-40B4-BE49-F238E27FC236}">
                    <a16:creationId xmlns:a16="http://schemas.microsoft.com/office/drawing/2014/main" id="{30A7D111-13CC-4068-B3E5-9FD0D0681E1C}"/>
                  </a:ext>
                </a:extLst>
              </p:cNvPr>
              <p:cNvSpPr/>
              <p:nvPr/>
            </p:nvSpPr>
            <p:spPr bwMode="auto">
              <a:xfrm>
                <a:off x="3675063" y="3775075"/>
                <a:ext cx="1795463" cy="131763"/>
              </a:xfrm>
              <a:custGeom>
                <a:avLst/>
                <a:gdLst>
                  <a:gd name="T0" fmla="*/ 524 w 544"/>
                  <a:gd name="T1" fmla="*/ 40 h 40"/>
                  <a:gd name="T2" fmla="*/ 20 w 544"/>
                  <a:gd name="T3" fmla="*/ 40 h 40"/>
                  <a:gd name="T4" fmla="*/ 0 w 544"/>
                  <a:gd name="T5" fmla="*/ 20 h 40"/>
                  <a:gd name="T6" fmla="*/ 0 w 544"/>
                  <a:gd name="T7" fmla="*/ 20 h 40"/>
                  <a:gd name="T8" fmla="*/ 20 w 544"/>
                  <a:gd name="T9" fmla="*/ 0 h 40"/>
                  <a:gd name="T10" fmla="*/ 524 w 544"/>
                  <a:gd name="T11" fmla="*/ 0 h 40"/>
                  <a:gd name="T12" fmla="*/ 544 w 544"/>
                  <a:gd name="T13" fmla="*/ 20 h 40"/>
                  <a:gd name="T14" fmla="*/ 544 w 544"/>
                  <a:gd name="T15" fmla="*/ 20 h 40"/>
                  <a:gd name="T16" fmla="*/ 524 w 54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40">
                    <a:moveTo>
                      <a:pt x="524" y="40"/>
                    </a:moveTo>
                    <a:cubicBezTo>
                      <a:pt x="20" y="40"/>
                      <a:pt x="20" y="40"/>
                      <a:pt x="20" y="40"/>
                    </a:cubicBezTo>
                    <a:cubicBezTo>
                      <a:pt x="9" y="40"/>
                      <a:pt x="0" y="31"/>
                      <a:pt x="0" y="20"/>
                    </a:cubicBezTo>
                    <a:cubicBezTo>
                      <a:pt x="0" y="20"/>
                      <a:pt x="0" y="20"/>
                      <a:pt x="0" y="20"/>
                    </a:cubicBezTo>
                    <a:cubicBezTo>
                      <a:pt x="0" y="9"/>
                      <a:pt x="9" y="0"/>
                      <a:pt x="20" y="0"/>
                    </a:cubicBezTo>
                    <a:cubicBezTo>
                      <a:pt x="524" y="0"/>
                      <a:pt x="524" y="0"/>
                      <a:pt x="524" y="0"/>
                    </a:cubicBezTo>
                    <a:cubicBezTo>
                      <a:pt x="535" y="0"/>
                      <a:pt x="544" y="9"/>
                      <a:pt x="544" y="20"/>
                    </a:cubicBezTo>
                    <a:cubicBezTo>
                      <a:pt x="544" y="20"/>
                      <a:pt x="544" y="20"/>
                      <a:pt x="544" y="20"/>
                    </a:cubicBezTo>
                    <a:cubicBezTo>
                      <a:pt x="544" y="31"/>
                      <a:pt x="535" y="40"/>
                      <a:pt x="524" y="40"/>
                    </a:cubicBez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3" name="íŝľiḑe">
                <a:extLst>
                  <a:ext uri="{FF2B5EF4-FFF2-40B4-BE49-F238E27FC236}">
                    <a16:creationId xmlns:a16="http://schemas.microsoft.com/office/drawing/2014/main" id="{8E9EA100-8851-467B-B3B0-D433669C5777}"/>
                  </a:ext>
                </a:extLst>
              </p:cNvPr>
              <p:cNvSpPr/>
              <p:nvPr/>
            </p:nvSpPr>
            <p:spPr bwMode="auto">
              <a:xfrm>
                <a:off x="3978276" y="3775075"/>
                <a:ext cx="1492250" cy="131763"/>
              </a:xfrm>
              <a:custGeom>
                <a:avLst/>
                <a:gdLst>
                  <a:gd name="T0" fmla="*/ 432 w 452"/>
                  <a:gd name="T1" fmla="*/ 0 h 40"/>
                  <a:gd name="T2" fmla="*/ 0 w 452"/>
                  <a:gd name="T3" fmla="*/ 0 h 40"/>
                  <a:gd name="T4" fmla="*/ 0 w 452"/>
                  <a:gd name="T5" fmla="*/ 40 h 40"/>
                  <a:gd name="T6" fmla="*/ 432 w 452"/>
                  <a:gd name="T7" fmla="*/ 40 h 40"/>
                  <a:gd name="T8" fmla="*/ 452 w 452"/>
                  <a:gd name="T9" fmla="*/ 20 h 40"/>
                  <a:gd name="T10" fmla="*/ 432 w 452"/>
                  <a:gd name="T11" fmla="*/ 0 h 40"/>
                </a:gdLst>
                <a:ahLst/>
                <a:cxnLst>
                  <a:cxn ang="0">
                    <a:pos x="T0" y="T1"/>
                  </a:cxn>
                  <a:cxn ang="0">
                    <a:pos x="T2" y="T3"/>
                  </a:cxn>
                  <a:cxn ang="0">
                    <a:pos x="T4" y="T5"/>
                  </a:cxn>
                  <a:cxn ang="0">
                    <a:pos x="T6" y="T7"/>
                  </a:cxn>
                  <a:cxn ang="0">
                    <a:pos x="T8" y="T9"/>
                  </a:cxn>
                  <a:cxn ang="0">
                    <a:pos x="T10" y="T11"/>
                  </a:cxn>
                </a:cxnLst>
                <a:rect l="0" t="0" r="r" b="b"/>
                <a:pathLst>
                  <a:path w="452" h="40">
                    <a:moveTo>
                      <a:pt x="432" y="0"/>
                    </a:moveTo>
                    <a:cubicBezTo>
                      <a:pt x="0" y="0"/>
                      <a:pt x="0" y="0"/>
                      <a:pt x="0" y="0"/>
                    </a:cubicBezTo>
                    <a:cubicBezTo>
                      <a:pt x="0" y="40"/>
                      <a:pt x="0" y="40"/>
                      <a:pt x="0" y="40"/>
                    </a:cubicBezTo>
                    <a:cubicBezTo>
                      <a:pt x="432" y="40"/>
                      <a:pt x="432" y="40"/>
                      <a:pt x="432" y="40"/>
                    </a:cubicBezTo>
                    <a:cubicBezTo>
                      <a:pt x="443" y="40"/>
                      <a:pt x="452" y="31"/>
                      <a:pt x="452" y="20"/>
                    </a:cubicBezTo>
                    <a:cubicBezTo>
                      <a:pt x="452" y="9"/>
                      <a:pt x="443" y="0"/>
                      <a:pt x="432" y="0"/>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4" name="íṧľîdê">
                <a:extLst>
                  <a:ext uri="{FF2B5EF4-FFF2-40B4-BE49-F238E27FC236}">
                    <a16:creationId xmlns:a16="http://schemas.microsoft.com/office/drawing/2014/main" id="{6C2EA0A1-271D-4F92-A5D6-388BBF06961C}"/>
                  </a:ext>
                </a:extLst>
              </p:cNvPr>
              <p:cNvSpPr/>
              <p:nvPr/>
            </p:nvSpPr>
            <p:spPr bwMode="auto">
              <a:xfrm>
                <a:off x="3675063" y="4038600"/>
                <a:ext cx="1795463" cy="131763"/>
              </a:xfrm>
              <a:custGeom>
                <a:avLst/>
                <a:gdLst>
                  <a:gd name="T0" fmla="*/ 524 w 544"/>
                  <a:gd name="T1" fmla="*/ 40 h 40"/>
                  <a:gd name="T2" fmla="*/ 20 w 544"/>
                  <a:gd name="T3" fmla="*/ 40 h 40"/>
                  <a:gd name="T4" fmla="*/ 0 w 544"/>
                  <a:gd name="T5" fmla="*/ 20 h 40"/>
                  <a:gd name="T6" fmla="*/ 0 w 544"/>
                  <a:gd name="T7" fmla="*/ 20 h 40"/>
                  <a:gd name="T8" fmla="*/ 20 w 544"/>
                  <a:gd name="T9" fmla="*/ 0 h 40"/>
                  <a:gd name="T10" fmla="*/ 524 w 544"/>
                  <a:gd name="T11" fmla="*/ 0 h 40"/>
                  <a:gd name="T12" fmla="*/ 544 w 544"/>
                  <a:gd name="T13" fmla="*/ 20 h 40"/>
                  <a:gd name="T14" fmla="*/ 544 w 544"/>
                  <a:gd name="T15" fmla="*/ 20 h 40"/>
                  <a:gd name="T16" fmla="*/ 524 w 54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40">
                    <a:moveTo>
                      <a:pt x="524" y="40"/>
                    </a:moveTo>
                    <a:cubicBezTo>
                      <a:pt x="20" y="40"/>
                      <a:pt x="20" y="40"/>
                      <a:pt x="20" y="40"/>
                    </a:cubicBezTo>
                    <a:cubicBezTo>
                      <a:pt x="9" y="40"/>
                      <a:pt x="0" y="31"/>
                      <a:pt x="0" y="20"/>
                    </a:cubicBezTo>
                    <a:cubicBezTo>
                      <a:pt x="0" y="20"/>
                      <a:pt x="0" y="20"/>
                      <a:pt x="0" y="20"/>
                    </a:cubicBezTo>
                    <a:cubicBezTo>
                      <a:pt x="0" y="9"/>
                      <a:pt x="9" y="0"/>
                      <a:pt x="20" y="0"/>
                    </a:cubicBezTo>
                    <a:cubicBezTo>
                      <a:pt x="524" y="0"/>
                      <a:pt x="524" y="0"/>
                      <a:pt x="524" y="0"/>
                    </a:cubicBezTo>
                    <a:cubicBezTo>
                      <a:pt x="535" y="0"/>
                      <a:pt x="544" y="9"/>
                      <a:pt x="544" y="20"/>
                    </a:cubicBezTo>
                    <a:cubicBezTo>
                      <a:pt x="544" y="20"/>
                      <a:pt x="544" y="20"/>
                      <a:pt x="544" y="20"/>
                    </a:cubicBezTo>
                    <a:cubicBezTo>
                      <a:pt x="544" y="31"/>
                      <a:pt x="535" y="40"/>
                      <a:pt x="524" y="40"/>
                    </a:cubicBez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5" name="iš1ídè">
                <a:extLst>
                  <a:ext uri="{FF2B5EF4-FFF2-40B4-BE49-F238E27FC236}">
                    <a16:creationId xmlns:a16="http://schemas.microsoft.com/office/drawing/2014/main" id="{D17BC5D5-4E03-48FC-9E72-5552B05670B6}"/>
                  </a:ext>
                </a:extLst>
              </p:cNvPr>
              <p:cNvSpPr/>
              <p:nvPr/>
            </p:nvSpPr>
            <p:spPr bwMode="auto">
              <a:xfrm>
                <a:off x="3978276" y="4038600"/>
                <a:ext cx="1492250" cy="131763"/>
              </a:xfrm>
              <a:custGeom>
                <a:avLst/>
                <a:gdLst>
                  <a:gd name="T0" fmla="*/ 432 w 452"/>
                  <a:gd name="T1" fmla="*/ 0 h 40"/>
                  <a:gd name="T2" fmla="*/ 0 w 452"/>
                  <a:gd name="T3" fmla="*/ 0 h 40"/>
                  <a:gd name="T4" fmla="*/ 0 w 452"/>
                  <a:gd name="T5" fmla="*/ 40 h 40"/>
                  <a:gd name="T6" fmla="*/ 432 w 452"/>
                  <a:gd name="T7" fmla="*/ 40 h 40"/>
                  <a:gd name="T8" fmla="*/ 452 w 452"/>
                  <a:gd name="T9" fmla="*/ 20 h 40"/>
                  <a:gd name="T10" fmla="*/ 432 w 452"/>
                  <a:gd name="T11" fmla="*/ 0 h 40"/>
                </a:gdLst>
                <a:ahLst/>
                <a:cxnLst>
                  <a:cxn ang="0">
                    <a:pos x="T0" y="T1"/>
                  </a:cxn>
                  <a:cxn ang="0">
                    <a:pos x="T2" y="T3"/>
                  </a:cxn>
                  <a:cxn ang="0">
                    <a:pos x="T4" y="T5"/>
                  </a:cxn>
                  <a:cxn ang="0">
                    <a:pos x="T6" y="T7"/>
                  </a:cxn>
                  <a:cxn ang="0">
                    <a:pos x="T8" y="T9"/>
                  </a:cxn>
                  <a:cxn ang="0">
                    <a:pos x="T10" y="T11"/>
                  </a:cxn>
                </a:cxnLst>
                <a:rect l="0" t="0" r="r" b="b"/>
                <a:pathLst>
                  <a:path w="452" h="40">
                    <a:moveTo>
                      <a:pt x="432" y="0"/>
                    </a:moveTo>
                    <a:cubicBezTo>
                      <a:pt x="0" y="0"/>
                      <a:pt x="0" y="0"/>
                      <a:pt x="0" y="0"/>
                    </a:cubicBezTo>
                    <a:cubicBezTo>
                      <a:pt x="0" y="40"/>
                      <a:pt x="0" y="40"/>
                      <a:pt x="0" y="40"/>
                    </a:cubicBezTo>
                    <a:cubicBezTo>
                      <a:pt x="432" y="40"/>
                      <a:pt x="432" y="40"/>
                      <a:pt x="432" y="40"/>
                    </a:cubicBezTo>
                    <a:cubicBezTo>
                      <a:pt x="443" y="40"/>
                      <a:pt x="452" y="31"/>
                      <a:pt x="452" y="20"/>
                    </a:cubicBezTo>
                    <a:cubicBezTo>
                      <a:pt x="452" y="9"/>
                      <a:pt x="443" y="0"/>
                      <a:pt x="432" y="0"/>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6" name="íŝ1iḍè">
                <a:extLst>
                  <a:ext uri="{FF2B5EF4-FFF2-40B4-BE49-F238E27FC236}">
                    <a16:creationId xmlns:a16="http://schemas.microsoft.com/office/drawing/2014/main" id="{C2DD4BBE-336D-413B-8B0B-D768FD7E3079}"/>
                  </a:ext>
                </a:extLst>
              </p:cNvPr>
              <p:cNvSpPr/>
              <p:nvPr/>
            </p:nvSpPr>
            <p:spPr bwMode="auto">
              <a:xfrm>
                <a:off x="4876801" y="3024188"/>
                <a:ext cx="593725" cy="131763"/>
              </a:xfrm>
              <a:custGeom>
                <a:avLst/>
                <a:gdLst>
                  <a:gd name="T0" fmla="*/ 160 w 180"/>
                  <a:gd name="T1" fmla="*/ 0 h 40"/>
                  <a:gd name="T2" fmla="*/ 0 w 180"/>
                  <a:gd name="T3" fmla="*/ 0 h 40"/>
                  <a:gd name="T4" fmla="*/ 0 w 180"/>
                  <a:gd name="T5" fmla="*/ 40 h 40"/>
                  <a:gd name="T6" fmla="*/ 160 w 180"/>
                  <a:gd name="T7" fmla="*/ 40 h 40"/>
                  <a:gd name="T8" fmla="*/ 180 w 180"/>
                  <a:gd name="T9" fmla="*/ 20 h 40"/>
                  <a:gd name="T10" fmla="*/ 160 w 180"/>
                  <a:gd name="T11" fmla="*/ 0 h 40"/>
                </a:gdLst>
                <a:ahLst/>
                <a:cxnLst>
                  <a:cxn ang="0">
                    <a:pos x="T0" y="T1"/>
                  </a:cxn>
                  <a:cxn ang="0">
                    <a:pos x="T2" y="T3"/>
                  </a:cxn>
                  <a:cxn ang="0">
                    <a:pos x="T4" y="T5"/>
                  </a:cxn>
                  <a:cxn ang="0">
                    <a:pos x="T6" y="T7"/>
                  </a:cxn>
                  <a:cxn ang="0">
                    <a:pos x="T8" y="T9"/>
                  </a:cxn>
                  <a:cxn ang="0">
                    <a:pos x="T10" y="T11"/>
                  </a:cxn>
                </a:cxnLst>
                <a:rect l="0" t="0" r="r" b="b"/>
                <a:pathLst>
                  <a:path w="180" h="40">
                    <a:moveTo>
                      <a:pt x="160" y="0"/>
                    </a:moveTo>
                    <a:cubicBezTo>
                      <a:pt x="0" y="0"/>
                      <a:pt x="0" y="0"/>
                      <a:pt x="0" y="0"/>
                    </a:cubicBezTo>
                    <a:cubicBezTo>
                      <a:pt x="0" y="40"/>
                      <a:pt x="0" y="40"/>
                      <a:pt x="0" y="40"/>
                    </a:cubicBezTo>
                    <a:cubicBezTo>
                      <a:pt x="160" y="40"/>
                      <a:pt x="160" y="40"/>
                      <a:pt x="160" y="40"/>
                    </a:cubicBezTo>
                    <a:cubicBezTo>
                      <a:pt x="171" y="40"/>
                      <a:pt x="180" y="31"/>
                      <a:pt x="180" y="20"/>
                    </a:cubicBezTo>
                    <a:cubicBezTo>
                      <a:pt x="180" y="9"/>
                      <a:pt x="171" y="0"/>
                      <a:pt x="160" y="0"/>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7" name="ïšļíḓê">
                <a:extLst>
                  <a:ext uri="{FF2B5EF4-FFF2-40B4-BE49-F238E27FC236}">
                    <a16:creationId xmlns:a16="http://schemas.microsoft.com/office/drawing/2014/main" id="{522B61B5-985F-4D7F-8A52-2C40718FF96D}"/>
                  </a:ext>
                </a:extLst>
              </p:cNvPr>
              <p:cNvSpPr/>
              <p:nvPr/>
            </p:nvSpPr>
            <p:spPr bwMode="auto">
              <a:xfrm>
                <a:off x="3675063" y="4038602"/>
                <a:ext cx="4964113" cy="1897064"/>
              </a:xfrm>
              <a:custGeom>
                <a:avLst/>
                <a:gdLst>
                  <a:gd name="T0" fmla="*/ 1504 w 1504"/>
                  <a:gd name="T1" fmla="*/ 110 h 576"/>
                  <a:gd name="T2" fmla="*/ 1350 w 1504"/>
                  <a:gd name="T3" fmla="*/ 84 h 576"/>
                  <a:gd name="T4" fmla="*/ 1253 w 1504"/>
                  <a:gd name="T5" fmla="*/ 362 h 576"/>
                  <a:gd name="T6" fmla="*/ 1118 w 1504"/>
                  <a:gd name="T7" fmla="*/ 388 h 576"/>
                  <a:gd name="T8" fmla="*/ 1051 w 1504"/>
                  <a:gd name="T9" fmla="*/ 309 h 576"/>
                  <a:gd name="T10" fmla="*/ 927 w 1504"/>
                  <a:gd name="T11" fmla="*/ 314 h 576"/>
                  <a:gd name="T12" fmla="*/ 830 w 1504"/>
                  <a:gd name="T13" fmla="*/ 446 h 576"/>
                  <a:gd name="T14" fmla="*/ 780 w 1504"/>
                  <a:gd name="T15" fmla="*/ 477 h 576"/>
                  <a:gd name="T16" fmla="*/ 646 w 1504"/>
                  <a:gd name="T17" fmla="*/ 443 h 576"/>
                  <a:gd name="T18" fmla="*/ 529 w 1504"/>
                  <a:gd name="T19" fmla="*/ 460 h 576"/>
                  <a:gd name="T20" fmla="*/ 456 w 1504"/>
                  <a:gd name="T21" fmla="*/ 504 h 576"/>
                  <a:gd name="T22" fmla="*/ 353 w 1504"/>
                  <a:gd name="T23" fmla="*/ 524 h 576"/>
                  <a:gd name="T24" fmla="*/ 128 w 1504"/>
                  <a:gd name="T25" fmla="*/ 508 h 576"/>
                  <a:gd name="T26" fmla="*/ 0 w 1504"/>
                  <a:gd name="T27" fmla="*/ 576 h 576"/>
                  <a:gd name="T28" fmla="*/ 780 w 1504"/>
                  <a:gd name="T29" fmla="*/ 576 h 576"/>
                  <a:gd name="T30" fmla="*/ 1504 w 1504"/>
                  <a:gd name="T31" fmla="*/ 576 h 576"/>
                  <a:gd name="T32" fmla="*/ 1504 w 1504"/>
                  <a:gd name="T33" fmla="*/ 11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4" h="576">
                    <a:moveTo>
                      <a:pt x="1504" y="110"/>
                    </a:moveTo>
                    <a:cubicBezTo>
                      <a:pt x="1504" y="21"/>
                      <a:pt x="1379" y="0"/>
                      <a:pt x="1350" y="84"/>
                    </a:cubicBezTo>
                    <a:cubicBezTo>
                      <a:pt x="1253" y="362"/>
                      <a:pt x="1253" y="362"/>
                      <a:pt x="1253" y="362"/>
                    </a:cubicBezTo>
                    <a:cubicBezTo>
                      <a:pt x="1233" y="420"/>
                      <a:pt x="1158" y="434"/>
                      <a:pt x="1118" y="388"/>
                    </a:cubicBezTo>
                    <a:cubicBezTo>
                      <a:pt x="1051" y="309"/>
                      <a:pt x="1051" y="309"/>
                      <a:pt x="1051" y="309"/>
                    </a:cubicBezTo>
                    <a:cubicBezTo>
                      <a:pt x="1018" y="271"/>
                      <a:pt x="957" y="273"/>
                      <a:pt x="927" y="314"/>
                    </a:cubicBezTo>
                    <a:cubicBezTo>
                      <a:pt x="830" y="446"/>
                      <a:pt x="830" y="446"/>
                      <a:pt x="830" y="446"/>
                    </a:cubicBezTo>
                    <a:cubicBezTo>
                      <a:pt x="818" y="463"/>
                      <a:pt x="800" y="473"/>
                      <a:pt x="780" y="477"/>
                    </a:cubicBezTo>
                    <a:cubicBezTo>
                      <a:pt x="646" y="443"/>
                      <a:pt x="646" y="443"/>
                      <a:pt x="646" y="443"/>
                    </a:cubicBezTo>
                    <a:cubicBezTo>
                      <a:pt x="606" y="434"/>
                      <a:pt x="564" y="440"/>
                      <a:pt x="529" y="460"/>
                    </a:cubicBezTo>
                    <a:cubicBezTo>
                      <a:pt x="456" y="504"/>
                      <a:pt x="456" y="504"/>
                      <a:pt x="456" y="504"/>
                    </a:cubicBezTo>
                    <a:cubicBezTo>
                      <a:pt x="425" y="522"/>
                      <a:pt x="389" y="529"/>
                      <a:pt x="353" y="524"/>
                    </a:cubicBezTo>
                    <a:cubicBezTo>
                      <a:pt x="353" y="524"/>
                      <a:pt x="192" y="464"/>
                      <a:pt x="128" y="508"/>
                    </a:cubicBezTo>
                    <a:cubicBezTo>
                      <a:pt x="0" y="576"/>
                      <a:pt x="0" y="576"/>
                      <a:pt x="0" y="576"/>
                    </a:cubicBezTo>
                    <a:cubicBezTo>
                      <a:pt x="780" y="576"/>
                      <a:pt x="780" y="576"/>
                      <a:pt x="780" y="576"/>
                    </a:cubicBezTo>
                    <a:cubicBezTo>
                      <a:pt x="1504" y="576"/>
                      <a:pt x="1504" y="576"/>
                      <a:pt x="1504" y="576"/>
                    </a:cubicBezTo>
                    <a:lnTo>
                      <a:pt x="1504" y="110"/>
                    </a:lnTo>
                    <a:close/>
                  </a:path>
                </a:pathLst>
              </a:custGeom>
              <a:solidFill>
                <a:srgbClr val="2F7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8" name="iŝḷíḋè">
                <a:extLst>
                  <a:ext uri="{FF2B5EF4-FFF2-40B4-BE49-F238E27FC236}">
                    <a16:creationId xmlns:a16="http://schemas.microsoft.com/office/drawing/2014/main" id="{878EAB0D-06B9-4832-9E99-CAEDFAE04CFA}"/>
                  </a:ext>
                </a:extLst>
              </p:cNvPr>
              <p:cNvSpPr/>
              <p:nvPr/>
            </p:nvSpPr>
            <p:spPr bwMode="auto">
              <a:xfrm>
                <a:off x="5483226" y="3340100"/>
                <a:ext cx="3043238" cy="2543175"/>
              </a:xfrm>
              <a:custGeom>
                <a:avLst/>
                <a:gdLst>
                  <a:gd name="T0" fmla="*/ 0 w 922"/>
                  <a:gd name="T1" fmla="*/ 772 h 772"/>
                  <a:gd name="T2" fmla="*/ 73 w 922"/>
                  <a:gd name="T3" fmla="*/ 727 h 772"/>
                  <a:gd name="T4" fmla="*/ 113 w 922"/>
                  <a:gd name="T5" fmla="*/ 722 h 772"/>
                  <a:gd name="T6" fmla="*/ 168 w 922"/>
                  <a:gd name="T7" fmla="*/ 736 h 772"/>
                  <a:gd name="T8" fmla="*/ 221 w 922"/>
                  <a:gd name="T9" fmla="*/ 718 h 772"/>
                  <a:gd name="T10" fmla="*/ 291 w 922"/>
                  <a:gd name="T11" fmla="*/ 634 h 772"/>
                  <a:gd name="T12" fmla="*/ 375 w 922"/>
                  <a:gd name="T13" fmla="*/ 638 h 772"/>
                  <a:gd name="T14" fmla="*/ 409 w 922"/>
                  <a:gd name="T15" fmla="*/ 687 h 772"/>
                  <a:gd name="T16" fmla="*/ 489 w 922"/>
                  <a:gd name="T17" fmla="*/ 695 h 772"/>
                  <a:gd name="T18" fmla="*/ 525 w 922"/>
                  <a:gd name="T19" fmla="*/ 659 h 772"/>
                  <a:gd name="T20" fmla="*/ 586 w 922"/>
                  <a:gd name="T21" fmla="*/ 649 h 772"/>
                  <a:gd name="T22" fmla="*/ 618 w 922"/>
                  <a:gd name="T23" fmla="*/ 665 h 772"/>
                  <a:gd name="T24" fmla="*/ 691 w 922"/>
                  <a:gd name="T25" fmla="*/ 634 h 772"/>
                  <a:gd name="T26" fmla="*/ 890 w 922"/>
                  <a:gd name="T27" fmla="*/ 18 h 772"/>
                  <a:gd name="T28" fmla="*/ 922 w 922"/>
                  <a:gd name="T29" fmla="*/ 23 h 772"/>
                  <a:gd name="T30" fmla="*/ 908 w 922"/>
                  <a:gd name="T31" fmla="*/ 772 h 772"/>
                  <a:gd name="T32" fmla="*/ 0 w 922"/>
                  <a:gd name="T33"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2" h="772">
                    <a:moveTo>
                      <a:pt x="0" y="772"/>
                    </a:moveTo>
                    <a:cubicBezTo>
                      <a:pt x="73" y="727"/>
                      <a:pt x="73" y="727"/>
                      <a:pt x="73" y="727"/>
                    </a:cubicBezTo>
                    <a:cubicBezTo>
                      <a:pt x="85" y="720"/>
                      <a:pt x="100" y="718"/>
                      <a:pt x="113" y="722"/>
                    </a:cubicBezTo>
                    <a:cubicBezTo>
                      <a:pt x="168" y="736"/>
                      <a:pt x="168" y="736"/>
                      <a:pt x="168" y="736"/>
                    </a:cubicBezTo>
                    <a:cubicBezTo>
                      <a:pt x="187" y="741"/>
                      <a:pt x="208" y="734"/>
                      <a:pt x="221" y="718"/>
                    </a:cubicBezTo>
                    <a:cubicBezTo>
                      <a:pt x="291" y="634"/>
                      <a:pt x="291" y="634"/>
                      <a:pt x="291" y="634"/>
                    </a:cubicBezTo>
                    <a:cubicBezTo>
                      <a:pt x="314" y="607"/>
                      <a:pt x="356" y="609"/>
                      <a:pt x="375" y="638"/>
                    </a:cubicBezTo>
                    <a:cubicBezTo>
                      <a:pt x="409" y="687"/>
                      <a:pt x="409" y="687"/>
                      <a:pt x="409" y="687"/>
                    </a:cubicBezTo>
                    <a:cubicBezTo>
                      <a:pt x="427" y="715"/>
                      <a:pt x="466" y="718"/>
                      <a:pt x="489" y="695"/>
                    </a:cubicBezTo>
                    <a:cubicBezTo>
                      <a:pt x="525" y="659"/>
                      <a:pt x="525" y="659"/>
                      <a:pt x="525" y="659"/>
                    </a:cubicBezTo>
                    <a:cubicBezTo>
                      <a:pt x="541" y="643"/>
                      <a:pt x="566" y="639"/>
                      <a:pt x="586" y="649"/>
                    </a:cubicBezTo>
                    <a:cubicBezTo>
                      <a:pt x="618" y="665"/>
                      <a:pt x="618" y="665"/>
                      <a:pt x="618" y="665"/>
                    </a:cubicBezTo>
                    <a:cubicBezTo>
                      <a:pt x="646" y="679"/>
                      <a:pt x="681" y="665"/>
                      <a:pt x="691" y="634"/>
                    </a:cubicBezTo>
                    <a:cubicBezTo>
                      <a:pt x="890" y="18"/>
                      <a:pt x="890" y="18"/>
                      <a:pt x="890" y="18"/>
                    </a:cubicBezTo>
                    <a:cubicBezTo>
                      <a:pt x="896" y="0"/>
                      <a:pt x="922" y="4"/>
                      <a:pt x="922" y="23"/>
                    </a:cubicBezTo>
                    <a:cubicBezTo>
                      <a:pt x="908" y="772"/>
                      <a:pt x="908" y="772"/>
                      <a:pt x="908" y="772"/>
                    </a:cubicBezTo>
                    <a:lnTo>
                      <a:pt x="0" y="772"/>
                    </a:lnTo>
                    <a:close/>
                  </a:path>
                </a:pathLst>
              </a:custGeom>
              <a:solidFill>
                <a:srgbClr val="031D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79" name="îṩ1íḓè">
                <a:extLst>
                  <a:ext uri="{FF2B5EF4-FFF2-40B4-BE49-F238E27FC236}">
                    <a16:creationId xmlns:a16="http://schemas.microsoft.com/office/drawing/2014/main" id="{31EAF192-F6BB-4C24-8C3B-F077F638257B}"/>
                  </a:ext>
                </a:extLst>
              </p:cNvPr>
              <p:cNvSpPr/>
              <p:nvPr/>
            </p:nvSpPr>
            <p:spPr bwMode="auto">
              <a:xfrm>
                <a:off x="4241801" y="5326063"/>
                <a:ext cx="26988" cy="557213"/>
              </a:xfrm>
              <a:prstGeom prst="rect">
                <a:avLst/>
              </a:prstGeom>
              <a:solidFill>
                <a:srgbClr val="D0DB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0" name="î$1iḑé">
                <a:extLst>
                  <a:ext uri="{FF2B5EF4-FFF2-40B4-BE49-F238E27FC236}">
                    <a16:creationId xmlns:a16="http://schemas.microsoft.com/office/drawing/2014/main" id="{F495B681-4C98-472C-A7BD-C18CE4E39AD3}"/>
                  </a:ext>
                </a:extLst>
              </p:cNvPr>
              <p:cNvSpPr/>
              <p:nvPr/>
            </p:nvSpPr>
            <p:spPr bwMode="auto">
              <a:xfrm>
                <a:off x="6078538" y="4884738"/>
                <a:ext cx="25400" cy="998538"/>
              </a:xfrm>
              <a:prstGeom prst="rect">
                <a:avLst/>
              </a:prstGeom>
              <a:solidFill>
                <a:srgbClr val="D0DB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1" name="íŝlídè">
                <a:extLst>
                  <a:ext uri="{FF2B5EF4-FFF2-40B4-BE49-F238E27FC236}">
                    <a16:creationId xmlns:a16="http://schemas.microsoft.com/office/drawing/2014/main" id="{431290FA-7F7B-4148-9FB5-C8895376E9BC}"/>
                  </a:ext>
                </a:extLst>
              </p:cNvPr>
              <p:cNvSpPr/>
              <p:nvPr/>
            </p:nvSpPr>
            <p:spPr bwMode="auto">
              <a:xfrm>
                <a:off x="7397751" y="3827463"/>
                <a:ext cx="26988" cy="2055813"/>
              </a:xfrm>
              <a:prstGeom prst="rect">
                <a:avLst/>
              </a:prstGeom>
              <a:solidFill>
                <a:srgbClr val="D0DB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2" name="íśľiḋé">
                <a:extLst>
                  <a:ext uri="{FF2B5EF4-FFF2-40B4-BE49-F238E27FC236}">
                    <a16:creationId xmlns:a16="http://schemas.microsoft.com/office/drawing/2014/main" id="{E0157298-576A-4CA2-B95C-09FAB3BFB227}"/>
                  </a:ext>
                </a:extLst>
              </p:cNvPr>
              <p:cNvSpPr/>
              <p:nvPr/>
            </p:nvSpPr>
            <p:spPr bwMode="auto">
              <a:xfrm>
                <a:off x="6737351" y="4354513"/>
                <a:ext cx="26988" cy="1528763"/>
              </a:xfrm>
              <a:prstGeom prst="rect">
                <a:avLst/>
              </a:prstGeom>
              <a:solidFill>
                <a:srgbClr val="D0DB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3" name="îS1íḍè">
                <a:extLst>
                  <a:ext uri="{FF2B5EF4-FFF2-40B4-BE49-F238E27FC236}">
                    <a16:creationId xmlns:a16="http://schemas.microsoft.com/office/drawing/2014/main" id="{18061512-06BF-4BAC-B66D-FA6724378832}"/>
                  </a:ext>
                </a:extLst>
              </p:cNvPr>
              <p:cNvSpPr/>
              <p:nvPr/>
            </p:nvSpPr>
            <p:spPr bwMode="auto">
              <a:xfrm>
                <a:off x="5418138" y="5326063"/>
                <a:ext cx="25400" cy="557213"/>
              </a:xfrm>
              <a:prstGeom prst="rect">
                <a:avLst/>
              </a:prstGeom>
              <a:solidFill>
                <a:srgbClr val="D0DB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4" name="išḷîḓé">
                <a:extLst>
                  <a:ext uri="{FF2B5EF4-FFF2-40B4-BE49-F238E27FC236}">
                    <a16:creationId xmlns:a16="http://schemas.microsoft.com/office/drawing/2014/main" id="{298F3A91-2A7D-478B-A0AD-7A6F3618AE57}"/>
                  </a:ext>
                </a:extLst>
              </p:cNvPr>
              <p:cNvSpPr/>
              <p:nvPr/>
            </p:nvSpPr>
            <p:spPr bwMode="auto">
              <a:xfrm>
                <a:off x="4849813" y="5326063"/>
                <a:ext cx="26988" cy="557213"/>
              </a:xfrm>
              <a:prstGeom prst="rect">
                <a:avLst/>
              </a:prstGeom>
              <a:solidFill>
                <a:srgbClr val="D0DB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5" name="isḻîḍe">
                <a:extLst>
                  <a:ext uri="{FF2B5EF4-FFF2-40B4-BE49-F238E27FC236}">
                    <a16:creationId xmlns:a16="http://schemas.microsoft.com/office/drawing/2014/main" id="{D59F6173-F9CF-46F2-ADA8-64B5B36C515F}"/>
                  </a:ext>
                </a:extLst>
              </p:cNvPr>
              <p:cNvSpPr/>
              <p:nvPr/>
            </p:nvSpPr>
            <p:spPr bwMode="auto">
              <a:xfrm>
                <a:off x="6859588" y="1903413"/>
                <a:ext cx="601663" cy="504825"/>
              </a:xfrm>
              <a:custGeom>
                <a:avLst/>
                <a:gdLst>
                  <a:gd name="T0" fmla="*/ 157 w 182"/>
                  <a:gd name="T1" fmla="*/ 0 h 153"/>
                  <a:gd name="T2" fmla="*/ 25 w 182"/>
                  <a:gd name="T3" fmla="*/ 44 h 153"/>
                  <a:gd name="T4" fmla="*/ 1 w 182"/>
                  <a:gd name="T5" fmla="*/ 127 h 153"/>
                  <a:gd name="T6" fmla="*/ 182 w 182"/>
                  <a:gd name="T7" fmla="*/ 23 h 153"/>
                  <a:gd name="T8" fmla="*/ 157 w 182"/>
                  <a:gd name="T9" fmla="*/ 0 h 153"/>
                </a:gdLst>
                <a:ahLst/>
                <a:cxnLst>
                  <a:cxn ang="0">
                    <a:pos x="T0" y="T1"/>
                  </a:cxn>
                  <a:cxn ang="0">
                    <a:pos x="T2" y="T3"/>
                  </a:cxn>
                  <a:cxn ang="0">
                    <a:pos x="T4" y="T5"/>
                  </a:cxn>
                  <a:cxn ang="0">
                    <a:pos x="T6" y="T7"/>
                  </a:cxn>
                  <a:cxn ang="0">
                    <a:pos x="T8" y="T9"/>
                  </a:cxn>
                </a:cxnLst>
                <a:rect l="0" t="0" r="r" b="b"/>
                <a:pathLst>
                  <a:path w="182" h="153">
                    <a:moveTo>
                      <a:pt x="157" y="0"/>
                    </a:moveTo>
                    <a:cubicBezTo>
                      <a:pt x="103" y="47"/>
                      <a:pt x="59" y="56"/>
                      <a:pt x="25" y="44"/>
                    </a:cubicBezTo>
                    <a:cubicBezTo>
                      <a:pt x="14" y="63"/>
                      <a:pt x="0" y="92"/>
                      <a:pt x="1" y="127"/>
                    </a:cubicBezTo>
                    <a:cubicBezTo>
                      <a:pt x="106" y="153"/>
                      <a:pt x="182" y="23"/>
                      <a:pt x="182" y="23"/>
                    </a:cubicBezTo>
                    <a:lnTo>
                      <a:pt x="157" y="0"/>
                    </a:lnTo>
                    <a:close/>
                  </a:path>
                </a:pathLst>
              </a:custGeom>
              <a:gradFill>
                <a:gsLst>
                  <a:gs pos="100000">
                    <a:srgbClr val="FFB271"/>
                  </a:gs>
                  <a:gs pos="0">
                    <a:srgbClr val="FF805D"/>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6" name="iṧliďe">
                <a:extLst>
                  <a:ext uri="{FF2B5EF4-FFF2-40B4-BE49-F238E27FC236}">
                    <a16:creationId xmlns:a16="http://schemas.microsoft.com/office/drawing/2014/main" id="{6BD38255-B0A3-4A3B-89A6-40C2B3CEA7F0}"/>
                  </a:ext>
                </a:extLst>
              </p:cNvPr>
              <p:cNvSpPr/>
              <p:nvPr/>
            </p:nvSpPr>
            <p:spPr bwMode="auto">
              <a:xfrm>
                <a:off x="6507163" y="1695450"/>
                <a:ext cx="79375" cy="30163"/>
              </a:xfrm>
              <a:custGeom>
                <a:avLst/>
                <a:gdLst>
                  <a:gd name="T0" fmla="*/ 50 w 50"/>
                  <a:gd name="T1" fmla="*/ 19 h 19"/>
                  <a:gd name="T2" fmla="*/ 0 w 50"/>
                  <a:gd name="T3" fmla="*/ 0 h 19"/>
                  <a:gd name="T4" fmla="*/ 50 w 50"/>
                  <a:gd name="T5" fmla="*/ 19 h 19"/>
                </a:gdLst>
                <a:ahLst/>
                <a:cxnLst>
                  <a:cxn ang="0">
                    <a:pos x="T0" y="T1"/>
                  </a:cxn>
                  <a:cxn ang="0">
                    <a:pos x="T2" y="T3"/>
                  </a:cxn>
                  <a:cxn ang="0">
                    <a:pos x="T4" y="T5"/>
                  </a:cxn>
                </a:cxnLst>
                <a:rect l="0" t="0" r="r" b="b"/>
                <a:pathLst>
                  <a:path w="50" h="19">
                    <a:moveTo>
                      <a:pt x="50" y="19"/>
                    </a:moveTo>
                    <a:lnTo>
                      <a:pt x="0" y="0"/>
                    </a:lnTo>
                    <a:lnTo>
                      <a:pt x="50" y="19"/>
                    </a:lnTo>
                    <a:close/>
                  </a:path>
                </a:pathLst>
              </a:custGeom>
              <a:solidFill>
                <a:srgbClr val="023D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7" name="îšļíďê">
                <a:extLst>
                  <a:ext uri="{FF2B5EF4-FFF2-40B4-BE49-F238E27FC236}">
                    <a16:creationId xmlns:a16="http://schemas.microsoft.com/office/drawing/2014/main" id="{919E19CD-C063-4C0D-97D5-0F4C71C7959D}"/>
                  </a:ext>
                </a:extLst>
              </p:cNvPr>
              <p:cNvSpPr/>
              <p:nvPr/>
            </p:nvSpPr>
            <p:spPr bwMode="auto">
              <a:xfrm>
                <a:off x="4173538" y="2181225"/>
                <a:ext cx="2366963" cy="622300"/>
              </a:xfrm>
              <a:custGeom>
                <a:avLst/>
                <a:gdLst>
                  <a:gd name="T0" fmla="*/ 536 w 717"/>
                  <a:gd name="T1" fmla="*/ 189 h 189"/>
                  <a:gd name="T2" fmla="*/ 399 w 717"/>
                  <a:gd name="T3" fmla="*/ 160 h 189"/>
                  <a:gd name="T4" fmla="*/ 26 w 717"/>
                  <a:gd name="T5" fmla="*/ 138 h 189"/>
                  <a:gd name="T6" fmla="*/ 33 w 717"/>
                  <a:gd name="T7" fmla="*/ 104 h 189"/>
                  <a:gd name="T8" fmla="*/ 0 w 717"/>
                  <a:gd name="T9" fmla="*/ 98 h 189"/>
                  <a:gd name="T10" fmla="*/ 421 w 717"/>
                  <a:gd name="T11" fmla="*/ 117 h 189"/>
                  <a:gd name="T12" fmla="*/ 639 w 717"/>
                  <a:gd name="T13" fmla="*/ 124 h 189"/>
                  <a:gd name="T14" fmla="*/ 713 w 717"/>
                  <a:gd name="T15" fmla="*/ 64 h 189"/>
                  <a:gd name="T16" fmla="*/ 717 w 717"/>
                  <a:gd name="T17" fmla="*/ 92 h 189"/>
                  <a:gd name="T18" fmla="*/ 656 w 717"/>
                  <a:gd name="T19" fmla="*/ 169 h 189"/>
                  <a:gd name="T20" fmla="*/ 536 w 717"/>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89">
                    <a:moveTo>
                      <a:pt x="536" y="189"/>
                    </a:moveTo>
                    <a:cubicBezTo>
                      <a:pt x="486" y="189"/>
                      <a:pt x="436" y="179"/>
                      <a:pt x="399" y="160"/>
                    </a:cubicBezTo>
                    <a:cubicBezTo>
                      <a:pt x="279" y="99"/>
                      <a:pt x="152" y="54"/>
                      <a:pt x="26" y="138"/>
                    </a:cubicBezTo>
                    <a:cubicBezTo>
                      <a:pt x="33" y="104"/>
                      <a:pt x="33" y="104"/>
                      <a:pt x="33" y="104"/>
                    </a:cubicBezTo>
                    <a:cubicBezTo>
                      <a:pt x="0" y="98"/>
                      <a:pt x="0" y="98"/>
                      <a:pt x="0" y="98"/>
                    </a:cubicBezTo>
                    <a:cubicBezTo>
                      <a:pt x="146" y="0"/>
                      <a:pt x="295" y="52"/>
                      <a:pt x="421" y="117"/>
                    </a:cubicBezTo>
                    <a:cubicBezTo>
                      <a:pt x="477" y="146"/>
                      <a:pt x="571" y="149"/>
                      <a:pt x="639" y="124"/>
                    </a:cubicBezTo>
                    <a:cubicBezTo>
                      <a:pt x="667" y="113"/>
                      <a:pt x="698" y="99"/>
                      <a:pt x="713" y="64"/>
                    </a:cubicBezTo>
                    <a:cubicBezTo>
                      <a:pt x="717" y="92"/>
                      <a:pt x="717" y="92"/>
                      <a:pt x="717" y="92"/>
                    </a:cubicBezTo>
                    <a:cubicBezTo>
                      <a:pt x="717" y="92"/>
                      <a:pt x="709" y="149"/>
                      <a:pt x="656" y="169"/>
                    </a:cubicBezTo>
                    <a:cubicBezTo>
                      <a:pt x="619" y="182"/>
                      <a:pt x="578" y="189"/>
                      <a:pt x="536" y="189"/>
                    </a:cubicBezTo>
                    <a:close/>
                  </a:path>
                </a:pathLst>
              </a:custGeom>
              <a:solidFill>
                <a:srgbClr val="F479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8" name="iṥlíḓé">
                <a:extLst>
                  <a:ext uri="{FF2B5EF4-FFF2-40B4-BE49-F238E27FC236}">
                    <a16:creationId xmlns:a16="http://schemas.microsoft.com/office/drawing/2014/main" id="{56BE9D44-2B05-4BE5-B739-0E8E843978B8}"/>
                  </a:ext>
                </a:extLst>
              </p:cNvPr>
              <p:cNvSpPr/>
              <p:nvPr/>
            </p:nvSpPr>
            <p:spPr bwMode="auto">
              <a:xfrm>
                <a:off x="3529013" y="5514975"/>
                <a:ext cx="1588" cy="1588"/>
              </a:xfrm>
              <a:prstGeom prst="rect">
                <a:avLst/>
              </a:prstGeom>
              <a:solidFill>
                <a:srgbClr val="F479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89" name="ísḷîḓê">
                <a:extLst>
                  <a:ext uri="{FF2B5EF4-FFF2-40B4-BE49-F238E27FC236}">
                    <a16:creationId xmlns:a16="http://schemas.microsoft.com/office/drawing/2014/main" id="{DD4CC584-37B7-4EBF-98C4-1E99E0E96704}"/>
                  </a:ext>
                </a:extLst>
              </p:cNvPr>
              <p:cNvSpPr/>
              <p:nvPr/>
            </p:nvSpPr>
            <p:spPr bwMode="auto">
              <a:xfrm>
                <a:off x="4700588" y="1792288"/>
                <a:ext cx="1790700" cy="836613"/>
              </a:xfrm>
              <a:custGeom>
                <a:avLst/>
                <a:gdLst>
                  <a:gd name="T0" fmla="*/ 542 w 542"/>
                  <a:gd name="T1" fmla="*/ 207 h 254"/>
                  <a:gd name="T2" fmla="*/ 412 w 542"/>
                  <a:gd name="T3" fmla="*/ 161 h 254"/>
                  <a:gd name="T4" fmla="*/ 0 w 542"/>
                  <a:gd name="T5" fmla="*/ 72 h 254"/>
                  <a:gd name="T6" fmla="*/ 32 w 542"/>
                  <a:gd name="T7" fmla="*/ 84 h 254"/>
                  <a:gd name="T8" fmla="*/ 19 w 542"/>
                  <a:gd name="T9" fmla="*/ 116 h 254"/>
                  <a:gd name="T10" fmla="*/ 383 w 542"/>
                  <a:gd name="T11" fmla="*/ 200 h 254"/>
                  <a:gd name="T12" fmla="*/ 514 w 542"/>
                  <a:gd name="T13" fmla="*/ 251 h 254"/>
                  <a:gd name="T14" fmla="*/ 537 w 542"/>
                  <a:gd name="T15" fmla="*/ 254 h 254"/>
                  <a:gd name="T16" fmla="*/ 542 w 542"/>
                  <a:gd name="T17" fmla="*/ 20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254">
                    <a:moveTo>
                      <a:pt x="542" y="207"/>
                    </a:moveTo>
                    <a:cubicBezTo>
                      <a:pt x="493" y="201"/>
                      <a:pt x="444" y="185"/>
                      <a:pt x="412" y="161"/>
                    </a:cubicBezTo>
                    <a:cubicBezTo>
                      <a:pt x="298" y="77"/>
                      <a:pt x="160" y="0"/>
                      <a:pt x="0" y="72"/>
                    </a:cubicBezTo>
                    <a:cubicBezTo>
                      <a:pt x="32" y="84"/>
                      <a:pt x="32" y="84"/>
                      <a:pt x="32" y="84"/>
                    </a:cubicBezTo>
                    <a:cubicBezTo>
                      <a:pt x="19" y="116"/>
                      <a:pt x="19" y="116"/>
                      <a:pt x="19" y="116"/>
                    </a:cubicBezTo>
                    <a:cubicBezTo>
                      <a:pt x="157" y="54"/>
                      <a:pt x="275" y="120"/>
                      <a:pt x="383" y="200"/>
                    </a:cubicBezTo>
                    <a:cubicBezTo>
                      <a:pt x="417" y="225"/>
                      <a:pt x="464" y="243"/>
                      <a:pt x="514" y="251"/>
                    </a:cubicBezTo>
                    <a:cubicBezTo>
                      <a:pt x="522" y="253"/>
                      <a:pt x="529" y="254"/>
                      <a:pt x="537" y="254"/>
                    </a:cubicBezTo>
                    <a:cubicBezTo>
                      <a:pt x="537" y="240"/>
                      <a:pt x="539" y="222"/>
                      <a:pt x="542" y="207"/>
                    </a:cubicBezTo>
                    <a:close/>
                  </a:path>
                </a:pathLst>
              </a:custGeom>
              <a:solidFill>
                <a:srgbClr val="F479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0" name="ïṣ1îdê">
                <a:extLst>
                  <a:ext uri="{FF2B5EF4-FFF2-40B4-BE49-F238E27FC236}">
                    <a16:creationId xmlns:a16="http://schemas.microsoft.com/office/drawing/2014/main" id="{5CCCDC04-09B9-448D-AA48-605EC6987DA3}"/>
                  </a:ext>
                </a:extLst>
              </p:cNvPr>
              <p:cNvSpPr/>
              <p:nvPr/>
            </p:nvSpPr>
            <p:spPr bwMode="auto">
              <a:xfrm>
                <a:off x="4965701" y="4443413"/>
                <a:ext cx="320675" cy="468313"/>
              </a:xfrm>
              <a:custGeom>
                <a:avLst/>
                <a:gdLst>
                  <a:gd name="T0" fmla="*/ 6 w 97"/>
                  <a:gd name="T1" fmla="*/ 0 h 142"/>
                  <a:gd name="T2" fmla="*/ 3 w 97"/>
                  <a:gd name="T3" fmla="*/ 18 h 142"/>
                  <a:gd name="T4" fmla="*/ 88 w 97"/>
                  <a:gd name="T5" fmla="*/ 140 h 142"/>
                  <a:gd name="T6" fmla="*/ 97 w 97"/>
                  <a:gd name="T7" fmla="*/ 138 h 142"/>
                  <a:gd name="T8" fmla="*/ 49 w 97"/>
                  <a:gd name="T9" fmla="*/ 87 h 142"/>
                  <a:gd name="T10" fmla="*/ 6 w 97"/>
                  <a:gd name="T11" fmla="*/ 0 h 142"/>
                </a:gdLst>
                <a:ahLst/>
                <a:cxnLst>
                  <a:cxn ang="0">
                    <a:pos x="T0" y="T1"/>
                  </a:cxn>
                  <a:cxn ang="0">
                    <a:pos x="T2" y="T3"/>
                  </a:cxn>
                  <a:cxn ang="0">
                    <a:pos x="T4" y="T5"/>
                  </a:cxn>
                  <a:cxn ang="0">
                    <a:pos x="T6" y="T7"/>
                  </a:cxn>
                  <a:cxn ang="0">
                    <a:pos x="T8" y="T9"/>
                  </a:cxn>
                  <a:cxn ang="0">
                    <a:pos x="T10" y="T11"/>
                  </a:cxn>
                </a:cxnLst>
                <a:rect l="0" t="0" r="r" b="b"/>
                <a:pathLst>
                  <a:path w="97" h="142">
                    <a:moveTo>
                      <a:pt x="6" y="0"/>
                    </a:moveTo>
                    <a:cubicBezTo>
                      <a:pt x="2" y="4"/>
                      <a:pt x="0" y="11"/>
                      <a:pt x="3" y="18"/>
                    </a:cubicBezTo>
                    <a:cubicBezTo>
                      <a:pt x="13" y="42"/>
                      <a:pt x="41" y="107"/>
                      <a:pt x="88" y="140"/>
                    </a:cubicBezTo>
                    <a:cubicBezTo>
                      <a:pt x="91" y="142"/>
                      <a:pt x="95" y="141"/>
                      <a:pt x="97" y="138"/>
                    </a:cubicBezTo>
                    <a:cubicBezTo>
                      <a:pt x="85" y="130"/>
                      <a:pt x="69" y="114"/>
                      <a:pt x="49" y="87"/>
                    </a:cubicBezTo>
                    <a:cubicBezTo>
                      <a:pt x="18" y="45"/>
                      <a:pt x="9" y="17"/>
                      <a:pt x="6" y="0"/>
                    </a:cubicBezTo>
                    <a:close/>
                  </a:path>
                </a:pathLst>
              </a:custGeom>
              <a:solidFill>
                <a:srgbClr val="00C0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1" name="íṧḻiďè">
                <a:extLst>
                  <a:ext uri="{FF2B5EF4-FFF2-40B4-BE49-F238E27FC236}">
                    <a16:creationId xmlns:a16="http://schemas.microsoft.com/office/drawing/2014/main" id="{7C089D98-95AB-462B-AE38-358E3B52E7DD}"/>
                  </a:ext>
                </a:extLst>
              </p:cNvPr>
              <p:cNvSpPr/>
              <p:nvPr/>
            </p:nvSpPr>
            <p:spPr bwMode="auto">
              <a:xfrm>
                <a:off x="4984751" y="4381500"/>
                <a:ext cx="314325" cy="517525"/>
              </a:xfrm>
              <a:custGeom>
                <a:avLst/>
                <a:gdLst>
                  <a:gd name="T0" fmla="*/ 51 w 95"/>
                  <a:gd name="T1" fmla="*/ 9 h 157"/>
                  <a:gd name="T2" fmla="*/ 1 w 95"/>
                  <a:gd name="T3" fmla="*/ 19 h 157"/>
                  <a:gd name="T4" fmla="*/ 0 w 95"/>
                  <a:gd name="T5" fmla="*/ 19 h 157"/>
                  <a:gd name="T6" fmla="*/ 43 w 95"/>
                  <a:gd name="T7" fmla="*/ 106 h 157"/>
                  <a:gd name="T8" fmla="*/ 91 w 95"/>
                  <a:gd name="T9" fmla="*/ 157 h 157"/>
                  <a:gd name="T10" fmla="*/ 92 w 95"/>
                  <a:gd name="T11" fmla="*/ 154 h 157"/>
                  <a:gd name="T12" fmla="*/ 51 w 95"/>
                  <a:gd name="T13" fmla="*/ 9 h 157"/>
                </a:gdLst>
                <a:ahLst/>
                <a:cxnLst>
                  <a:cxn ang="0">
                    <a:pos x="T0" y="T1"/>
                  </a:cxn>
                  <a:cxn ang="0">
                    <a:pos x="T2" y="T3"/>
                  </a:cxn>
                  <a:cxn ang="0">
                    <a:pos x="T4" y="T5"/>
                  </a:cxn>
                  <a:cxn ang="0">
                    <a:pos x="T6" y="T7"/>
                  </a:cxn>
                  <a:cxn ang="0">
                    <a:pos x="T8" y="T9"/>
                  </a:cxn>
                  <a:cxn ang="0">
                    <a:pos x="T10" y="T11"/>
                  </a:cxn>
                  <a:cxn ang="0">
                    <a:pos x="T12" y="T13"/>
                  </a:cxn>
                </a:cxnLst>
                <a:rect l="0" t="0" r="r" b="b"/>
                <a:pathLst>
                  <a:path w="95" h="157">
                    <a:moveTo>
                      <a:pt x="51" y="9"/>
                    </a:moveTo>
                    <a:cubicBezTo>
                      <a:pt x="51" y="9"/>
                      <a:pt x="23" y="0"/>
                      <a:pt x="1" y="19"/>
                    </a:cubicBezTo>
                    <a:cubicBezTo>
                      <a:pt x="1" y="19"/>
                      <a:pt x="0" y="19"/>
                      <a:pt x="0" y="19"/>
                    </a:cubicBezTo>
                    <a:cubicBezTo>
                      <a:pt x="3" y="36"/>
                      <a:pt x="12" y="64"/>
                      <a:pt x="43" y="106"/>
                    </a:cubicBezTo>
                    <a:cubicBezTo>
                      <a:pt x="63" y="133"/>
                      <a:pt x="79" y="149"/>
                      <a:pt x="91" y="157"/>
                    </a:cubicBezTo>
                    <a:cubicBezTo>
                      <a:pt x="91" y="156"/>
                      <a:pt x="92" y="155"/>
                      <a:pt x="92" y="154"/>
                    </a:cubicBezTo>
                    <a:cubicBezTo>
                      <a:pt x="95" y="127"/>
                      <a:pt x="42" y="107"/>
                      <a:pt x="51" y="9"/>
                    </a:cubicBezTo>
                    <a:close/>
                  </a:path>
                </a:pathLst>
              </a:custGeom>
              <a:gradFill>
                <a:gsLst>
                  <a:gs pos="100000">
                    <a:srgbClr val="0017A3"/>
                  </a:gs>
                  <a:gs pos="0">
                    <a:srgbClr val="190F08"/>
                  </a:gs>
                </a:gsLst>
                <a:lin ang="120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2" name="íṩ1iďé">
                <a:extLst>
                  <a:ext uri="{FF2B5EF4-FFF2-40B4-BE49-F238E27FC236}">
                    <a16:creationId xmlns:a16="http://schemas.microsoft.com/office/drawing/2014/main" id="{3D592A51-A940-4BCD-9BCD-528710ADF1AE}"/>
                  </a:ext>
                </a:extLst>
              </p:cNvPr>
              <p:cNvSpPr/>
              <p:nvPr/>
            </p:nvSpPr>
            <p:spPr bwMode="auto">
              <a:xfrm>
                <a:off x="5054601" y="4283075"/>
                <a:ext cx="177800" cy="212725"/>
              </a:xfrm>
              <a:custGeom>
                <a:avLst/>
                <a:gdLst>
                  <a:gd name="T0" fmla="*/ 50 w 54"/>
                  <a:gd name="T1" fmla="*/ 32 h 65"/>
                  <a:gd name="T2" fmla="*/ 32 w 54"/>
                  <a:gd name="T3" fmla="*/ 59 h 65"/>
                  <a:gd name="T4" fmla="*/ 17 w 54"/>
                  <a:gd name="T5" fmla="*/ 63 h 65"/>
                  <a:gd name="T6" fmla="*/ 3 w 54"/>
                  <a:gd name="T7" fmla="*/ 51 h 65"/>
                  <a:gd name="T8" fmla="*/ 2 w 54"/>
                  <a:gd name="T9" fmla="*/ 38 h 65"/>
                  <a:gd name="T10" fmla="*/ 21 w 54"/>
                  <a:gd name="T11" fmla="*/ 8 h 65"/>
                  <a:gd name="T12" fmla="*/ 40 w 54"/>
                  <a:gd name="T13" fmla="*/ 6 h 65"/>
                  <a:gd name="T14" fmla="*/ 50 w 54"/>
                  <a:gd name="T15" fmla="*/ 17 h 65"/>
                  <a:gd name="T16" fmla="*/ 50 w 54"/>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5">
                    <a:moveTo>
                      <a:pt x="50" y="32"/>
                    </a:moveTo>
                    <a:cubicBezTo>
                      <a:pt x="32" y="59"/>
                      <a:pt x="32" y="59"/>
                      <a:pt x="32" y="59"/>
                    </a:cubicBezTo>
                    <a:cubicBezTo>
                      <a:pt x="28" y="63"/>
                      <a:pt x="22" y="65"/>
                      <a:pt x="17" y="63"/>
                    </a:cubicBezTo>
                    <a:cubicBezTo>
                      <a:pt x="12" y="61"/>
                      <a:pt x="7" y="57"/>
                      <a:pt x="3" y="51"/>
                    </a:cubicBezTo>
                    <a:cubicBezTo>
                      <a:pt x="0" y="47"/>
                      <a:pt x="0" y="42"/>
                      <a:pt x="2" y="38"/>
                    </a:cubicBezTo>
                    <a:cubicBezTo>
                      <a:pt x="21" y="8"/>
                      <a:pt x="21" y="8"/>
                      <a:pt x="21" y="8"/>
                    </a:cubicBezTo>
                    <a:cubicBezTo>
                      <a:pt x="25" y="1"/>
                      <a:pt x="35" y="0"/>
                      <a:pt x="40" y="6"/>
                    </a:cubicBezTo>
                    <a:cubicBezTo>
                      <a:pt x="50" y="17"/>
                      <a:pt x="50" y="17"/>
                      <a:pt x="50" y="17"/>
                    </a:cubicBezTo>
                    <a:cubicBezTo>
                      <a:pt x="53" y="21"/>
                      <a:pt x="54" y="28"/>
                      <a:pt x="50" y="32"/>
                    </a:cubicBezTo>
                    <a:close/>
                  </a:path>
                </a:pathLst>
              </a:custGeom>
              <a:gradFill>
                <a:gsLst>
                  <a:gs pos="100000">
                    <a:srgbClr val="FFAC6F"/>
                  </a:gs>
                  <a:gs pos="0">
                    <a:srgbClr val="FF9566"/>
                  </a:gs>
                </a:gsLst>
                <a:lin ang="120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3" name="ïşḻïḓe">
                <a:extLst>
                  <a:ext uri="{FF2B5EF4-FFF2-40B4-BE49-F238E27FC236}">
                    <a16:creationId xmlns:a16="http://schemas.microsoft.com/office/drawing/2014/main" id="{F11D808E-1515-4933-8558-A428581EF9C7}"/>
                  </a:ext>
                </a:extLst>
              </p:cNvPr>
              <p:cNvSpPr/>
              <p:nvPr/>
            </p:nvSpPr>
            <p:spPr bwMode="auto">
              <a:xfrm>
                <a:off x="5110163" y="4605338"/>
                <a:ext cx="76200" cy="42863"/>
              </a:xfrm>
              <a:custGeom>
                <a:avLst/>
                <a:gdLst>
                  <a:gd name="T0" fmla="*/ 20 w 23"/>
                  <a:gd name="T1" fmla="*/ 13 h 13"/>
                  <a:gd name="T2" fmla="*/ 18 w 23"/>
                  <a:gd name="T3" fmla="*/ 11 h 13"/>
                  <a:gd name="T4" fmla="*/ 12 w 23"/>
                  <a:gd name="T5" fmla="*/ 5 h 13"/>
                  <a:gd name="T6" fmla="*/ 4 w 23"/>
                  <a:gd name="T7" fmla="*/ 6 h 13"/>
                  <a:gd name="T8" fmla="*/ 1 w 23"/>
                  <a:gd name="T9" fmla="*/ 6 h 13"/>
                  <a:gd name="T10" fmla="*/ 2 w 23"/>
                  <a:gd name="T11" fmla="*/ 3 h 13"/>
                  <a:gd name="T12" fmla="*/ 14 w 23"/>
                  <a:gd name="T13" fmla="*/ 2 h 13"/>
                  <a:gd name="T14" fmla="*/ 22 w 23"/>
                  <a:gd name="T15" fmla="*/ 10 h 13"/>
                  <a:gd name="T16" fmla="*/ 21 w 23"/>
                  <a:gd name="T17" fmla="*/ 13 h 13"/>
                  <a:gd name="T18" fmla="*/ 20 w 2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3">
                    <a:moveTo>
                      <a:pt x="20" y="13"/>
                    </a:moveTo>
                    <a:cubicBezTo>
                      <a:pt x="19" y="13"/>
                      <a:pt x="19" y="12"/>
                      <a:pt x="18" y="11"/>
                    </a:cubicBezTo>
                    <a:cubicBezTo>
                      <a:pt x="18" y="9"/>
                      <a:pt x="15" y="6"/>
                      <a:pt x="12" y="5"/>
                    </a:cubicBezTo>
                    <a:cubicBezTo>
                      <a:pt x="9" y="4"/>
                      <a:pt x="6" y="5"/>
                      <a:pt x="4" y="6"/>
                    </a:cubicBezTo>
                    <a:cubicBezTo>
                      <a:pt x="3" y="7"/>
                      <a:pt x="2" y="7"/>
                      <a:pt x="1" y="6"/>
                    </a:cubicBezTo>
                    <a:cubicBezTo>
                      <a:pt x="0" y="5"/>
                      <a:pt x="1" y="4"/>
                      <a:pt x="2" y="3"/>
                    </a:cubicBezTo>
                    <a:cubicBezTo>
                      <a:pt x="5" y="1"/>
                      <a:pt x="9" y="0"/>
                      <a:pt x="14" y="2"/>
                    </a:cubicBezTo>
                    <a:cubicBezTo>
                      <a:pt x="18" y="3"/>
                      <a:pt x="21" y="6"/>
                      <a:pt x="22" y="10"/>
                    </a:cubicBezTo>
                    <a:cubicBezTo>
                      <a:pt x="23" y="11"/>
                      <a:pt x="22" y="12"/>
                      <a:pt x="21" y="13"/>
                    </a:cubicBezTo>
                    <a:cubicBezTo>
                      <a:pt x="21" y="13"/>
                      <a:pt x="21" y="13"/>
                      <a:pt x="20" y="1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4" name="íšľídè">
                <a:extLst>
                  <a:ext uri="{FF2B5EF4-FFF2-40B4-BE49-F238E27FC236}">
                    <a16:creationId xmlns:a16="http://schemas.microsoft.com/office/drawing/2014/main" id="{A0D831C5-804B-41C4-B0C5-46F9A9C3469A}"/>
                  </a:ext>
                </a:extLst>
              </p:cNvPr>
              <p:cNvSpPr/>
              <p:nvPr/>
            </p:nvSpPr>
            <p:spPr bwMode="auto">
              <a:xfrm>
                <a:off x="5146676" y="4675188"/>
                <a:ext cx="69850" cy="41275"/>
              </a:xfrm>
              <a:custGeom>
                <a:avLst/>
                <a:gdLst>
                  <a:gd name="T0" fmla="*/ 18 w 21"/>
                  <a:gd name="T1" fmla="*/ 13 h 13"/>
                  <a:gd name="T2" fmla="*/ 16 w 21"/>
                  <a:gd name="T3" fmla="*/ 12 h 13"/>
                  <a:gd name="T4" fmla="*/ 3 w 21"/>
                  <a:gd name="T5" fmla="*/ 6 h 13"/>
                  <a:gd name="T6" fmla="*/ 0 w 21"/>
                  <a:gd name="T7" fmla="*/ 5 h 13"/>
                  <a:gd name="T8" fmla="*/ 2 w 21"/>
                  <a:gd name="T9" fmla="*/ 3 h 13"/>
                  <a:gd name="T10" fmla="*/ 20 w 21"/>
                  <a:gd name="T11" fmla="*/ 10 h 13"/>
                  <a:gd name="T12" fmla="*/ 19 w 21"/>
                  <a:gd name="T13" fmla="*/ 13 h 13"/>
                  <a:gd name="T14" fmla="*/ 18 w 2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18" y="13"/>
                    </a:moveTo>
                    <a:cubicBezTo>
                      <a:pt x="18" y="13"/>
                      <a:pt x="17" y="13"/>
                      <a:pt x="16" y="12"/>
                    </a:cubicBezTo>
                    <a:cubicBezTo>
                      <a:pt x="14" y="7"/>
                      <a:pt x="8" y="4"/>
                      <a:pt x="3" y="6"/>
                    </a:cubicBezTo>
                    <a:cubicBezTo>
                      <a:pt x="2" y="7"/>
                      <a:pt x="1" y="6"/>
                      <a:pt x="0" y="5"/>
                    </a:cubicBezTo>
                    <a:cubicBezTo>
                      <a:pt x="0" y="4"/>
                      <a:pt x="1" y="3"/>
                      <a:pt x="2" y="3"/>
                    </a:cubicBezTo>
                    <a:cubicBezTo>
                      <a:pt x="8" y="0"/>
                      <a:pt x="17" y="3"/>
                      <a:pt x="20" y="10"/>
                    </a:cubicBezTo>
                    <a:cubicBezTo>
                      <a:pt x="21" y="11"/>
                      <a:pt x="20" y="12"/>
                      <a:pt x="19" y="13"/>
                    </a:cubicBezTo>
                    <a:cubicBezTo>
                      <a:pt x="19" y="13"/>
                      <a:pt x="19" y="13"/>
                      <a:pt x="18" y="1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5" name="íṡ1íḋè">
                <a:extLst>
                  <a:ext uri="{FF2B5EF4-FFF2-40B4-BE49-F238E27FC236}">
                    <a16:creationId xmlns:a16="http://schemas.microsoft.com/office/drawing/2014/main" id="{BFE911A8-7497-4644-9A6F-9F03512C53A6}"/>
                  </a:ext>
                </a:extLst>
              </p:cNvPr>
              <p:cNvSpPr/>
              <p:nvPr/>
            </p:nvSpPr>
            <p:spPr bwMode="auto">
              <a:xfrm>
                <a:off x="5094288" y="2836863"/>
                <a:ext cx="1149350" cy="1577975"/>
              </a:xfrm>
              <a:custGeom>
                <a:avLst/>
                <a:gdLst>
                  <a:gd name="T0" fmla="*/ 194 w 348"/>
                  <a:gd name="T1" fmla="*/ 14 h 479"/>
                  <a:gd name="T2" fmla="*/ 160 w 348"/>
                  <a:gd name="T3" fmla="*/ 258 h 479"/>
                  <a:gd name="T4" fmla="*/ 79 w 348"/>
                  <a:gd name="T5" fmla="*/ 301 h 479"/>
                  <a:gd name="T6" fmla="*/ 0 w 348"/>
                  <a:gd name="T7" fmla="*/ 446 h 479"/>
                  <a:gd name="T8" fmla="*/ 48 w 348"/>
                  <a:gd name="T9" fmla="*/ 479 h 479"/>
                  <a:gd name="T10" fmla="*/ 223 w 348"/>
                  <a:gd name="T11" fmla="*/ 302 h 479"/>
                  <a:gd name="T12" fmla="*/ 348 w 348"/>
                  <a:gd name="T13" fmla="*/ 85 h 479"/>
                  <a:gd name="T14" fmla="*/ 324 w 348"/>
                  <a:gd name="T15" fmla="*/ 0 h 479"/>
                  <a:gd name="T16" fmla="*/ 194 w 348"/>
                  <a:gd name="T17" fmla="*/ 1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479">
                    <a:moveTo>
                      <a:pt x="194" y="14"/>
                    </a:moveTo>
                    <a:cubicBezTo>
                      <a:pt x="194" y="14"/>
                      <a:pt x="177" y="182"/>
                      <a:pt x="160" y="258"/>
                    </a:cubicBezTo>
                    <a:cubicBezTo>
                      <a:pt x="160" y="258"/>
                      <a:pt x="109" y="276"/>
                      <a:pt x="79" y="301"/>
                    </a:cubicBezTo>
                    <a:cubicBezTo>
                      <a:pt x="50" y="327"/>
                      <a:pt x="0" y="446"/>
                      <a:pt x="0" y="446"/>
                    </a:cubicBezTo>
                    <a:cubicBezTo>
                      <a:pt x="0" y="446"/>
                      <a:pt x="25" y="478"/>
                      <a:pt x="48" y="479"/>
                    </a:cubicBezTo>
                    <a:cubicBezTo>
                      <a:pt x="223" y="302"/>
                      <a:pt x="223" y="302"/>
                      <a:pt x="223" y="302"/>
                    </a:cubicBezTo>
                    <a:cubicBezTo>
                      <a:pt x="348" y="85"/>
                      <a:pt x="348" y="85"/>
                      <a:pt x="348" y="85"/>
                    </a:cubicBezTo>
                    <a:cubicBezTo>
                      <a:pt x="324" y="0"/>
                      <a:pt x="324" y="0"/>
                      <a:pt x="324" y="0"/>
                    </a:cubicBezTo>
                    <a:lnTo>
                      <a:pt x="194" y="14"/>
                    </a:lnTo>
                    <a:close/>
                  </a:path>
                </a:pathLst>
              </a:custGeom>
              <a:gradFill>
                <a:gsLst>
                  <a:gs pos="0">
                    <a:srgbClr val="0017A3"/>
                  </a:gs>
                  <a:gs pos="100000">
                    <a:srgbClr val="190F08"/>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6" name="išḷîḓe">
                <a:extLst>
                  <a:ext uri="{FF2B5EF4-FFF2-40B4-BE49-F238E27FC236}">
                    <a16:creationId xmlns:a16="http://schemas.microsoft.com/office/drawing/2014/main" id="{E5C70829-0669-43E1-8C28-FCD3FE04A133}"/>
                  </a:ext>
                </a:extLst>
              </p:cNvPr>
              <p:cNvSpPr/>
              <p:nvPr/>
            </p:nvSpPr>
            <p:spPr bwMode="auto">
              <a:xfrm>
                <a:off x="7602538" y="3082925"/>
                <a:ext cx="271463" cy="490538"/>
              </a:xfrm>
              <a:custGeom>
                <a:avLst/>
                <a:gdLst>
                  <a:gd name="T0" fmla="*/ 0 w 82"/>
                  <a:gd name="T1" fmla="*/ 147 h 149"/>
                  <a:gd name="T2" fmla="*/ 17 w 82"/>
                  <a:gd name="T3" fmla="*/ 141 h 149"/>
                  <a:gd name="T4" fmla="*/ 81 w 82"/>
                  <a:gd name="T5" fmla="*/ 6 h 149"/>
                  <a:gd name="T6" fmla="*/ 76 w 82"/>
                  <a:gd name="T7" fmla="*/ 0 h 149"/>
                  <a:gd name="T8" fmla="*/ 55 w 82"/>
                  <a:gd name="T9" fmla="*/ 66 h 149"/>
                  <a:gd name="T10" fmla="*/ 0 w 82"/>
                  <a:gd name="T11" fmla="*/ 147 h 149"/>
                </a:gdLst>
                <a:ahLst/>
                <a:cxnLst>
                  <a:cxn ang="0">
                    <a:pos x="T0" y="T1"/>
                  </a:cxn>
                  <a:cxn ang="0">
                    <a:pos x="T2" y="T3"/>
                  </a:cxn>
                  <a:cxn ang="0">
                    <a:pos x="T4" y="T5"/>
                  </a:cxn>
                  <a:cxn ang="0">
                    <a:pos x="T6" y="T7"/>
                  </a:cxn>
                  <a:cxn ang="0">
                    <a:pos x="T8" y="T9"/>
                  </a:cxn>
                  <a:cxn ang="0">
                    <a:pos x="T10" y="T11"/>
                  </a:cxn>
                </a:cxnLst>
                <a:rect l="0" t="0" r="r" b="b"/>
                <a:pathLst>
                  <a:path w="82" h="149">
                    <a:moveTo>
                      <a:pt x="0" y="147"/>
                    </a:moveTo>
                    <a:cubicBezTo>
                      <a:pt x="6" y="149"/>
                      <a:pt x="13" y="146"/>
                      <a:pt x="17" y="141"/>
                    </a:cubicBezTo>
                    <a:cubicBezTo>
                      <a:pt x="34" y="120"/>
                      <a:pt x="76" y="63"/>
                      <a:pt x="81" y="6"/>
                    </a:cubicBezTo>
                    <a:cubicBezTo>
                      <a:pt x="82" y="3"/>
                      <a:pt x="79" y="0"/>
                      <a:pt x="76" y="0"/>
                    </a:cubicBezTo>
                    <a:cubicBezTo>
                      <a:pt x="74" y="14"/>
                      <a:pt x="68" y="35"/>
                      <a:pt x="55" y="66"/>
                    </a:cubicBezTo>
                    <a:cubicBezTo>
                      <a:pt x="33" y="114"/>
                      <a:pt x="14" y="136"/>
                      <a:pt x="0" y="147"/>
                    </a:cubicBezTo>
                    <a:close/>
                  </a:path>
                </a:pathLst>
              </a:custGeom>
              <a:solidFill>
                <a:srgbClr val="00C0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7" name="iṧļïďè">
                <a:extLst>
                  <a:ext uri="{FF2B5EF4-FFF2-40B4-BE49-F238E27FC236}">
                    <a16:creationId xmlns:a16="http://schemas.microsoft.com/office/drawing/2014/main" id="{13F6CA1F-0048-4A9E-870A-08D4EC41BA45}"/>
                  </a:ext>
                </a:extLst>
              </p:cNvPr>
              <p:cNvSpPr/>
              <p:nvPr/>
            </p:nvSpPr>
            <p:spPr bwMode="auto">
              <a:xfrm>
                <a:off x="7491413" y="3082925"/>
                <a:ext cx="361950" cy="484188"/>
              </a:xfrm>
              <a:custGeom>
                <a:avLst/>
                <a:gdLst>
                  <a:gd name="T0" fmla="*/ 0 w 110"/>
                  <a:gd name="T1" fmla="*/ 108 h 147"/>
                  <a:gd name="T2" fmla="*/ 34 w 110"/>
                  <a:gd name="T3" fmla="*/ 147 h 147"/>
                  <a:gd name="T4" fmla="*/ 34 w 110"/>
                  <a:gd name="T5" fmla="*/ 147 h 147"/>
                  <a:gd name="T6" fmla="*/ 89 w 110"/>
                  <a:gd name="T7" fmla="*/ 66 h 147"/>
                  <a:gd name="T8" fmla="*/ 110 w 110"/>
                  <a:gd name="T9" fmla="*/ 0 h 147"/>
                  <a:gd name="T10" fmla="*/ 106 w 110"/>
                  <a:gd name="T11" fmla="*/ 0 h 147"/>
                  <a:gd name="T12" fmla="*/ 17 w 110"/>
                  <a:gd name="T13" fmla="*/ 75 h 147"/>
                  <a:gd name="T14" fmla="*/ 0 w 110"/>
                  <a:gd name="T15" fmla="*/ 108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47">
                    <a:moveTo>
                      <a:pt x="0" y="108"/>
                    </a:moveTo>
                    <a:cubicBezTo>
                      <a:pt x="0" y="108"/>
                      <a:pt x="6" y="137"/>
                      <a:pt x="34" y="147"/>
                    </a:cubicBezTo>
                    <a:cubicBezTo>
                      <a:pt x="34" y="147"/>
                      <a:pt x="34" y="147"/>
                      <a:pt x="34" y="147"/>
                    </a:cubicBezTo>
                    <a:cubicBezTo>
                      <a:pt x="48" y="136"/>
                      <a:pt x="67" y="114"/>
                      <a:pt x="89" y="66"/>
                    </a:cubicBezTo>
                    <a:cubicBezTo>
                      <a:pt x="102" y="35"/>
                      <a:pt x="108" y="14"/>
                      <a:pt x="110" y="0"/>
                    </a:cubicBezTo>
                    <a:cubicBezTo>
                      <a:pt x="109" y="0"/>
                      <a:pt x="107" y="0"/>
                      <a:pt x="106" y="0"/>
                    </a:cubicBezTo>
                    <a:cubicBezTo>
                      <a:pt x="88" y="8"/>
                      <a:pt x="51" y="64"/>
                      <a:pt x="17" y="75"/>
                    </a:cubicBezTo>
                    <a:cubicBezTo>
                      <a:pt x="1" y="80"/>
                      <a:pt x="13" y="99"/>
                      <a:pt x="0" y="108"/>
                    </a:cubicBezTo>
                    <a:close/>
                  </a:path>
                </a:pathLst>
              </a:custGeom>
              <a:gradFill>
                <a:gsLst>
                  <a:gs pos="100000">
                    <a:srgbClr val="0017A3"/>
                  </a:gs>
                  <a:gs pos="0">
                    <a:srgbClr val="190F08"/>
                  </a:gs>
                </a:gsLst>
                <a:lin ang="120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8" name="îṩliďê">
                <a:extLst>
                  <a:ext uri="{FF2B5EF4-FFF2-40B4-BE49-F238E27FC236}">
                    <a16:creationId xmlns:a16="http://schemas.microsoft.com/office/drawing/2014/main" id="{AD930D41-79F1-40D7-B886-DE5A9FAA5BDB}"/>
                  </a:ext>
                </a:extLst>
              </p:cNvPr>
              <p:cNvSpPr/>
              <p:nvPr/>
            </p:nvSpPr>
            <p:spPr bwMode="auto">
              <a:xfrm>
                <a:off x="7354888" y="3275013"/>
                <a:ext cx="219075" cy="169863"/>
              </a:xfrm>
              <a:custGeom>
                <a:avLst/>
                <a:gdLst>
                  <a:gd name="T0" fmla="*/ 30 w 66"/>
                  <a:gd name="T1" fmla="*/ 2 h 52"/>
                  <a:gd name="T2" fmla="*/ 58 w 66"/>
                  <a:gd name="T3" fmla="*/ 19 h 52"/>
                  <a:gd name="T4" fmla="*/ 64 w 66"/>
                  <a:gd name="T5" fmla="*/ 33 h 52"/>
                  <a:gd name="T6" fmla="*/ 53 w 66"/>
                  <a:gd name="T7" fmla="*/ 49 h 52"/>
                  <a:gd name="T8" fmla="*/ 40 w 66"/>
                  <a:gd name="T9" fmla="*/ 50 h 52"/>
                  <a:gd name="T10" fmla="*/ 9 w 66"/>
                  <a:gd name="T11" fmla="*/ 34 h 52"/>
                  <a:gd name="T12" fmla="*/ 5 w 66"/>
                  <a:gd name="T13" fmla="*/ 15 h 52"/>
                  <a:gd name="T14" fmla="*/ 15 w 66"/>
                  <a:gd name="T15" fmla="*/ 5 h 52"/>
                  <a:gd name="T16" fmla="*/ 30 w 66"/>
                  <a:gd name="T1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2">
                    <a:moveTo>
                      <a:pt x="30" y="2"/>
                    </a:moveTo>
                    <a:cubicBezTo>
                      <a:pt x="58" y="19"/>
                      <a:pt x="58" y="19"/>
                      <a:pt x="58" y="19"/>
                    </a:cubicBezTo>
                    <a:cubicBezTo>
                      <a:pt x="63" y="22"/>
                      <a:pt x="66" y="28"/>
                      <a:pt x="64" y="33"/>
                    </a:cubicBezTo>
                    <a:cubicBezTo>
                      <a:pt x="62" y="38"/>
                      <a:pt x="59" y="44"/>
                      <a:pt x="53" y="49"/>
                    </a:cubicBezTo>
                    <a:cubicBezTo>
                      <a:pt x="49" y="52"/>
                      <a:pt x="44" y="52"/>
                      <a:pt x="40" y="50"/>
                    </a:cubicBezTo>
                    <a:cubicBezTo>
                      <a:pt x="9" y="34"/>
                      <a:pt x="9" y="34"/>
                      <a:pt x="9" y="34"/>
                    </a:cubicBezTo>
                    <a:cubicBezTo>
                      <a:pt x="1" y="31"/>
                      <a:pt x="0" y="21"/>
                      <a:pt x="5" y="15"/>
                    </a:cubicBezTo>
                    <a:cubicBezTo>
                      <a:pt x="15" y="5"/>
                      <a:pt x="15" y="5"/>
                      <a:pt x="15" y="5"/>
                    </a:cubicBezTo>
                    <a:cubicBezTo>
                      <a:pt x="19" y="0"/>
                      <a:pt x="25" y="0"/>
                      <a:pt x="30" y="2"/>
                    </a:cubicBezTo>
                    <a:close/>
                  </a:path>
                </a:pathLst>
              </a:custGeom>
              <a:gradFill>
                <a:gsLst>
                  <a:gs pos="100000">
                    <a:srgbClr val="FFAC6F"/>
                  </a:gs>
                  <a:gs pos="0">
                    <a:srgbClr val="FF9566"/>
                  </a:gs>
                </a:gsLst>
                <a:lin ang="120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99" name="ïsḻïḍe">
                <a:extLst>
                  <a:ext uri="{FF2B5EF4-FFF2-40B4-BE49-F238E27FC236}">
                    <a16:creationId xmlns:a16="http://schemas.microsoft.com/office/drawing/2014/main" id="{6531AF96-5E51-4437-B5EA-9CAAD4C580F7}"/>
                  </a:ext>
                </a:extLst>
              </p:cNvPr>
              <p:cNvSpPr/>
              <p:nvPr/>
            </p:nvSpPr>
            <p:spPr bwMode="auto">
              <a:xfrm>
                <a:off x="7648576" y="3248025"/>
                <a:ext cx="66675" cy="104775"/>
              </a:xfrm>
              <a:custGeom>
                <a:avLst/>
                <a:gdLst>
                  <a:gd name="T0" fmla="*/ 18 w 20"/>
                  <a:gd name="T1" fmla="*/ 32 h 32"/>
                  <a:gd name="T2" fmla="*/ 17 w 20"/>
                  <a:gd name="T3" fmla="*/ 31 h 32"/>
                  <a:gd name="T4" fmla="*/ 0 w 20"/>
                  <a:gd name="T5" fmla="*/ 2 h 32"/>
                  <a:gd name="T6" fmla="*/ 2 w 20"/>
                  <a:gd name="T7" fmla="*/ 0 h 32"/>
                  <a:gd name="T8" fmla="*/ 4 w 20"/>
                  <a:gd name="T9" fmla="*/ 2 h 32"/>
                  <a:gd name="T10" fmla="*/ 19 w 20"/>
                  <a:gd name="T11" fmla="*/ 29 h 32"/>
                  <a:gd name="T12" fmla="*/ 19 w 20"/>
                  <a:gd name="T13" fmla="*/ 31 h 32"/>
                  <a:gd name="T14" fmla="*/ 18 w 20"/>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2">
                    <a:moveTo>
                      <a:pt x="18" y="32"/>
                    </a:moveTo>
                    <a:cubicBezTo>
                      <a:pt x="18" y="32"/>
                      <a:pt x="17" y="32"/>
                      <a:pt x="17" y="31"/>
                    </a:cubicBezTo>
                    <a:cubicBezTo>
                      <a:pt x="8" y="23"/>
                      <a:pt x="0" y="14"/>
                      <a:pt x="0" y="2"/>
                    </a:cubicBezTo>
                    <a:cubicBezTo>
                      <a:pt x="0" y="1"/>
                      <a:pt x="1" y="0"/>
                      <a:pt x="2" y="0"/>
                    </a:cubicBezTo>
                    <a:cubicBezTo>
                      <a:pt x="3" y="0"/>
                      <a:pt x="4" y="1"/>
                      <a:pt x="4" y="2"/>
                    </a:cubicBezTo>
                    <a:cubicBezTo>
                      <a:pt x="4" y="13"/>
                      <a:pt x="11" y="20"/>
                      <a:pt x="19" y="29"/>
                    </a:cubicBezTo>
                    <a:cubicBezTo>
                      <a:pt x="20" y="29"/>
                      <a:pt x="20" y="31"/>
                      <a:pt x="19" y="31"/>
                    </a:cubicBezTo>
                    <a:cubicBezTo>
                      <a:pt x="19" y="32"/>
                      <a:pt x="19" y="32"/>
                      <a:pt x="18" y="32"/>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0" name="î$ļîḓé">
                <a:extLst>
                  <a:ext uri="{FF2B5EF4-FFF2-40B4-BE49-F238E27FC236}">
                    <a16:creationId xmlns:a16="http://schemas.microsoft.com/office/drawing/2014/main" id="{301F9E1E-0C59-407E-94CF-ABB748F465CE}"/>
                  </a:ext>
                </a:extLst>
              </p:cNvPr>
              <p:cNvSpPr/>
              <p:nvPr/>
            </p:nvSpPr>
            <p:spPr bwMode="auto">
              <a:xfrm>
                <a:off x="7688263" y="3198813"/>
                <a:ext cx="66675" cy="95250"/>
              </a:xfrm>
              <a:custGeom>
                <a:avLst/>
                <a:gdLst>
                  <a:gd name="T0" fmla="*/ 18 w 20"/>
                  <a:gd name="T1" fmla="*/ 29 h 29"/>
                  <a:gd name="T2" fmla="*/ 18 w 20"/>
                  <a:gd name="T3" fmla="*/ 29 h 29"/>
                  <a:gd name="T4" fmla="*/ 4 w 20"/>
                  <a:gd name="T5" fmla="*/ 19 h 29"/>
                  <a:gd name="T6" fmla="*/ 2 w 20"/>
                  <a:gd name="T7" fmla="*/ 2 h 29"/>
                  <a:gd name="T8" fmla="*/ 4 w 20"/>
                  <a:gd name="T9" fmla="*/ 1 h 29"/>
                  <a:gd name="T10" fmla="*/ 6 w 20"/>
                  <a:gd name="T11" fmla="*/ 3 h 29"/>
                  <a:gd name="T12" fmla="*/ 7 w 20"/>
                  <a:gd name="T13" fmla="*/ 17 h 29"/>
                  <a:gd name="T14" fmla="*/ 18 w 20"/>
                  <a:gd name="T15" fmla="*/ 25 h 29"/>
                  <a:gd name="T16" fmla="*/ 20 w 20"/>
                  <a:gd name="T17" fmla="*/ 28 h 29"/>
                  <a:gd name="T18" fmla="*/ 18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8" y="29"/>
                    </a:moveTo>
                    <a:cubicBezTo>
                      <a:pt x="18" y="29"/>
                      <a:pt x="18" y="29"/>
                      <a:pt x="18" y="29"/>
                    </a:cubicBezTo>
                    <a:cubicBezTo>
                      <a:pt x="12" y="28"/>
                      <a:pt x="7" y="24"/>
                      <a:pt x="4" y="19"/>
                    </a:cubicBezTo>
                    <a:cubicBezTo>
                      <a:pt x="1" y="14"/>
                      <a:pt x="0" y="7"/>
                      <a:pt x="2" y="2"/>
                    </a:cubicBezTo>
                    <a:cubicBezTo>
                      <a:pt x="2" y="1"/>
                      <a:pt x="3" y="0"/>
                      <a:pt x="4" y="1"/>
                    </a:cubicBezTo>
                    <a:cubicBezTo>
                      <a:pt x="5" y="1"/>
                      <a:pt x="6" y="2"/>
                      <a:pt x="6" y="3"/>
                    </a:cubicBezTo>
                    <a:cubicBezTo>
                      <a:pt x="4" y="7"/>
                      <a:pt x="5" y="12"/>
                      <a:pt x="7" y="17"/>
                    </a:cubicBezTo>
                    <a:cubicBezTo>
                      <a:pt x="10" y="21"/>
                      <a:pt x="14" y="24"/>
                      <a:pt x="18" y="25"/>
                    </a:cubicBezTo>
                    <a:cubicBezTo>
                      <a:pt x="20" y="26"/>
                      <a:pt x="20" y="27"/>
                      <a:pt x="20" y="28"/>
                    </a:cubicBezTo>
                    <a:cubicBezTo>
                      <a:pt x="20" y="29"/>
                      <a:pt x="19" y="29"/>
                      <a:pt x="18" y="29"/>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1" name="íşlîdê">
                <a:extLst>
                  <a:ext uri="{FF2B5EF4-FFF2-40B4-BE49-F238E27FC236}">
                    <a16:creationId xmlns:a16="http://schemas.microsoft.com/office/drawing/2014/main" id="{C387FB96-80CC-49FD-9349-A0CEA167A8F0}"/>
                  </a:ext>
                </a:extLst>
              </p:cNvPr>
              <p:cNvSpPr/>
              <p:nvPr/>
            </p:nvSpPr>
            <p:spPr bwMode="auto">
              <a:xfrm>
                <a:off x="5718176" y="2647950"/>
                <a:ext cx="1739900" cy="758825"/>
              </a:xfrm>
              <a:custGeom>
                <a:avLst/>
                <a:gdLst>
                  <a:gd name="T0" fmla="*/ 6 w 527"/>
                  <a:gd name="T1" fmla="*/ 57 h 230"/>
                  <a:gd name="T2" fmla="*/ 0 w 527"/>
                  <a:gd name="T3" fmla="*/ 104 h 230"/>
                  <a:gd name="T4" fmla="*/ 175 w 527"/>
                  <a:gd name="T5" fmla="*/ 170 h 230"/>
                  <a:gd name="T6" fmla="*/ 329 w 527"/>
                  <a:gd name="T7" fmla="*/ 96 h 230"/>
                  <a:gd name="T8" fmla="*/ 505 w 527"/>
                  <a:gd name="T9" fmla="*/ 230 h 230"/>
                  <a:gd name="T10" fmla="*/ 527 w 527"/>
                  <a:gd name="T11" fmla="*/ 186 h 230"/>
                  <a:gd name="T12" fmla="*/ 382 w 527"/>
                  <a:gd name="T13" fmla="*/ 24 h 230"/>
                  <a:gd name="T14" fmla="*/ 320 w 527"/>
                  <a:gd name="T15" fmla="*/ 9 h 230"/>
                  <a:gd name="T16" fmla="*/ 127 w 527"/>
                  <a:gd name="T17" fmla="*/ 65 h 230"/>
                  <a:gd name="T18" fmla="*/ 6 w 527"/>
                  <a:gd name="T19" fmla="*/ 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230">
                    <a:moveTo>
                      <a:pt x="6" y="57"/>
                    </a:moveTo>
                    <a:cubicBezTo>
                      <a:pt x="0" y="104"/>
                      <a:pt x="0" y="104"/>
                      <a:pt x="0" y="104"/>
                    </a:cubicBezTo>
                    <a:cubicBezTo>
                      <a:pt x="0" y="104"/>
                      <a:pt x="34" y="216"/>
                      <a:pt x="175" y="170"/>
                    </a:cubicBezTo>
                    <a:cubicBezTo>
                      <a:pt x="316" y="123"/>
                      <a:pt x="329" y="96"/>
                      <a:pt x="329" y="96"/>
                    </a:cubicBezTo>
                    <a:cubicBezTo>
                      <a:pt x="329" y="96"/>
                      <a:pt x="331" y="172"/>
                      <a:pt x="505" y="230"/>
                    </a:cubicBezTo>
                    <a:cubicBezTo>
                      <a:pt x="505" y="230"/>
                      <a:pt x="526" y="207"/>
                      <a:pt x="527" y="186"/>
                    </a:cubicBezTo>
                    <a:cubicBezTo>
                      <a:pt x="382" y="24"/>
                      <a:pt x="382" y="24"/>
                      <a:pt x="382" y="24"/>
                    </a:cubicBezTo>
                    <a:cubicBezTo>
                      <a:pt x="362" y="3"/>
                      <a:pt x="347" y="0"/>
                      <a:pt x="320" y="9"/>
                    </a:cubicBezTo>
                    <a:cubicBezTo>
                      <a:pt x="259" y="31"/>
                      <a:pt x="145" y="65"/>
                      <a:pt x="127" y="65"/>
                    </a:cubicBezTo>
                    <a:lnTo>
                      <a:pt x="6" y="57"/>
                    </a:lnTo>
                    <a:close/>
                  </a:path>
                </a:pathLst>
              </a:custGeom>
              <a:gradFill>
                <a:gsLst>
                  <a:gs pos="100000">
                    <a:srgbClr val="0017A3"/>
                  </a:gs>
                  <a:gs pos="0">
                    <a:srgbClr val="190F08"/>
                  </a:gs>
                </a:gsLst>
                <a:lin ang="120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2" name="ïs1îḓê">
                <a:extLst>
                  <a:ext uri="{FF2B5EF4-FFF2-40B4-BE49-F238E27FC236}">
                    <a16:creationId xmlns:a16="http://schemas.microsoft.com/office/drawing/2014/main" id="{6980243D-05BA-4C52-AB9A-1588C9C5F4BF}"/>
                  </a:ext>
                </a:extLst>
              </p:cNvPr>
              <p:cNvSpPr/>
              <p:nvPr/>
            </p:nvSpPr>
            <p:spPr bwMode="auto">
              <a:xfrm>
                <a:off x="5443538" y="1627188"/>
                <a:ext cx="1211263" cy="1360488"/>
              </a:xfrm>
              <a:custGeom>
                <a:avLst/>
                <a:gdLst>
                  <a:gd name="T0" fmla="*/ 140 w 367"/>
                  <a:gd name="T1" fmla="*/ 21 h 413"/>
                  <a:gd name="T2" fmla="*/ 0 w 367"/>
                  <a:gd name="T3" fmla="*/ 112 h 413"/>
                  <a:gd name="T4" fmla="*/ 61 w 367"/>
                  <a:gd name="T5" fmla="*/ 164 h 413"/>
                  <a:gd name="T6" fmla="*/ 122 w 367"/>
                  <a:gd name="T7" fmla="*/ 117 h 413"/>
                  <a:gd name="T8" fmla="*/ 77 w 367"/>
                  <a:gd name="T9" fmla="*/ 390 h 413"/>
                  <a:gd name="T10" fmla="*/ 84 w 367"/>
                  <a:gd name="T11" fmla="*/ 401 h 413"/>
                  <a:gd name="T12" fmla="*/ 250 w 367"/>
                  <a:gd name="T13" fmla="*/ 366 h 413"/>
                  <a:gd name="T14" fmla="*/ 351 w 367"/>
                  <a:gd name="T15" fmla="*/ 142 h 413"/>
                  <a:gd name="T16" fmla="*/ 366 w 367"/>
                  <a:gd name="T17" fmla="*/ 65 h 413"/>
                  <a:gd name="T18" fmla="*/ 346 w 367"/>
                  <a:gd name="T19" fmla="*/ 30 h 413"/>
                  <a:gd name="T20" fmla="*/ 140 w 367"/>
                  <a:gd name="T21" fmla="*/ 2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413">
                    <a:moveTo>
                      <a:pt x="140" y="21"/>
                    </a:moveTo>
                    <a:cubicBezTo>
                      <a:pt x="99" y="31"/>
                      <a:pt x="36" y="64"/>
                      <a:pt x="0" y="112"/>
                    </a:cubicBezTo>
                    <a:cubicBezTo>
                      <a:pt x="16" y="124"/>
                      <a:pt x="41" y="144"/>
                      <a:pt x="61" y="164"/>
                    </a:cubicBezTo>
                    <a:cubicBezTo>
                      <a:pt x="72" y="149"/>
                      <a:pt x="96" y="129"/>
                      <a:pt x="122" y="117"/>
                    </a:cubicBezTo>
                    <a:cubicBezTo>
                      <a:pt x="124" y="214"/>
                      <a:pt x="96" y="305"/>
                      <a:pt x="77" y="390"/>
                    </a:cubicBezTo>
                    <a:cubicBezTo>
                      <a:pt x="75" y="395"/>
                      <a:pt x="79" y="400"/>
                      <a:pt x="84" y="401"/>
                    </a:cubicBezTo>
                    <a:cubicBezTo>
                      <a:pt x="112" y="405"/>
                      <a:pt x="194" y="413"/>
                      <a:pt x="250" y="366"/>
                    </a:cubicBezTo>
                    <a:cubicBezTo>
                      <a:pt x="351" y="142"/>
                      <a:pt x="351" y="142"/>
                      <a:pt x="351" y="142"/>
                    </a:cubicBezTo>
                    <a:cubicBezTo>
                      <a:pt x="362" y="118"/>
                      <a:pt x="367" y="91"/>
                      <a:pt x="366" y="65"/>
                    </a:cubicBezTo>
                    <a:cubicBezTo>
                      <a:pt x="346" y="30"/>
                      <a:pt x="346" y="30"/>
                      <a:pt x="346" y="30"/>
                    </a:cubicBezTo>
                    <a:cubicBezTo>
                      <a:pt x="346" y="30"/>
                      <a:pt x="231" y="0"/>
                      <a:pt x="140" y="21"/>
                    </a:cubicBezTo>
                    <a:close/>
                  </a:path>
                </a:pathLst>
              </a:custGeom>
              <a:gradFill>
                <a:gsLst>
                  <a:gs pos="0">
                    <a:srgbClr val="FF8054"/>
                  </a:gs>
                  <a:gs pos="100000">
                    <a:srgbClr val="FFDD2D"/>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3" name="îṡ1iḑé">
                <a:extLst>
                  <a:ext uri="{FF2B5EF4-FFF2-40B4-BE49-F238E27FC236}">
                    <a16:creationId xmlns:a16="http://schemas.microsoft.com/office/drawing/2014/main" id="{F9B2D1F6-CBE8-4AFF-B498-BA78CC9D13BA}"/>
                  </a:ext>
                </a:extLst>
              </p:cNvPr>
              <p:cNvSpPr/>
              <p:nvPr/>
            </p:nvSpPr>
            <p:spPr bwMode="auto">
              <a:xfrm>
                <a:off x="5176838" y="1660525"/>
                <a:ext cx="1144588" cy="1468438"/>
              </a:xfrm>
              <a:custGeom>
                <a:avLst/>
                <a:gdLst>
                  <a:gd name="T0" fmla="*/ 289 w 347"/>
                  <a:gd name="T1" fmla="*/ 0 h 446"/>
                  <a:gd name="T2" fmla="*/ 279 w 347"/>
                  <a:gd name="T3" fmla="*/ 21 h 446"/>
                  <a:gd name="T4" fmla="*/ 295 w 347"/>
                  <a:gd name="T5" fmla="*/ 39 h 446"/>
                  <a:gd name="T6" fmla="*/ 320 w 347"/>
                  <a:gd name="T7" fmla="*/ 44 h 446"/>
                  <a:gd name="T8" fmla="*/ 164 w 347"/>
                  <a:gd name="T9" fmla="*/ 430 h 446"/>
                  <a:gd name="T10" fmla="*/ 32 w 347"/>
                  <a:gd name="T11" fmla="*/ 357 h 446"/>
                  <a:gd name="T12" fmla="*/ 173 w 347"/>
                  <a:gd name="T13" fmla="*/ 287 h 446"/>
                  <a:gd name="T14" fmla="*/ 198 w 347"/>
                  <a:gd name="T15" fmla="*/ 134 h 446"/>
                  <a:gd name="T16" fmla="*/ 121 w 347"/>
                  <a:gd name="T17" fmla="*/ 322 h 446"/>
                  <a:gd name="T18" fmla="*/ 77 w 347"/>
                  <a:gd name="T19" fmla="*/ 338 h 446"/>
                  <a:gd name="T20" fmla="*/ 76 w 347"/>
                  <a:gd name="T21" fmla="*/ 102 h 446"/>
                  <a:gd name="T22" fmla="*/ 289 w 347"/>
                  <a:gd name="T23"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446">
                    <a:moveTo>
                      <a:pt x="289" y="0"/>
                    </a:moveTo>
                    <a:cubicBezTo>
                      <a:pt x="281" y="2"/>
                      <a:pt x="277" y="12"/>
                      <a:pt x="279" y="21"/>
                    </a:cubicBezTo>
                    <a:cubicBezTo>
                      <a:pt x="281" y="29"/>
                      <a:pt x="288" y="35"/>
                      <a:pt x="295" y="39"/>
                    </a:cubicBezTo>
                    <a:cubicBezTo>
                      <a:pt x="303" y="42"/>
                      <a:pt x="320" y="44"/>
                      <a:pt x="320" y="44"/>
                    </a:cubicBezTo>
                    <a:cubicBezTo>
                      <a:pt x="320" y="44"/>
                      <a:pt x="347" y="318"/>
                      <a:pt x="164" y="430"/>
                    </a:cubicBezTo>
                    <a:cubicBezTo>
                      <a:pt x="137" y="446"/>
                      <a:pt x="32" y="357"/>
                      <a:pt x="32" y="357"/>
                    </a:cubicBezTo>
                    <a:cubicBezTo>
                      <a:pt x="32" y="357"/>
                      <a:pt x="141" y="349"/>
                      <a:pt x="173" y="287"/>
                    </a:cubicBezTo>
                    <a:cubicBezTo>
                      <a:pt x="191" y="255"/>
                      <a:pt x="198" y="134"/>
                      <a:pt x="198" y="134"/>
                    </a:cubicBezTo>
                    <a:cubicBezTo>
                      <a:pt x="198" y="134"/>
                      <a:pt x="57" y="210"/>
                      <a:pt x="121" y="322"/>
                    </a:cubicBezTo>
                    <a:cubicBezTo>
                      <a:pt x="125" y="329"/>
                      <a:pt x="77" y="338"/>
                      <a:pt x="77" y="338"/>
                    </a:cubicBezTo>
                    <a:cubicBezTo>
                      <a:pt x="77" y="338"/>
                      <a:pt x="0" y="208"/>
                      <a:pt x="76" y="102"/>
                    </a:cubicBezTo>
                    <a:cubicBezTo>
                      <a:pt x="149" y="1"/>
                      <a:pt x="289" y="0"/>
                      <a:pt x="289" y="0"/>
                    </a:cubicBezTo>
                    <a:close/>
                  </a:path>
                </a:pathLst>
              </a:custGeom>
              <a:gradFill>
                <a:gsLst>
                  <a:gs pos="0">
                    <a:srgbClr val="006AF1"/>
                  </a:gs>
                  <a:gs pos="100000">
                    <a:srgbClr val="0028BA"/>
                  </a:gs>
                </a:gsLst>
                <a:lin ang="5400000" scaled="1"/>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4" name="iṡľiḑe">
                <a:extLst>
                  <a:ext uri="{FF2B5EF4-FFF2-40B4-BE49-F238E27FC236}">
                    <a16:creationId xmlns:a16="http://schemas.microsoft.com/office/drawing/2014/main" id="{2803467F-59DC-472A-A51B-986769922BDF}"/>
                  </a:ext>
                </a:extLst>
              </p:cNvPr>
              <p:cNvSpPr/>
              <p:nvPr/>
            </p:nvSpPr>
            <p:spPr bwMode="auto">
              <a:xfrm>
                <a:off x="6103938" y="1465263"/>
                <a:ext cx="260350" cy="366713"/>
              </a:xfrm>
              <a:custGeom>
                <a:avLst/>
                <a:gdLst>
                  <a:gd name="T0" fmla="*/ 24 w 79"/>
                  <a:gd name="T1" fmla="*/ 0 h 111"/>
                  <a:gd name="T2" fmla="*/ 1 w 79"/>
                  <a:gd name="T3" fmla="*/ 78 h 111"/>
                  <a:gd name="T4" fmla="*/ 5 w 79"/>
                  <a:gd name="T5" fmla="*/ 91 h 111"/>
                  <a:gd name="T6" fmla="*/ 73 w 79"/>
                  <a:gd name="T7" fmla="*/ 93 h 111"/>
                  <a:gd name="T8" fmla="*/ 79 w 79"/>
                  <a:gd name="T9" fmla="*/ 82 h 111"/>
                  <a:gd name="T10" fmla="*/ 76 w 79"/>
                  <a:gd name="T11" fmla="*/ 16 h 111"/>
                  <a:gd name="T12" fmla="*/ 24 w 79"/>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9" h="111">
                    <a:moveTo>
                      <a:pt x="24" y="0"/>
                    </a:moveTo>
                    <a:cubicBezTo>
                      <a:pt x="1" y="78"/>
                      <a:pt x="1" y="78"/>
                      <a:pt x="1" y="78"/>
                    </a:cubicBezTo>
                    <a:cubicBezTo>
                      <a:pt x="0" y="83"/>
                      <a:pt x="1" y="88"/>
                      <a:pt x="5" y="91"/>
                    </a:cubicBezTo>
                    <a:cubicBezTo>
                      <a:pt x="16" y="99"/>
                      <a:pt x="39" y="111"/>
                      <a:pt x="73" y="93"/>
                    </a:cubicBezTo>
                    <a:cubicBezTo>
                      <a:pt x="77" y="91"/>
                      <a:pt x="79" y="87"/>
                      <a:pt x="79" y="82"/>
                    </a:cubicBezTo>
                    <a:cubicBezTo>
                      <a:pt x="76" y="16"/>
                      <a:pt x="76" y="16"/>
                      <a:pt x="76" y="16"/>
                    </a:cubicBezTo>
                    <a:lnTo>
                      <a:pt x="24" y="0"/>
                    </a:lnTo>
                    <a:close/>
                  </a:path>
                </a:pathLst>
              </a:custGeom>
              <a:gradFill>
                <a:gsLst>
                  <a:gs pos="0">
                    <a:srgbClr val="FFB271"/>
                  </a:gs>
                  <a:gs pos="100000">
                    <a:srgbClr val="FF805D"/>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5" name="í$ľîdé">
                <a:extLst>
                  <a:ext uri="{FF2B5EF4-FFF2-40B4-BE49-F238E27FC236}">
                    <a16:creationId xmlns:a16="http://schemas.microsoft.com/office/drawing/2014/main" id="{A8862E97-5ED2-44EB-82EE-309CE7C28AD2}"/>
                  </a:ext>
                </a:extLst>
              </p:cNvPr>
              <p:cNvSpPr/>
              <p:nvPr/>
            </p:nvSpPr>
            <p:spPr bwMode="auto">
              <a:xfrm>
                <a:off x="6067426" y="1158875"/>
                <a:ext cx="433388" cy="434975"/>
              </a:xfrm>
              <a:custGeom>
                <a:avLst/>
                <a:gdLst>
                  <a:gd name="T0" fmla="*/ 80 w 131"/>
                  <a:gd name="T1" fmla="*/ 0 h 132"/>
                  <a:gd name="T2" fmla="*/ 116 w 131"/>
                  <a:gd name="T3" fmla="*/ 70 h 132"/>
                  <a:gd name="T4" fmla="*/ 103 w 131"/>
                  <a:gd name="T5" fmla="*/ 121 h 132"/>
                  <a:gd name="T6" fmla="*/ 28 w 131"/>
                  <a:gd name="T7" fmla="*/ 99 h 132"/>
                  <a:gd name="T8" fmla="*/ 1 w 131"/>
                  <a:gd name="T9" fmla="*/ 47 h 132"/>
                  <a:gd name="T10" fmla="*/ 80 w 131"/>
                  <a:gd name="T11" fmla="*/ 0 h 132"/>
                </a:gdLst>
                <a:ahLst/>
                <a:cxnLst>
                  <a:cxn ang="0">
                    <a:pos x="T0" y="T1"/>
                  </a:cxn>
                  <a:cxn ang="0">
                    <a:pos x="T2" y="T3"/>
                  </a:cxn>
                  <a:cxn ang="0">
                    <a:pos x="T4" y="T5"/>
                  </a:cxn>
                  <a:cxn ang="0">
                    <a:pos x="T6" y="T7"/>
                  </a:cxn>
                  <a:cxn ang="0">
                    <a:pos x="T8" y="T9"/>
                  </a:cxn>
                  <a:cxn ang="0">
                    <a:pos x="T10" y="T11"/>
                  </a:cxn>
                </a:cxnLst>
                <a:rect l="0" t="0" r="r" b="b"/>
                <a:pathLst>
                  <a:path w="131" h="132">
                    <a:moveTo>
                      <a:pt x="80" y="0"/>
                    </a:moveTo>
                    <a:cubicBezTo>
                      <a:pt x="80" y="0"/>
                      <a:pt x="110" y="45"/>
                      <a:pt x="116" y="70"/>
                    </a:cubicBezTo>
                    <a:cubicBezTo>
                      <a:pt x="123" y="95"/>
                      <a:pt x="131" y="111"/>
                      <a:pt x="103" y="121"/>
                    </a:cubicBezTo>
                    <a:cubicBezTo>
                      <a:pt x="74" y="132"/>
                      <a:pt x="46" y="122"/>
                      <a:pt x="28" y="99"/>
                    </a:cubicBezTo>
                    <a:cubicBezTo>
                      <a:pt x="28" y="99"/>
                      <a:pt x="0" y="64"/>
                      <a:pt x="1" y="47"/>
                    </a:cubicBezTo>
                    <a:cubicBezTo>
                      <a:pt x="3" y="30"/>
                      <a:pt x="80" y="0"/>
                      <a:pt x="80" y="0"/>
                    </a:cubicBezTo>
                    <a:close/>
                  </a:path>
                </a:pathLst>
              </a:custGeom>
              <a:gradFill>
                <a:gsLst>
                  <a:gs pos="0">
                    <a:srgbClr val="FFB271"/>
                  </a:gs>
                  <a:gs pos="100000">
                    <a:srgbClr val="FFA86C"/>
                  </a:gs>
                </a:gsLst>
                <a:lin ang="54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6" name="îṥ1iḑê">
                <a:extLst>
                  <a:ext uri="{FF2B5EF4-FFF2-40B4-BE49-F238E27FC236}">
                    <a16:creationId xmlns:a16="http://schemas.microsoft.com/office/drawing/2014/main" id="{A52D7F66-06A1-4160-B4CA-634844AED600}"/>
                  </a:ext>
                </a:extLst>
              </p:cNvPr>
              <p:cNvSpPr/>
              <p:nvPr/>
            </p:nvSpPr>
            <p:spPr bwMode="auto">
              <a:xfrm>
                <a:off x="6388101" y="1257300"/>
                <a:ext cx="92075" cy="139700"/>
              </a:xfrm>
              <a:custGeom>
                <a:avLst/>
                <a:gdLst>
                  <a:gd name="T0" fmla="*/ 1 w 28"/>
                  <a:gd name="T1" fmla="*/ 0 h 42"/>
                  <a:gd name="T2" fmla="*/ 28 w 28"/>
                  <a:gd name="T3" fmla="*/ 29 h 42"/>
                  <a:gd name="T4" fmla="*/ 9 w 28"/>
                  <a:gd name="T5" fmla="*/ 42 h 42"/>
                  <a:gd name="T6" fmla="*/ 0 w 28"/>
                  <a:gd name="T7" fmla="*/ 5 h 42"/>
                </a:gdLst>
                <a:ahLst/>
                <a:cxnLst>
                  <a:cxn ang="0">
                    <a:pos x="T0" y="T1"/>
                  </a:cxn>
                  <a:cxn ang="0">
                    <a:pos x="T2" y="T3"/>
                  </a:cxn>
                  <a:cxn ang="0">
                    <a:pos x="T4" y="T5"/>
                  </a:cxn>
                  <a:cxn ang="0">
                    <a:pos x="T6" y="T7"/>
                  </a:cxn>
                </a:cxnLst>
                <a:rect l="0" t="0" r="r" b="b"/>
                <a:pathLst>
                  <a:path w="28" h="42">
                    <a:moveTo>
                      <a:pt x="1" y="0"/>
                    </a:moveTo>
                    <a:cubicBezTo>
                      <a:pt x="9" y="10"/>
                      <a:pt x="18" y="20"/>
                      <a:pt x="28" y="29"/>
                    </a:cubicBezTo>
                    <a:cubicBezTo>
                      <a:pt x="22" y="33"/>
                      <a:pt x="16" y="38"/>
                      <a:pt x="9" y="42"/>
                    </a:cubicBezTo>
                    <a:cubicBezTo>
                      <a:pt x="6" y="30"/>
                      <a:pt x="3" y="17"/>
                      <a:pt x="0" y="5"/>
                    </a:cubicBezTo>
                  </a:path>
                </a:pathLst>
              </a:custGeom>
              <a:gradFill>
                <a:gsLst>
                  <a:gs pos="100000">
                    <a:srgbClr val="FFB271"/>
                  </a:gs>
                  <a:gs pos="0">
                    <a:srgbClr val="FF805D"/>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7" name="iSľiḋê">
                <a:extLst>
                  <a:ext uri="{FF2B5EF4-FFF2-40B4-BE49-F238E27FC236}">
                    <a16:creationId xmlns:a16="http://schemas.microsoft.com/office/drawing/2014/main" id="{C8E7480F-F83F-4291-8577-157D9BCB05C4}"/>
                  </a:ext>
                </a:extLst>
              </p:cNvPr>
              <p:cNvSpPr/>
              <p:nvPr/>
            </p:nvSpPr>
            <p:spPr bwMode="auto">
              <a:xfrm>
                <a:off x="5926138" y="968375"/>
                <a:ext cx="485775" cy="560388"/>
              </a:xfrm>
              <a:custGeom>
                <a:avLst/>
                <a:gdLst>
                  <a:gd name="T0" fmla="*/ 139 w 147"/>
                  <a:gd name="T1" fmla="*/ 15 h 170"/>
                  <a:gd name="T2" fmla="*/ 122 w 147"/>
                  <a:gd name="T3" fmla="*/ 3 h 170"/>
                  <a:gd name="T4" fmla="*/ 121 w 147"/>
                  <a:gd name="T5" fmla="*/ 3 h 170"/>
                  <a:gd name="T6" fmla="*/ 117 w 147"/>
                  <a:gd name="T7" fmla="*/ 2 h 170"/>
                  <a:gd name="T8" fmla="*/ 75 w 147"/>
                  <a:gd name="T9" fmla="*/ 28 h 170"/>
                  <a:gd name="T10" fmla="*/ 73 w 147"/>
                  <a:gd name="T11" fmla="*/ 36 h 170"/>
                  <a:gd name="T12" fmla="*/ 24 w 147"/>
                  <a:gd name="T13" fmla="*/ 93 h 170"/>
                  <a:gd name="T14" fmla="*/ 21 w 147"/>
                  <a:gd name="T15" fmla="*/ 95 h 170"/>
                  <a:gd name="T16" fmla="*/ 9 w 147"/>
                  <a:gd name="T17" fmla="*/ 100 h 170"/>
                  <a:gd name="T18" fmla="*/ 34 w 147"/>
                  <a:gd name="T19" fmla="*/ 145 h 170"/>
                  <a:gd name="T20" fmla="*/ 34 w 147"/>
                  <a:gd name="T21" fmla="*/ 148 h 170"/>
                  <a:gd name="T22" fmla="*/ 43 w 147"/>
                  <a:gd name="T23" fmla="*/ 164 h 170"/>
                  <a:gd name="T24" fmla="*/ 77 w 147"/>
                  <a:gd name="T25" fmla="*/ 165 h 170"/>
                  <a:gd name="T26" fmla="*/ 78 w 147"/>
                  <a:gd name="T27" fmla="*/ 162 h 170"/>
                  <a:gd name="T28" fmla="*/ 69 w 147"/>
                  <a:gd name="T29" fmla="*/ 141 h 170"/>
                  <a:gd name="T30" fmla="*/ 70 w 147"/>
                  <a:gd name="T31" fmla="*/ 138 h 170"/>
                  <a:gd name="T32" fmla="*/ 78 w 147"/>
                  <a:gd name="T33" fmla="*/ 137 h 170"/>
                  <a:gd name="T34" fmla="*/ 79 w 147"/>
                  <a:gd name="T35" fmla="*/ 136 h 170"/>
                  <a:gd name="T36" fmla="*/ 80 w 147"/>
                  <a:gd name="T37" fmla="*/ 130 h 170"/>
                  <a:gd name="T38" fmla="*/ 73 w 147"/>
                  <a:gd name="T39" fmla="*/ 99 h 170"/>
                  <a:gd name="T40" fmla="*/ 145 w 147"/>
                  <a:gd name="T41" fmla="*/ 49 h 170"/>
                  <a:gd name="T42" fmla="*/ 147 w 147"/>
                  <a:gd name="T43" fmla="*/ 36 h 170"/>
                  <a:gd name="T44" fmla="*/ 139 w 147"/>
                  <a:gd name="T45" fmla="*/ 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170">
                    <a:moveTo>
                      <a:pt x="139" y="15"/>
                    </a:moveTo>
                    <a:cubicBezTo>
                      <a:pt x="134" y="9"/>
                      <a:pt x="128" y="5"/>
                      <a:pt x="122" y="3"/>
                    </a:cubicBezTo>
                    <a:cubicBezTo>
                      <a:pt x="122" y="3"/>
                      <a:pt x="121" y="3"/>
                      <a:pt x="121" y="3"/>
                    </a:cubicBezTo>
                    <a:cubicBezTo>
                      <a:pt x="119" y="3"/>
                      <a:pt x="118" y="3"/>
                      <a:pt x="117" y="2"/>
                    </a:cubicBezTo>
                    <a:cubicBezTo>
                      <a:pt x="99" y="0"/>
                      <a:pt x="80" y="11"/>
                      <a:pt x="75" y="28"/>
                    </a:cubicBezTo>
                    <a:cubicBezTo>
                      <a:pt x="74" y="30"/>
                      <a:pt x="73" y="33"/>
                      <a:pt x="73" y="36"/>
                    </a:cubicBezTo>
                    <a:cubicBezTo>
                      <a:pt x="40" y="49"/>
                      <a:pt x="20" y="68"/>
                      <a:pt x="24" y="93"/>
                    </a:cubicBezTo>
                    <a:cubicBezTo>
                      <a:pt x="24" y="94"/>
                      <a:pt x="23" y="95"/>
                      <a:pt x="21" y="95"/>
                    </a:cubicBezTo>
                    <a:cubicBezTo>
                      <a:pt x="18" y="94"/>
                      <a:pt x="14" y="94"/>
                      <a:pt x="9" y="100"/>
                    </a:cubicBezTo>
                    <a:cubicBezTo>
                      <a:pt x="0" y="110"/>
                      <a:pt x="8" y="131"/>
                      <a:pt x="34" y="145"/>
                    </a:cubicBezTo>
                    <a:cubicBezTo>
                      <a:pt x="35" y="146"/>
                      <a:pt x="35" y="147"/>
                      <a:pt x="34" y="148"/>
                    </a:cubicBezTo>
                    <a:cubicBezTo>
                      <a:pt x="31" y="151"/>
                      <a:pt x="26" y="159"/>
                      <a:pt x="43" y="164"/>
                    </a:cubicBezTo>
                    <a:cubicBezTo>
                      <a:pt x="60" y="170"/>
                      <a:pt x="72" y="167"/>
                      <a:pt x="77" y="165"/>
                    </a:cubicBezTo>
                    <a:cubicBezTo>
                      <a:pt x="78" y="165"/>
                      <a:pt x="78" y="163"/>
                      <a:pt x="78" y="162"/>
                    </a:cubicBezTo>
                    <a:cubicBezTo>
                      <a:pt x="69" y="141"/>
                      <a:pt x="69" y="141"/>
                      <a:pt x="69" y="141"/>
                    </a:cubicBezTo>
                    <a:cubicBezTo>
                      <a:pt x="68" y="140"/>
                      <a:pt x="69" y="139"/>
                      <a:pt x="70" y="138"/>
                    </a:cubicBezTo>
                    <a:cubicBezTo>
                      <a:pt x="78" y="137"/>
                      <a:pt x="78" y="137"/>
                      <a:pt x="78" y="137"/>
                    </a:cubicBezTo>
                    <a:cubicBezTo>
                      <a:pt x="79" y="136"/>
                      <a:pt x="79" y="136"/>
                      <a:pt x="79" y="136"/>
                    </a:cubicBezTo>
                    <a:cubicBezTo>
                      <a:pt x="81" y="135"/>
                      <a:pt x="82" y="132"/>
                      <a:pt x="80" y="130"/>
                    </a:cubicBezTo>
                    <a:cubicBezTo>
                      <a:pt x="75" y="123"/>
                      <a:pt x="63" y="106"/>
                      <a:pt x="73" y="99"/>
                    </a:cubicBezTo>
                    <a:cubicBezTo>
                      <a:pt x="85" y="91"/>
                      <a:pt x="137" y="70"/>
                      <a:pt x="145" y="49"/>
                    </a:cubicBezTo>
                    <a:cubicBezTo>
                      <a:pt x="146" y="45"/>
                      <a:pt x="147" y="41"/>
                      <a:pt x="147" y="36"/>
                    </a:cubicBezTo>
                    <a:cubicBezTo>
                      <a:pt x="147" y="36"/>
                      <a:pt x="145" y="21"/>
                      <a:pt x="139" y="15"/>
                    </a:cubicBezTo>
                    <a:close/>
                  </a:path>
                </a:pathLst>
              </a:custGeom>
              <a:solidFill>
                <a:srgbClr val="003D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8" name="ï$ľiḋe">
                <a:extLst>
                  <a:ext uri="{FF2B5EF4-FFF2-40B4-BE49-F238E27FC236}">
                    <a16:creationId xmlns:a16="http://schemas.microsoft.com/office/drawing/2014/main" id="{71CEF19C-A88B-4675-A54D-A176AFB5577D}"/>
                  </a:ext>
                </a:extLst>
              </p:cNvPr>
              <p:cNvSpPr/>
              <p:nvPr/>
            </p:nvSpPr>
            <p:spPr bwMode="auto">
              <a:xfrm>
                <a:off x="6061076" y="1336675"/>
                <a:ext cx="128588" cy="149225"/>
              </a:xfrm>
              <a:custGeom>
                <a:avLst/>
                <a:gdLst>
                  <a:gd name="T0" fmla="*/ 39 w 39"/>
                  <a:gd name="T1" fmla="*/ 29 h 45"/>
                  <a:gd name="T2" fmla="*/ 12 w 39"/>
                  <a:gd name="T3" fmla="*/ 11 h 45"/>
                  <a:gd name="T4" fmla="*/ 38 w 39"/>
                  <a:gd name="T5" fmla="*/ 44 h 45"/>
                  <a:gd name="T6" fmla="*/ 39 w 39"/>
                  <a:gd name="T7" fmla="*/ 29 h 45"/>
                </a:gdLst>
                <a:ahLst/>
                <a:cxnLst>
                  <a:cxn ang="0">
                    <a:pos x="T0" y="T1"/>
                  </a:cxn>
                  <a:cxn ang="0">
                    <a:pos x="T2" y="T3"/>
                  </a:cxn>
                  <a:cxn ang="0">
                    <a:pos x="T4" y="T5"/>
                  </a:cxn>
                  <a:cxn ang="0">
                    <a:pos x="T6" y="T7"/>
                  </a:cxn>
                </a:cxnLst>
                <a:rect l="0" t="0" r="r" b="b"/>
                <a:pathLst>
                  <a:path w="39" h="45">
                    <a:moveTo>
                      <a:pt x="39" y="29"/>
                    </a:moveTo>
                    <a:cubicBezTo>
                      <a:pt x="39" y="29"/>
                      <a:pt x="25" y="0"/>
                      <a:pt x="12" y="11"/>
                    </a:cubicBezTo>
                    <a:cubicBezTo>
                      <a:pt x="0" y="22"/>
                      <a:pt x="26" y="45"/>
                      <a:pt x="38" y="44"/>
                    </a:cubicBezTo>
                    <a:lnTo>
                      <a:pt x="39" y="29"/>
                    </a:lnTo>
                    <a:close/>
                  </a:path>
                </a:pathLst>
              </a:custGeom>
              <a:gradFill>
                <a:gsLst>
                  <a:gs pos="100000">
                    <a:srgbClr val="FFB271"/>
                  </a:gs>
                  <a:gs pos="0">
                    <a:srgbClr val="FF805D"/>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09" name="iṩļïḍè">
                <a:extLst>
                  <a:ext uri="{FF2B5EF4-FFF2-40B4-BE49-F238E27FC236}">
                    <a16:creationId xmlns:a16="http://schemas.microsoft.com/office/drawing/2014/main" id="{3C050F56-FA09-42F7-8A5D-B959539474A6}"/>
                  </a:ext>
                </a:extLst>
              </p:cNvPr>
              <p:cNvSpPr/>
              <p:nvPr/>
            </p:nvSpPr>
            <p:spPr bwMode="auto">
              <a:xfrm>
                <a:off x="6361113" y="1682750"/>
                <a:ext cx="984250" cy="1143000"/>
              </a:xfrm>
              <a:custGeom>
                <a:avLst/>
                <a:gdLst>
                  <a:gd name="T0" fmla="*/ 68 w 298"/>
                  <a:gd name="T1" fmla="*/ 13 h 347"/>
                  <a:gd name="T2" fmla="*/ 176 w 298"/>
                  <a:gd name="T3" fmla="*/ 111 h 347"/>
                  <a:gd name="T4" fmla="*/ 266 w 298"/>
                  <a:gd name="T5" fmla="*/ 90 h 347"/>
                  <a:gd name="T6" fmla="*/ 298 w 298"/>
                  <a:gd name="T7" fmla="*/ 133 h 347"/>
                  <a:gd name="T8" fmla="*/ 102 w 298"/>
                  <a:gd name="T9" fmla="*/ 174 h 347"/>
                  <a:gd name="T10" fmla="*/ 69 w 298"/>
                  <a:gd name="T11" fmla="*/ 147 h 347"/>
                  <a:gd name="T12" fmla="*/ 45 w 298"/>
                  <a:gd name="T13" fmla="*/ 258 h 347"/>
                  <a:gd name="T14" fmla="*/ 53 w 298"/>
                  <a:gd name="T15" fmla="*/ 326 h 347"/>
                  <a:gd name="T16" fmla="*/ 0 w 298"/>
                  <a:gd name="T17" fmla="*/ 347 h 347"/>
                  <a:gd name="T18" fmla="*/ 24 w 298"/>
                  <a:gd name="T19" fmla="*/ 168 h 347"/>
                  <a:gd name="T20" fmla="*/ 2 w 298"/>
                  <a:gd name="T21" fmla="*/ 30 h 347"/>
                  <a:gd name="T22" fmla="*/ 9 w 298"/>
                  <a:gd name="T2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347">
                    <a:moveTo>
                      <a:pt x="68" y="13"/>
                    </a:moveTo>
                    <a:cubicBezTo>
                      <a:pt x="84" y="31"/>
                      <a:pt x="135" y="103"/>
                      <a:pt x="176" y="111"/>
                    </a:cubicBezTo>
                    <a:cubicBezTo>
                      <a:pt x="239" y="123"/>
                      <a:pt x="266" y="90"/>
                      <a:pt x="266" y="90"/>
                    </a:cubicBezTo>
                    <a:cubicBezTo>
                      <a:pt x="298" y="133"/>
                      <a:pt x="298" y="133"/>
                      <a:pt x="298" y="133"/>
                    </a:cubicBezTo>
                    <a:cubicBezTo>
                      <a:pt x="298" y="133"/>
                      <a:pt x="226" y="248"/>
                      <a:pt x="102" y="174"/>
                    </a:cubicBezTo>
                    <a:cubicBezTo>
                      <a:pt x="83" y="162"/>
                      <a:pt x="69" y="147"/>
                      <a:pt x="69" y="147"/>
                    </a:cubicBezTo>
                    <a:cubicBezTo>
                      <a:pt x="69" y="147"/>
                      <a:pt x="48" y="208"/>
                      <a:pt x="45" y="258"/>
                    </a:cubicBezTo>
                    <a:cubicBezTo>
                      <a:pt x="42" y="307"/>
                      <a:pt x="53" y="326"/>
                      <a:pt x="53" y="326"/>
                    </a:cubicBezTo>
                    <a:cubicBezTo>
                      <a:pt x="0" y="347"/>
                      <a:pt x="0" y="347"/>
                      <a:pt x="0" y="347"/>
                    </a:cubicBezTo>
                    <a:cubicBezTo>
                      <a:pt x="0" y="347"/>
                      <a:pt x="18" y="247"/>
                      <a:pt x="24" y="168"/>
                    </a:cubicBezTo>
                    <a:cubicBezTo>
                      <a:pt x="29" y="90"/>
                      <a:pt x="27" y="74"/>
                      <a:pt x="2" y="30"/>
                    </a:cubicBezTo>
                    <a:cubicBezTo>
                      <a:pt x="9" y="0"/>
                      <a:pt x="9" y="0"/>
                      <a:pt x="9" y="0"/>
                    </a:cubicBezTo>
                  </a:path>
                </a:pathLst>
              </a:custGeom>
              <a:gradFill>
                <a:gsLst>
                  <a:gs pos="0">
                    <a:srgbClr val="006AF1"/>
                  </a:gs>
                  <a:gs pos="100000">
                    <a:srgbClr val="0028BA"/>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0" name="i$ľiḋê">
                <a:extLst>
                  <a:ext uri="{FF2B5EF4-FFF2-40B4-BE49-F238E27FC236}">
                    <a16:creationId xmlns:a16="http://schemas.microsoft.com/office/drawing/2014/main" id="{DC69C8CF-2F41-4D2F-87FA-73DAEF9E2362}"/>
                  </a:ext>
                </a:extLst>
              </p:cNvPr>
              <p:cNvSpPr/>
              <p:nvPr/>
            </p:nvSpPr>
            <p:spPr bwMode="auto">
              <a:xfrm>
                <a:off x="7210426" y="1958975"/>
                <a:ext cx="184150" cy="214313"/>
              </a:xfrm>
              <a:custGeom>
                <a:avLst/>
                <a:gdLst>
                  <a:gd name="T0" fmla="*/ 46 w 56"/>
                  <a:gd name="T1" fmla="*/ 65 h 65"/>
                  <a:gd name="T2" fmla="*/ 40 w 56"/>
                  <a:gd name="T3" fmla="*/ 61 h 65"/>
                  <a:gd name="T4" fmla="*/ 10 w 56"/>
                  <a:gd name="T5" fmla="*/ 23 h 65"/>
                  <a:gd name="T6" fmla="*/ 3 w 56"/>
                  <a:gd name="T7" fmla="*/ 14 h 65"/>
                  <a:gd name="T8" fmla="*/ 4 w 56"/>
                  <a:gd name="T9" fmla="*/ 3 h 65"/>
                  <a:gd name="T10" fmla="*/ 16 w 56"/>
                  <a:gd name="T11" fmla="*/ 4 h 65"/>
                  <a:gd name="T12" fmla="*/ 22 w 56"/>
                  <a:gd name="T13" fmla="*/ 12 h 65"/>
                  <a:gd name="T14" fmla="*/ 53 w 56"/>
                  <a:gd name="T15" fmla="*/ 52 h 65"/>
                  <a:gd name="T16" fmla="*/ 51 w 56"/>
                  <a:gd name="T17" fmla="*/ 63 h 65"/>
                  <a:gd name="T18" fmla="*/ 46 w 56"/>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5">
                    <a:moveTo>
                      <a:pt x="46" y="65"/>
                    </a:moveTo>
                    <a:cubicBezTo>
                      <a:pt x="44" y="65"/>
                      <a:pt x="41" y="63"/>
                      <a:pt x="40" y="61"/>
                    </a:cubicBezTo>
                    <a:cubicBezTo>
                      <a:pt x="26" y="41"/>
                      <a:pt x="17" y="30"/>
                      <a:pt x="10" y="23"/>
                    </a:cubicBezTo>
                    <a:cubicBezTo>
                      <a:pt x="8" y="20"/>
                      <a:pt x="5" y="17"/>
                      <a:pt x="3" y="14"/>
                    </a:cubicBezTo>
                    <a:cubicBezTo>
                      <a:pt x="0" y="11"/>
                      <a:pt x="1" y="6"/>
                      <a:pt x="4" y="3"/>
                    </a:cubicBezTo>
                    <a:cubicBezTo>
                      <a:pt x="8" y="0"/>
                      <a:pt x="13" y="1"/>
                      <a:pt x="16" y="4"/>
                    </a:cubicBezTo>
                    <a:cubicBezTo>
                      <a:pt x="18" y="7"/>
                      <a:pt x="20" y="9"/>
                      <a:pt x="22" y="12"/>
                    </a:cubicBezTo>
                    <a:cubicBezTo>
                      <a:pt x="29" y="20"/>
                      <a:pt x="38" y="31"/>
                      <a:pt x="53" y="52"/>
                    </a:cubicBezTo>
                    <a:cubicBezTo>
                      <a:pt x="56" y="56"/>
                      <a:pt x="55" y="61"/>
                      <a:pt x="51" y="63"/>
                    </a:cubicBezTo>
                    <a:cubicBezTo>
                      <a:pt x="50" y="64"/>
                      <a:pt x="48" y="65"/>
                      <a:pt x="46" y="65"/>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1" name="î$1íde">
                <a:extLst>
                  <a:ext uri="{FF2B5EF4-FFF2-40B4-BE49-F238E27FC236}">
                    <a16:creationId xmlns:a16="http://schemas.microsoft.com/office/drawing/2014/main" id="{75D296DA-81E1-4C96-9AB9-8B802224D310}"/>
                  </a:ext>
                </a:extLst>
              </p:cNvPr>
              <p:cNvSpPr/>
              <p:nvPr/>
            </p:nvSpPr>
            <p:spPr bwMode="auto">
              <a:xfrm>
                <a:off x="7354888" y="1679575"/>
                <a:ext cx="307975" cy="336550"/>
              </a:xfrm>
              <a:custGeom>
                <a:avLst/>
                <a:gdLst>
                  <a:gd name="T0" fmla="*/ 7 w 93"/>
                  <a:gd name="T1" fmla="*/ 0 h 102"/>
                  <a:gd name="T2" fmla="*/ 17 w 93"/>
                  <a:gd name="T3" fmla="*/ 10 h 102"/>
                  <a:gd name="T4" fmla="*/ 20 w 93"/>
                  <a:gd name="T5" fmla="*/ 24 h 102"/>
                  <a:gd name="T6" fmla="*/ 21 w 93"/>
                  <a:gd name="T7" fmla="*/ 47 h 102"/>
                  <a:gd name="T8" fmla="*/ 52 w 93"/>
                  <a:gd name="T9" fmla="*/ 22 h 102"/>
                  <a:gd name="T10" fmla="*/ 90 w 93"/>
                  <a:gd name="T11" fmla="*/ 17 h 102"/>
                  <a:gd name="T12" fmla="*/ 49 w 93"/>
                  <a:gd name="T13" fmla="*/ 42 h 102"/>
                  <a:gd name="T14" fmla="*/ 93 w 93"/>
                  <a:gd name="T15" fmla="*/ 30 h 102"/>
                  <a:gd name="T16" fmla="*/ 58 w 93"/>
                  <a:gd name="T17" fmla="*/ 47 h 102"/>
                  <a:gd name="T18" fmla="*/ 80 w 93"/>
                  <a:gd name="T19" fmla="*/ 41 h 102"/>
                  <a:gd name="T20" fmla="*/ 89 w 93"/>
                  <a:gd name="T21" fmla="*/ 42 h 102"/>
                  <a:gd name="T22" fmla="*/ 52 w 93"/>
                  <a:gd name="T23" fmla="*/ 62 h 102"/>
                  <a:gd name="T24" fmla="*/ 80 w 93"/>
                  <a:gd name="T25" fmla="*/ 51 h 102"/>
                  <a:gd name="T26" fmla="*/ 75 w 93"/>
                  <a:gd name="T27" fmla="*/ 60 h 102"/>
                  <a:gd name="T28" fmla="*/ 21 w 93"/>
                  <a:gd name="T29" fmla="*/ 102 h 102"/>
                  <a:gd name="T30" fmla="*/ 3 w 93"/>
                  <a:gd name="T31" fmla="*/ 61 h 102"/>
                  <a:gd name="T32" fmla="*/ 7 w 93"/>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2">
                    <a:moveTo>
                      <a:pt x="7" y="0"/>
                    </a:moveTo>
                    <a:cubicBezTo>
                      <a:pt x="11" y="1"/>
                      <a:pt x="15" y="5"/>
                      <a:pt x="17" y="10"/>
                    </a:cubicBezTo>
                    <a:cubicBezTo>
                      <a:pt x="19" y="14"/>
                      <a:pt x="20" y="19"/>
                      <a:pt x="20" y="24"/>
                    </a:cubicBezTo>
                    <a:cubicBezTo>
                      <a:pt x="20" y="32"/>
                      <a:pt x="21" y="39"/>
                      <a:pt x="21" y="47"/>
                    </a:cubicBezTo>
                    <a:cubicBezTo>
                      <a:pt x="30" y="36"/>
                      <a:pt x="40" y="28"/>
                      <a:pt x="52" y="22"/>
                    </a:cubicBezTo>
                    <a:cubicBezTo>
                      <a:pt x="63" y="16"/>
                      <a:pt x="77" y="14"/>
                      <a:pt x="90" y="17"/>
                    </a:cubicBezTo>
                    <a:cubicBezTo>
                      <a:pt x="78" y="27"/>
                      <a:pt x="64" y="36"/>
                      <a:pt x="49" y="42"/>
                    </a:cubicBezTo>
                    <a:cubicBezTo>
                      <a:pt x="61" y="32"/>
                      <a:pt x="77" y="28"/>
                      <a:pt x="93" y="30"/>
                    </a:cubicBezTo>
                    <a:cubicBezTo>
                      <a:pt x="82" y="38"/>
                      <a:pt x="70" y="44"/>
                      <a:pt x="58" y="47"/>
                    </a:cubicBezTo>
                    <a:cubicBezTo>
                      <a:pt x="65" y="45"/>
                      <a:pt x="72" y="43"/>
                      <a:pt x="80" y="41"/>
                    </a:cubicBezTo>
                    <a:cubicBezTo>
                      <a:pt x="83" y="40"/>
                      <a:pt x="87" y="39"/>
                      <a:pt x="89" y="42"/>
                    </a:cubicBezTo>
                    <a:cubicBezTo>
                      <a:pt x="77" y="49"/>
                      <a:pt x="65" y="56"/>
                      <a:pt x="52" y="62"/>
                    </a:cubicBezTo>
                    <a:cubicBezTo>
                      <a:pt x="62" y="58"/>
                      <a:pt x="71" y="55"/>
                      <a:pt x="80" y="51"/>
                    </a:cubicBezTo>
                    <a:cubicBezTo>
                      <a:pt x="82" y="54"/>
                      <a:pt x="78" y="58"/>
                      <a:pt x="75" y="60"/>
                    </a:cubicBezTo>
                    <a:cubicBezTo>
                      <a:pt x="55" y="72"/>
                      <a:pt x="37" y="86"/>
                      <a:pt x="21" y="102"/>
                    </a:cubicBezTo>
                    <a:cubicBezTo>
                      <a:pt x="9" y="84"/>
                      <a:pt x="0" y="83"/>
                      <a:pt x="3" y="61"/>
                    </a:cubicBezTo>
                    <a:cubicBezTo>
                      <a:pt x="4" y="56"/>
                      <a:pt x="9" y="1"/>
                      <a:pt x="7" y="0"/>
                    </a:cubicBezTo>
                    <a:close/>
                  </a:path>
                </a:pathLst>
              </a:custGeom>
              <a:gradFill>
                <a:gsLst>
                  <a:gs pos="0">
                    <a:srgbClr val="FFB271"/>
                  </a:gs>
                  <a:gs pos="100000">
                    <a:srgbClr val="FF805D"/>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2" name="îṣḻidé">
                <a:extLst>
                  <a:ext uri="{FF2B5EF4-FFF2-40B4-BE49-F238E27FC236}">
                    <a16:creationId xmlns:a16="http://schemas.microsoft.com/office/drawing/2014/main" id="{0109B40F-1DF3-4FC0-ACF2-DB7B05E51E9A}"/>
                  </a:ext>
                </a:extLst>
              </p:cNvPr>
              <p:cNvSpPr/>
              <p:nvPr/>
            </p:nvSpPr>
            <p:spPr bwMode="auto">
              <a:xfrm>
                <a:off x="4173538" y="2181225"/>
                <a:ext cx="2366963" cy="622300"/>
              </a:xfrm>
              <a:custGeom>
                <a:avLst/>
                <a:gdLst>
                  <a:gd name="T0" fmla="*/ 536 w 717"/>
                  <a:gd name="T1" fmla="*/ 189 h 189"/>
                  <a:gd name="T2" fmla="*/ 399 w 717"/>
                  <a:gd name="T3" fmla="*/ 160 h 189"/>
                  <a:gd name="T4" fmla="*/ 26 w 717"/>
                  <a:gd name="T5" fmla="*/ 138 h 189"/>
                  <a:gd name="T6" fmla="*/ 33 w 717"/>
                  <a:gd name="T7" fmla="*/ 104 h 189"/>
                  <a:gd name="T8" fmla="*/ 0 w 717"/>
                  <a:gd name="T9" fmla="*/ 98 h 189"/>
                  <a:gd name="T10" fmla="*/ 421 w 717"/>
                  <a:gd name="T11" fmla="*/ 117 h 189"/>
                  <a:gd name="T12" fmla="*/ 639 w 717"/>
                  <a:gd name="T13" fmla="*/ 124 h 189"/>
                  <a:gd name="T14" fmla="*/ 713 w 717"/>
                  <a:gd name="T15" fmla="*/ 64 h 189"/>
                  <a:gd name="T16" fmla="*/ 717 w 717"/>
                  <a:gd name="T17" fmla="*/ 92 h 189"/>
                  <a:gd name="T18" fmla="*/ 656 w 717"/>
                  <a:gd name="T19" fmla="*/ 169 h 189"/>
                  <a:gd name="T20" fmla="*/ 536 w 717"/>
                  <a:gd name="T2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89">
                    <a:moveTo>
                      <a:pt x="536" y="189"/>
                    </a:moveTo>
                    <a:cubicBezTo>
                      <a:pt x="486" y="189"/>
                      <a:pt x="436" y="179"/>
                      <a:pt x="399" y="160"/>
                    </a:cubicBezTo>
                    <a:cubicBezTo>
                      <a:pt x="279" y="99"/>
                      <a:pt x="152" y="54"/>
                      <a:pt x="26" y="138"/>
                    </a:cubicBezTo>
                    <a:cubicBezTo>
                      <a:pt x="33" y="104"/>
                      <a:pt x="33" y="104"/>
                      <a:pt x="33" y="104"/>
                    </a:cubicBezTo>
                    <a:cubicBezTo>
                      <a:pt x="0" y="98"/>
                      <a:pt x="0" y="98"/>
                      <a:pt x="0" y="98"/>
                    </a:cubicBezTo>
                    <a:cubicBezTo>
                      <a:pt x="146" y="0"/>
                      <a:pt x="295" y="52"/>
                      <a:pt x="421" y="117"/>
                    </a:cubicBezTo>
                    <a:cubicBezTo>
                      <a:pt x="477" y="146"/>
                      <a:pt x="571" y="149"/>
                      <a:pt x="639" y="124"/>
                    </a:cubicBezTo>
                    <a:cubicBezTo>
                      <a:pt x="667" y="113"/>
                      <a:pt x="698" y="99"/>
                      <a:pt x="713" y="64"/>
                    </a:cubicBezTo>
                    <a:cubicBezTo>
                      <a:pt x="717" y="92"/>
                      <a:pt x="717" y="92"/>
                      <a:pt x="717" y="92"/>
                    </a:cubicBezTo>
                    <a:cubicBezTo>
                      <a:pt x="717" y="92"/>
                      <a:pt x="709" y="149"/>
                      <a:pt x="656" y="169"/>
                    </a:cubicBezTo>
                    <a:cubicBezTo>
                      <a:pt x="619" y="182"/>
                      <a:pt x="578" y="189"/>
                      <a:pt x="536" y="189"/>
                    </a:cubicBez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3" name="íš1îḍè">
                <a:extLst>
                  <a:ext uri="{FF2B5EF4-FFF2-40B4-BE49-F238E27FC236}">
                    <a16:creationId xmlns:a16="http://schemas.microsoft.com/office/drawing/2014/main" id="{EE43C661-2942-4EB6-8115-9B2101DDD409}"/>
                  </a:ext>
                </a:extLst>
              </p:cNvPr>
              <p:cNvSpPr/>
              <p:nvPr/>
            </p:nvSpPr>
            <p:spPr bwMode="auto">
              <a:xfrm>
                <a:off x="4791076" y="3198813"/>
                <a:ext cx="1131888" cy="566738"/>
              </a:xfrm>
              <a:custGeom>
                <a:avLst/>
                <a:gdLst>
                  <a:gd name="T0" fmla="*/ 665 w 713"/>
                  <a:gd name="T1" fmla="*/ 357 h 357"/>
                  <a:gd name="T2" fmla="*/ 0 w 713"/>
                  <a:gd name="T3" fmla="*/ 170 h 357"/>
                  <a:gd name="T4" fmla="*/ 47 w 713"/>
                  <a:gd name="T5" fmla="*/ 0 h 357"/>
                  <a:gd name="T6" fmla="*/ 713 w 713"/>
                  <a:gd name="T7" fmla="*/ 184 h 357"/>
                  <a:gd name="T8" fmla="*/ 665 w 713"/>
                  <a:gd name="T9" fmla="*/ 357 h 357"/>
                  <a:gd name="T10" fmla="*/ 665 w 713"/>
                  <a:gd name="T11" fmla="*/ 357 h 357"/>
                </a:gdLst>
                <a:ahLst/>
                <a:cxnLst>
                  <a:cxn ang="0">
                    <a:pos x="T0" y="T1"/>
                  </a:cxn>
                  <a:cxn ang="0">
                    <a:pos x="T2" y="T3"/>
                  </a:cxn>
                  <a:cxn ang="0">
                    <a:pos x="T4" y="T5"/>
                  </a:cxn>
                  <a:cxn ang="0">
                    <a:pos x="T6" y="T7"/>
                  </a:cxn>
                  <a:cxn ang="0">
                    <a:pos x="T8" y="T9"/>
                  </a:cxn>
                  <a:cxn ang="0">
                    <a:pos x="T10" y="T11"/>
                  </a:cxn>
                </a:cxnLst>
                <a:rect l="0" t="0" r="r" b="b"/>
                <a:pathLst>
                  <a:path w="713" h="357">
                    <a:moveTo>
                      <a:pt x="665" y="357"/>
                    </a:moveTo>
                    <a:lnTo>
                      <a:pt x="0" y="170"/>
                    </a:lnTo>
                    <a:lnTo>
                      <a:pt x="47" y="0"/>
                    </a:lnTo>
                    <a:lnTo>
                      <a:pt x="713" y="184"/>
                    </a:lnTo>
                    <a:lnTo>
                      <a:pt x="665" y="357"/>
                    </a:lnTo>
                    <a:lnTo>
                      <a:pt x="665" y="357"/>
                    </a:lnTo>
                    <a:close/>
                  </a:path>
                </a:pathLst>
              </a:custGeom>
              <a:solidFill>
                <a:srgbClr val="82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4" name="ïśḻíḍé">
                <a:extLst>
                  <a:ext uri="{FF2B5EF4-FFF2-40B4-BE49-F238E27FC236}">
                    <a16:creationId xmlns:a16="http://schemas.microsoft.com/office/drawing/2014/main" id="{5FC0973B-EE1C-4742-878E-0DBC58582369}"/>
                  </a:ext>
                </a:extLst>
              </p:cNvPr>
              <p:cNvSpPr/>
              <p:nvPr/>
            </p:nvSpPr>
            <p:spPr bwMode="auto">
              <a:xfrm>
                <a:off x="4806951" y="2954338"/>
                <a:ext cx="1171575" cy="615950"/>
              </a:xfrm>
              <a:custGeom>
                <a:avLst/>
                <a:gdLst>
                  <a:gd name="T0" fmla="*/ 344 w 355"/>
                  <a:gd name="T1" fmla="*/ 86 h 187"/>
                  <a:gd name="T2" fmla="*/ 53 w 355"/>
                  <a:gd name="T3" fmla="*/ 5 h 187"/>
                  <a:gd name="T4" fmla="*/ 51 w 355"/>
                  <a:gd name="T5" fmla="*/ 4 h 187"/>
                  <a:gd name="T6" fmla="*/ 16 w 355"/>
                  <a:gd name="T7" fmla="*/ 24 h 187"/>
                  <a:gd name="T8" fmla="*/ 3 w 355"/>
                  <a:gd name="T9" fmla="*/ 69 h 187"/>
                  <a:gd name="T10" fmla="*/ 11 w 355"/>
                  <a:gd name="T11" fmla="*/ 96 h 187"/>
                  <a:gd name="T12" fmla="*/ 23 w 355"/>
                  <a:gd name="T13" fmla="*/ 105 h 187"/>
                  <a:gd name="T14" fmla="*/ 163 w 355"/>
                  <a:gd name="T15" fmla="*/ 173 h 187"/>
                  <a:gd name="T16" fmla="*/ 318 w 355"/>
                  <a:gd name="T17" fmla="*/ 187 h 187"/>
                  <a:gd name="T18" fmla="*/ 332 w 355"/>
                  <a:gd name="T19" fmla="*/ 185 h 187"/>
                  <a:gd name="T20" fmla="*/ 352 w 355"/>
                  <a:gd name="T21" fmla="*/ 114 h 187"/>
                  <a:gd name="T22" fmla="*/ 344 w 355"/>
                  <a:gd name="T23" fmla="*/ 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87">
                    <a:moveTo>
                      <a:pt x="344" y="86"/>
                    </a:moveTo>
                    <a:cubicBezTo>
                      <a:pt x="53" y="5"/>
                      <a:pt x="53" y="5"/>
                      <a:pt x="53" y="5"/>
                    </a:cubicBezTo>
                    <a:cubicBezTo>
                      <a:pt x="51" y="4"/>
                      <a:pt x="51" y="4"/>
                      <a:pt x="51" y="4"/>
                    </a:cubicBezTo>
                    <a:cubicBezTo>
                      <a:pt x="36" y="0"/>
                      <a:pt x="20" y="9"/>
                      <a:pt x="16" y="24"/>
                    </a:cubicBezTo>
                    <a:cubicBezTo>
                      <a:pt x="3" y="69"/>
                      <a:pt x="3" y="69"/>
                      <a:pt x="3" y="69"/>
                    </a:cubicBezTo>
                    <a:cubicBezTo>
                      <a:pt x="0" y="80"/>
                      <a:pt x="3" y="89"/>
                      <a:pt x="11" y="96"/>
                    </a:cubicBezTo>
                    <a:cubicBezTo>
                      <a:pt x="14" y="99"/>
                      <a:pt x="18" y="102"/>
                      <a:pt x="23" y="105"/>
                    </a:cubicBezTo>
                    <a:cubicBezTo>
                      <a:pt x="163" y="173"/>
                      <a:pt x="163" y="173"/>
                      <a:pt x="163" y="173"/>
                    </a:cubicBezTo>
                    <a:cubicBezTo>
                      <a:pt x="318" y="187"/>
                      <a:pt x="318" y="187"/>
                      <a:pt x="318" y="187"/>
                    </a:cubicBezTo>
                    <a:cubicBezTo>
                      <a:pt x="323" y="187"/>
                      <a:pt x="328" y="186"/>
                      <a:pt x="332" y="185"/>
                    </a:cubicBezTo>
                    <a:cubicBezTo>
                      <a:pt x="352" y="114"/>
                      <a:pt x="352" y="114"/>
                      <a:pt x="352" y="114"/>
                    </a:cubicBezTo>
                    <a:cubicBezTo>
                      <a:pt x="355" y="104"/>
                      <a:pt x="351" y="93"/>
                      <a:pt x="344" y="86"/>
                    </a:cubicBezTo>
                    <a:close/>
                  </a:path>
                </a:pathLst>
              </a:custGeom>
              <a:gradFill>
                <a:gsLst>
                  <a:gs pos="100000">
                    <a:srgbClr val="FF7A5F"/>
                  </a:gs>
                  <a:gs pos="0">
                    <a:srgbClr val="FF7A5F"/>
                  </a:gs>
                </a:gsLst>
                <a:lin ang="120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5" name="iṣ1îḓè">
                <a:extLst>
                  <a:ext uri="{FF2B5EF4-FFF2-40B4-BE49-F238E27FC236}">
                    <a16:creationId xmlns:a16="http://schemas.microsoft.com/office/drawing/2014/main" id="{E92CE44E-7385-4B04-A049-E8A07E94BCDB}"/>
                  </a:ext>
                </a:extLst>
              </p:cNvPr>
              <p:cNvSpPr/>
              <p:nvPr/>
            </p:nvSpPr>
            <p:spPr bwMode="auto">
              <a:xfrm>
                <a:off x="4724401" y="3287713"/>
                <a:ext cx="1174750" cy="731838"/>
              </a:xfrm>
              <a:custGeom>
                <a:avLst/>
                <a:gdLst>
                  <a:gd name="T0" fmla="*/ 186 w 356"/>
                  <a:gd name="T1" fmla="*/ 76 h 222"/>
                  <a:gd name="T2" fmla="*/ 47 w 356"/>
                  <a:gd name="T3" fmla="*/ 8 h 222"/>
                  <a:gd name="T4" fmla="*/ 35 w 356"/>
                  <a:gd name="T5" fmla="*/ 0 h 222"/>
                  <a:gd name="T6" fmla="*/ 5 w 356"/>
                  <a:gd name="T7" fmla="*/ 109 h 222"/>
                  <a:gd name="T8" fmla="*/ 25 w 356"/>
                  <a:gd name="T9" fmla="*/ 144 h 222"/>
                  <a:gd name="T10" fmla="*/ 290 w 356"/>
                  <a:gd name="T11" fmla="*/ 218 h 222"/>
                  <a:gd name="T12" fmla="*/ 325 w 356"/>
                  <a:gd name="T13" fmla="*/ 198 h 222"/>
                  <a:gd name="T14" fmla="*/ 356 w 356"/>
                  <a:gd name="T15" fmla="*/ 88 h 222"/>
                  <a:gd name="T16" fmla="*/ 341 w 356"/>
                  <a:gd name="T17" fmla="*/ 90 h 222"/>
                  <a:gd name="T18" fmla="*/ 186 w 356"/>
                  <a:gd name="T19" fmla="*/ 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22">
                    <a:moveTo>
                      <a:pt x="186" y="76"/>
                    </a:moveTo>
                    <a:cubicBezTo>
                      <a:pt x="47" y="8"/>
                      <a:pt x="47" y="8"/>
                      <a:pt x="47" y="8"/>
                    </a:cubicBezTo>
                    <a:cubicBezTo>
                      <a:pt x="42" y="5"/>
                      <a:pt x="38" y="3"/>
                      <a:pt x="35" y="0"/>
                    </a:cubicBezTo>
                    <a:cubicBezTo>
                      <a:pt x="5" y="109"/>
                      <a:pt x="5" y="109"/>
                      <a:pt x="5" y="109"/>
                    </a:cubicBezTo>
                    <a:cubicBezTo>
                      <a:pt x="0" y="124"/>
                      <a:pt x="9" y="140"/>
                      <a:pt x="25" y="144"/>
                    </a:cubicBezTo>
                    <a:cubicBezTo>
                      <a:pt x="290" y="218"/>
                      <a:pt x="290" y="218"/>
                      <a:pt x="290" y="218"/>
                    </a:cubicBezTo>
                    <a:cubicBezTo>
                      <a:pt x="305" y="222"/>
                      <a:pt x="321" y="213"/>
                      <a:pt x="325" y="198"/>
                    </a:cubicBezTo>
                    <a:cubicBezTo>
                      <a:pt x="356" y="88"/>
                      <a:pt x="356" y="88"/>
                      <a:pt x="356" y="88"/>
                    </a:cubicBezTo>
                    <a:cubicBezTo>
                      <a:pt x="351" y="90"/>
                      <a:pt x="347" y="90"/>
                      <a:pt x="341" y="90"/>
                    </a:cubicBezTo>
                    <a:cubicBezTo>
                      <a:pt x="186" y="76"/>
                      <a:pt x="186" y="76"/>
                      <a:pt x="186" y="76"/>
                    </a:cubicBezTo>
                    <a:close/>
                  </a:path>
                </a:pathLst>
              </a:custGeom>
              <a:gradFill>
                <a:gsLst>
                  <a:gs pos="0">
                    <a:srgbClr val="FF1E25"/>
                  </a:gs>
                  <a:gs pos="100000">
                    <a:srgbClr val="FF7A5F"/>
                  </a:gs>
                </a:gsLst>
                <a:lin ang="120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6" name="íšḷîḓe">
                <a:extLst>
                  <a:ext uri="{FF2B5EF4-FFF2-40B4-BE49-F238E27FC236}">
                    <a16:creationId xmlns:a16="http://schemas.microsoft.com/office/drawing/2014/main" id="{8E4A97B4-B5EA-4508-ACE2-1CC490DBC8BA}"/>
                  </a:ext>
                </a:extLst>
              </p:cNvPr>
              <p:cNvSpPr/>
              <p:nvPr/>
            </p:nvSpPr>
            <p:spPr bwMode="auto">
              <a:xfrm>
                <a:off x="5226051" y="3402013"/>
                <a:ext cx="231775" cy="260350"/>
              </a:xfrm>
              <a:custGeom>
                <a:avLst/>
                <a:gdLst>
                  <a:gd name="T0" fmla="*/ 108 w 146"/>
                  <a:gd name="T1" fmla="*/ 164 h 164"/>
                  <a:gd name="T2" fmla="*/ 0 w 146"/>
                  <a:gd name="T3" fmla="*/ 135 h 164"/>
                  <a:gd name="T4" fmla="*/ 38 w 146"/>
                  <a:gd name="T5" fmla="*/ 0 h 164"/>
                  <a:gd name="T6" fmla="*/ 146 w 146"/>
                  <a:gd name="T7" fmla="*/ 30 h 164"/>
                  <a:gd name="T8" fmla="*/ 108 w 146"/>
                  <a:gd name="T9" fmla="*/ 164 h 164"/>
                  <a:gd name="T10" fmla="*/ 108 w 146"/>
                  <a:gd name="T11" fmla="*/ 164 h 164"/>
                </a:gdLst>
                <a:ahLst/>
                <a:cxnLst>
                  <a:cxn ang="0">
                    <a:pos x="T0" y="T1"/>
                  </a:cxn>
                  <a:cxn ang="0">
                    <a:pos x="T2" y="T3"/>
                  </a:cxn>
                  <a:cxn ang="0">
                    <a:pos x="T4" y="T5"/>
                  </a:cxn>
                  <a:cxn ang="0">
                    <a:pos x="T6" y="T7"/>
                  </a:cxn>
                  <a:cxn ang="0">
                    <a:pos x="T8" y="T9"/>
                  </a:cxn>
                  <a:cxn ang="0">
                    <a:pos x="T10" y="T11"/>
                  </a:cxn>
                </a:cxnLst>
                <a:rect l="0" t="0" r="r" b="b"/>
                <a:pathLst>
                  <a:path w="146" h="164">
                    <a:moveTo>
                      <a:pt x="108" y="164"/>
                    </a:moveTo>
                    <a:lnTo>
                      <a:pt x="0" y="135"/>
                    </a:lnTo>
                    <a:lnTo>
                      <a:pt x="38" y="0"/>
                    </a:lnTo>
                    <a:lnTo>
                      <a:pt x="146" y="30"/>
                    </a:lnTo>
                    <a:lnTo>
                      <a:pt x="108" y="164"/>
                    </a:lnTo>
                    <a:lnTo>
                      <a:pt x="108" y="164"/>
                    </a:lnTo>
                    <a:close/>
                  </a:path>
                </a:pathLst>
              </a:custGeom>
              <a:solidFill>
                <a:srgbClr val="FFDA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7" name="ïś1iḍé">
                <a:extLst>
                  <a:ext uri="{FF2B5EF4-FFF2-40B4-BE49-F238E27FC236}">
                    <a16:creationId xmlns:a16="http://schemas.microsoft.com/office/drawing/2014/main" id="{CA653B11-7F58-4904-96E9-8ABAE21038AF}"/>
                  </a:ext>
                </a:extLst>
              </p:cNvPr>
              <p:cNvSpPr/>
              <p:nvPr/>
            </p:nvSpPr>
            <p:spPr bwMode="auto">
              <a:xfrm>
                <a:off x="5268913" y="3452813"/>
                <a:ext cx="142875" cy="160338"/>
              </a:xfrm>
              <a:custGeom>
                <a:avLst/>
                <a:gdLst>
                  <a:gd name="T0" fmla="*/ 67 w 90"/>
                  <a:gd name="T1" fmla="*/ 101 h 101"/>
                  <a:gd name="T2" fmla="*/ 0 w 90"/>
                  <a:gd name="T3" fmla="*/ 83 h 101"/>
                  <a:gd name="T4" fmla="*/ 23 w 90"/>
                  <a:gd name="T5" fmla="*/ 0 h 101"/>
                  <a:gd name="T6" fmla="*/ 90 w 90"/>
                  <a:gd name="T7" fmla="*/ 18 h 101"/>
                  <a:gd name="T8" fmla="*/ 67 w 90"/>
                  <a:gd name="T9" fmla="*/ 101 h 101"/>
                  <a:gd name="T10" fmla="*/ 67 w 90"/>
                  <a:gd name="T11" fmla="*/ 101 h 101"/>
                </a:gdLst>
                <a:ahLst/>
                <a:cxnLst>
                  <a:cxn ang="0">
                    <a:pos x="T0" y="T1"/>
                  </a:cxn>
                  <a:cxn ang="0">
                    <a:pos x="T2" y="T3"/>
                  </a:cxn>
                  <a:cxn ang="0">
                    <a:pos x="T4" y="T5"/>
                  </a:cxn>
                  <a:cxn ang="0">
                    <a:pos x="T6" y="T7"/>
                  </a:cxn>
                  <a:cxn ang="0">
                    <a:pos x="T8" y="T9"/>
                  </a:cxn>
                  <a:cxn ang="0">
                    <a:pos x="T10" y="T11"/>
                  </a:cxn>
                </a:cxnLst>
                <a:rect l="0" t="0" r="r" b="b"/>
                <a:pathLst>
                  <a:path w="90" h="101">
                    <a:moveTo>
                      <a:pt x="67" y="101"/>
                    </a:moveTo>
                    <a:lnTo>
                      <a:pt x="0" y="83"/>
                    </a:lnTo>
                    <a:lnTo>
                      <a:pt x="23" y="0"/>
                    </a:lnTo>
                    <a:lnTo>
                      <a:pt x="90" y="18"/>
                    </a:lnTo>
                    <a:lnTo>
                      <a:pt x="67" y="101"/>
                    </a:lnTo>
                    <a:lnTo>
                      <a:pt x="67" y="101"/>
                    </a:lnTo>
                    <a:close/>
                  </a:path>
                </a:pathLst>
              </a:custGeom>
              <a:solidFill>
                <a:srgbClr val="FF7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8" name="işľiḑé">
                <a:extLst>
                  <a:ext uri="{FF2B5EF4-FFF2-40B4-BE49-F238E27FC236}">
                    <a16:creationId xmlns:a16="http://schemas.microsoft.com/office/drawing/2014/main" id="{D6306DE4-FB8B-4D49-9BE1-892DA88A4A21}"/>
                  </a:ext>
                </a:extLst>
              </p:cNvPr>
              <p:cNvSpPr/>
              <p:nvPr/>
            </p:nvSpPr>
            <p:spPr bwMode="auto">
              <a:xfrm>
                <a:off x="5246688" y="3024188"/>
                <a:ext cx="71438" cy="39688"/>
              </a:xfrm>
              <a:custGeom>
                <a:avLst/>
                <a:gdLst>
                  <a:gd name="T0" fmla="*/ 41 w 45"/>
                  <a:gd name="T1" fmla="*/ 25 h 25"/>
                  <a:gd name="T2" fmla="*/ 0 w 45"/>
                  <a:gd name="T3" fmla="*/ 12 h 25"/>
                  <a:gd name="T4" fmla="*/ 4 w 45"/>
                  <a:gd name="T5" fmla="*/ 0 h 25"/>
                  <a:gd name="T6" fmla="*/ 45 w 45"/>
                  <a:gd name="T7" fmla="*/ 12 h 25"/>
                  <a:gd name="T8" fmla="*/ 41 w 45"/>
                  <a:gd name="T9" fmla="*/ 25 h 25"/>
                  <a:gd name="T10" fmla="*/ 41 w 45"/>
                  <a:gd name="T11" fmla="*/ 25 h 25"/>
                </a:gdLst>
                <a:ahLst/>
                <a:cxnLst>
                  <a:cxn ang="0">
                    <a:pos x="T0" y="T1"/>
                  </a:cxn>
                  <a:cxn ang="0">
                    <a:pos x="T2" y="T3"/>
                  </a:cxn>
                  <a:cxn ang="0">
                    <a:pos x="T4" y="T5"/>
                  </a:cxn>
                  <a:cxn ang="0">
                    <a:pos x="T6" y="T7"/>
                  </a:cxn>
                  <a:cxn ang="0">
                    <a:pos x="T8" y="T9"/>
                  </a:cxn>
                  <a:cxn ang="0">
                    <a:pos x="T10" y="T11"/>
                  </a:cxn>
                </a:cxnLst>
                <a:rect l="0" t="0" r="r" b="b"/>
                <a:pathLst>
                  <a:path w="45" h="25">
                    <a:moveTo>
                      <a:pt x="41" y="25"/>
                    </a:moveTo>
                    <a:lnTo>
                      <a:pt x="0" y="12"/>
                    </a:lnTo>
                    <a:lnTo>
                      <a:pt x="4" y="0"/>
                    </a:lnTo>
                    <a:lnTo>
                      <a:pt x="45" y="12"/>
                    </a:lnTo>
                    <a:lnTo>
                      <a:pt x="41" y="25"/>
                    </a:lnTo>
                    <a:lnTo>
                      <a:pt x="41" y="25"/>
                    </a:ln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19" name="íṣḷiḍê">
                <a:extLst>
                  <a:ext uri="{FF2B5EF4-FFF2-40B4-BE49-F238E27FC236}">
                    <a16:creationId xmlns:a16="http://schemas.microsoft.com/office/drawing/2014/main" id="{31C07A6D-BBCC-4234-8AF3-C71EBDAB3343}"/>
                  </a:ext>
                </a:extLst>
              </p:cNvPr>
              <p:cNvSpPr/>
              <p:nvPr/>
            </p:nvSpPr>
            <p:spPr bwMode="auto">
              <a:xfrm>
                <a:off x="5608638" y="3125788"/>
                <a:ext cx="73025" cy="36513"/>
              </a:xfrm>
              <a:custGeom>
                <a:avLst/>
                <a:gdLst>
                  <a:gd name="T0" fmla="*/ 42 w 46"/>
                  <a:gd name="T1" fmla="*/ 23 h 23"/>
                  <a:gd name="T2" fmla="*/ 0 w 46"/>
                  <a:gd name="T3" fmla="*/ 13 h 23"/>
                  <a:gd name="T4" fmla="*/ 2 w 46"/>
                  <a:gd name="T5" fmla="*/ 0 h 23"/>
                  <a:gd name="T6" fmla="*/ 46 w 46"/>
                  <a:gd name="T7" fmla="*/ 11 h 23"/>
                  <a:gd name="T8" fmla="*/ 42 w 46"/>
                  <a:gd name="T9" fmla="*/ 23 h 23"/>
                  <a:gd name="T10" fmla="*/ 42 w 46"/>
                  <a:gd name="T11" fmla="*/ 23 h 23"/>
                </a:gdLst>
                <a:ahLst/>
                <a:cxnLst>
                  <a:cxn ang="0">
                    <a:pos x="T0" y="T1"/>
                  </a:cxn>
                  <a:cxn ang="0">
                    <a:pos x="T2" y="T3"/>
                  </a:cxn>
                  <a:cxn ang="0">
                    <a:pos x="T4" y="T5"/>
                  </a:cxn>
                  <a:cxn ang="0">
                    <a:pos x="T6" y="T7"/>
                  </a:cxn>
                  <a:cxn ang="0">
                    <a:pos x="T8" y="T9"/>
                  </a:cxn>
                  <a:cxn ang="0">
                    <a:pos x="T10" y="T11"/>
                  </a:cxn>
                </a:cxnLst>
                <a:rect l="0" t="0" r="r" b="b"/>
                <a:pathLst>
                  <a:path w="46" h="23">
                    <a:moveTo>
                      <a:pt x="42" y="23"/>
                    </a:moveTo>
                    <a:lnTo>
                      <a:pt x="0" y="13"/>
                    </a:lnTo>
                    <a:lnTo>
                      <a:pt x="2" y="0"/>
                    </a:lnTo>
                    <a:lnTo>
                      <a:pt x="46" y="11"/>
                    </a:lnTo>
                    <a:lnTo>
                      <a:pt x="42" y="23"/>
                    </a:lnTo>
                    <a:lnTo>
                      <a:pt x="42" y="23"/>
                    </a:ln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20" name="ïSḷíḍé">
                <a:extLst>
                  <a:ext uri="{FF2B5EF4-FFF2-40B4-BE49-F238E27FC236}">
                    <a16:creationId xmlns:a16="http://schemas.microsoft.com/office/drawing/2014/main" id="{7EC575C2-59C5-4031-866E-38C659D8B113}"/>
                  </a:ext>
                </a:extLst>
              </p:cNvPr>
              <p:cNvSpPr/>
              <p:nvPr/>
            </p:nvSpPr>
            <p:spPr bwMode="auto">
              <a:xfrm>
                <a:off x="5259388" y="2921000"/>
                <a:ext cx="431800" cy="222250"/>
              </a:xfrm>
              <a:custGeom>
                <a:avLst/>
                <a:gdLst>
                  <a:gd name="T0" fmla="*/ 73 w 131"/>
                  <a:gd name="T1" fmla="*/ 10 h 67"/>
                  <a:gd name="T2" fmla="*/ 0 w 131"/>
                  <a:gd name="T3" fmla="*/ 32 h 67"/>
                  <a:gd name="T4" fmla="*/ 16 w 131"/>
                  <a:gd name="T5" fmla="*/ 36 h 67"/>
                  <a:gd name="T6" fmla="*/ 71 w 131"/>
                  <a:gd name="T7" fmla="*/ 19 h 67"/>
                  <a:gd name="T8" fmla="*/ 109 w 131"/>
                  <a:gd name="T9" fmla="*/ 62 h 67"/>
                  <a:gd name="T10" fmla="*/ 125 w 131"/>
                  <a:gd name="T11" fmla="*/ 67 h 67"/>
                  <a:gd name="T12" fmla="*/ 73 w 131"/>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131" h="67">
                    <a:moveTo>
                      <a:pt x="73" y="10"/>
                    </a:moveTo>
                    <a:cubicBezTo>
                      <a:pt x="39" y="0"/>
                      <a:pt x="6" y="10"/>
                      <a:pt x="0" y="32"/>
                    </a:cubicBezTo>
                    <a:cubicBezTo>
                      <a:pt x="16" y="36"/>
                      <a:pt x="16" y="36"/>
                      <a:pt x="16" y="36"/>
                    </a:cubicBezTo>
                    <a:cubicBezTo>
                      <a:pt x="20" y="20"/>
                      <a:pt x="45" y="12"/>
                      <a:pt x="71" y="19"/>
                    </a:cubicBezTo>
                    <a:cubicBezTo>
                      <a:pt x="97" y="27"/>
                      <a:pt x="114" y="46"/>
                      <a:pt x="109" y="62"/>
                    </a:cubicBezTo>
                    <a:cubicBezTo>
                      <a:pt x="125" y="67"/>
                      <a:pt x="125" y="67"/>
                      <a:pt x="125" y="67"/>
                    </a:cubicBezTo>
                    <a:cubicBezTo>
                      <a:pt x="131" y="45"/>
                      <a:pt x="108" y="19"/>
                      <a:pt x="73" y="10"/>
                    </a:cubicBezTo>
                    <a:close/>
                  </a:path>
                </a:pathLst>
              </a:custGeom>
              <a:solidFill>
                <a:srgbClr val="FF3E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21" name="iSḷîḓe">
                <a:extLst>
                  <a:ext uri="{FF2B5EF4-FFF2-40B4-BE49-F238E27FC236}">
                    <a16:creationId xmlns:a16="http://schemas.microsoft.com/office/drawing/2014/main" id="{3FFCFC02-0B6D-47DC-94C7-9D849156351C}"/>
                  </a:ext>
                </a:extLst>
              </p:cNvPr>
              <p:cNvSpPr/>
              <p:nvPr/>
            </p:nvSpPr>
            <p:spPr bwMode="auto">
              <a:xfrm>
                <a:off x="6051551" y="1627188"/>
                <a:ext cx="214313" cy="214313"/>
              </a:xfrm>
              <a:custGeom>
                <a:avLst/>
                <a:gdLst>
                  <a:gd name="T0" fmla="*/ 57 w 65"/>
                  <a:gd name="T1" fmla="*/ 65 h 65"/>
                  <a:gd name="T2" fmla="*/ 56 w 65"/>
                  <a:gd name="T3" fmla="*/ 65 h 65"/>
                  <a:gd name="T4" fmla="*/ 15 w 65"/>
                  <a:gd name="T5" fmla="*/ 52 h 65"/>
                  <a:gd name="T6" fmla="*/ 0 w 65"/>
                  <a:gd name="T7" fmla="*/ 23 h 65"/>
                  <a:gd name="T8" fmla="*/ 11 w 65"/>
                  <a:gd name="T9" fmla="*/ 2 h 65"/>
                  <a:gd name="T10" fmla="*/ 22 w 65"/>
                  <a:gd name="T11" fmla="*/ 4 h 65"/>
                  <a:gd name="T12" fmla="*/ 20 w 65"/>
                  <a:gd name="T13" fmla="*/ 15 h 65"/>
                  <a:gd name="T14" fmla="*/ 16 w 65"/>
                  <a:gd name="T15" fmla="*/ 23 h 65"/>
                  <a:gd name="T16" fmla="*/ 25 w 65"/>
                  <a:gd name="T17" fmla="*/ 40 h 65"/>
                  <a:gd name="T18" fmla="*/ 58 w 65"/>
                  <a:gd name="T19" fmla="*/ 49 h 65"/>
                  <a:gd name="T20" fmla="*/ 65 w 65"/>
                  <a:gd name="T21" fmla="*/ 58 h 65"/>
                  <a:gd name="T22" fmla="*/ 57 w 65"/>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57" y="65"/>
                    </a:moveTo>
                    <a:cubicBezTo>
                      <a:pt x="57" y="65"/>
                      <a:pt x="56" y="65"/>
                      <a:pt x="56" y="65"/>
                    </a:cubicBezTo>
                    <a:cubicBezTo>
                      <a:pt x="43" y="64"/>
                      <a:pt x="28" y="62"/>
                      <a:pt x="15" y="52"/>
                    </a:cubicBezTo>
                    <a:cubicBezTo>
                      <a:pt x="8" y="46"/>
                      <a:pt x="0" y="35"/>
                      <a:pt x="0" y="23"/>
                    </a:cubicBezTo>
                    <a:cubicBezTo>
                      <a:pt x="0" y="15"/>
                      <a:pt x="4" y="8"/>
                      <a:pt x="11" y="2"/>
                    </a:cubicBezTo>
                    <a:cubicBezTo>
                      <a:pt x="14" y="0"/>
                      <a:pt x="19" y="0"/>
                      <a:pt x="22" y="4"/>
                    </a:cubicBezTo>
                    <a:cubicBezTo>
                      <a:pt x="25" y="7"/>
                      <a:pt x="24" y="12"/>
                      <a:pt x="20" y="15"/>
                    </a:cubicBezTo>
                    <a:cubicBezTo>
                      <a:pt x="18" y="17"/>
                      <a:pt x="16" y="20"/>
                      <a:pt x="16" y="23"/>
                    </a:cubicBezTo>
                    <a:cubicBezTo>
                      <a:pt x="16" y="29"/>
                      <a:pt x="21" y="36"/>
                      <a:pt x="25" y="40"/>
                    </a:cubicBezTo>
                    <a:cubicBezTo>
                      <a:pt x="33" y="46"/>
                      <a:pt x="44" y="48"/>
                      <a:pt x="58" y="49"/>
                    </a:cubicBezTo>
                    <a:cubicBezTo>
                      <a:pt x="62" y="50"/>
                      <a:pt x="65" y="54"/>
                      <a:pt x="65" y="58"/>
                    </a:cubicBezTo>
                    <a:cubicBezTo>
                      <a:pt x="64" y="62"/>
                      <a:pt x="61" y="65"/>
                      <a:pt x="57" y="65"/>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22" name="îṧ1iḓe">
                <a:extLst>
                  <a:ext uri="{FF2B5EF4-FFF2-40B4-BE49-F238E27FC236}">
                    <a16:creationId xmlns:a16="http://schemas.microsoft.com/office/drawing/2014/main" id="{212B0187-C20A-42BE-9F48-3712D40608F2}"/>
                  </a:ext>
                </a:extLst>
              </p:cNvPr>
              <p:cNvSpPr/>
              <p:nvPr/>
            </p:nvSpPr>
            <p:spPr bwMode="auto">
              <a:xfrm>
                <a:off x="6329363" y="1660525"/>
                <a:ext cx="88900" cy="150813"/>
              </a:xfrm>
              <a:custGeom>
                <a:avLst/>
                <a:gdLst>
                  <a:gd name="T0" fmla="*/ 9 w 27"/>
                  <a:gd name="T1" fmla="*/ 46 h 46"/>
                  <a:gd name="T2" fmla="*/ 5 w 27"/>
                  <a:gd name="T3" fmla="*/ 45 h 46"/>
                  <a:gd name="T4" fmla="*/ 3 w 27"/>
                  <a:gd name="T5" fmla="*/ 33 h 46"/>
                  <a:gd name="T6" fmla="*/ 9 w 27"/>
                  <a:gd name="T7" fmla="*/ 10 h 46"/>
                  <a:gd name="T8" fmla="*/ 15 w 27"/>
                  <a:gd name="T9" fmla="*/ 1 h 46"/>
                  <a:gd name="T10" fmla="*/ 24 w 27"/>
                  <a:gd name="T11" fmla="*/ 7 h 46"/>
                  <a:gd name="T12" fmla="*/ 16 w 27"/>
                  <a:gd name="T13" fmla="*/ 43 h 46"/>
                  <a:gd name="T14" fmla="*/ 9 w 27"/>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6">
                    <a:moveTo>
                      <a:pt x="9" y="46"/>
                    </a:moveTo>
                    <a:cubicBezTo>
                      <a:pt x="8" y="46"/>
                      <a:pt x="6" y="46"/>
                      <a:pt x="5" y="45"/>
                    </a:cubicBezTo>
                    <a:cubicBezTo>
                      <a:pt x="1" y="42"/>
                      <a:pt x="0" y="37"/>
                      <a:pt x="3" y="33"/>
                    </a:cubicBezTo>
                    <a:cubicBezTo>
                      <a:pt x="8" y="27"/>
                      <a:pt x="10" y="18"/>
                      <a:pt x="9" y="10"/>
                    </a:cubicBezTo>
                    <a:cubicBezTo>
                      <a:pt x="8" y="6"/>
                      <a:pt x="10" y="2"/>
                      <a:pt x="15" y="1"/>
                    </a:cubicBezTo>
                    <a:cubicBezTo>
                      <a:pt x="19" y="0"/>
                      <a:pt x="23" y="3"/>
                      <a:pt x="24" y="7"/>
                    </a:cubicBezTo>
                    <a:cubicBezTo>
                      <a:pt x="27" y="20"/>
                      <a:pt x="24" y="33"/>
                      <a:pt x="16" y="43"/>
                    </a:cubicBezTo>
                    <a:cubicBezTo>
                      <a:pt x="14" y="45"/>
                      <a:pt x="12" y="46"/>
                      <a:pt x="9" y="46"/>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23" name="íṣḻíḍè">
                <a:extLst>
                  <a:ext uri="{FF2B5EF4-FFF2-40B4-BE49-F238E27FC236}">
                    <a16:creationId xmlns:a16="http://schemas.microsoft.com/office/drawing/2014/main" id="{E54C1BE5-C1A6-40EC-BFB8-613B2C6DDF04}"/>
                  </a:ext>
                </a:extLst>
              </p:cNvPr>
              <p:cNvSpPr/>
              <p:nvPr/>
            </p:nvSpPr>
            <p:spPr bwMode="auto">
              <a:xfrm>
                <a:off x="5440363" y="2708275"/>
                <a:ext cx="314325" cy="341313"/>
              </a:xfrm>
              <a:custGeom>
                <a:avLst/>
                <a:gdLst>
                  <a:gd name="T0" fmla="*/ 95 w 95"/>
                  <a:gd name="T1" fmla="*/ 47 h 104"/>
                  <a:gd name="T2" fmla="*/ 82 w 95"/>
                  <a:gd name="T3" fmla="*/ 52 h 104"/>
                  <a:gd name="T4" fmla="*/ 68 w 95"/>
                  <a:gd name="T5" fmla="*/ 47 h 104"/>
                  <a:gd name="T6" fmla="*/ 48 w 95"/>
                  <a:gd name="T7" fmla="*/ 36 h 104"/>
                  <a:gd name="T8" fmla="*/ 54 w 95"/>
                  <a:gd name="T9" fmla="*/ 75 h 104"/>
                  <a:gd name="T10" fmla="*/ 47 w 95"/>
                  <a:gd name="T11" fmla="*/ 101 h 104"/>
                  <a:gd name="T12" fmla="*/ 40 w 95"/>
                  <a:gd name="T13" fmla="*/ 99 h 104"/>
                  <a:gd name="T14" fmla="*/ 38 w 95"/>
                  <a:gd name="T15" fmla="*/ 63 h 104"/>
                  <a:gd name="T16" fmla="*/ 29 w 95"/>
                  <a:gd name="T17" fmla="*/ 100 h 104"/>
                  <a:gd name="T18" fmla="*/ 29 w 95"/>
                  <a:gd name="T19" fmla="*/ 68 h 104"/>
                  <a:gd name="T20" fmla="*/ 24 w 95"/>
                  <a:gd name="T21" fmla="*/ 90 h 104"/>
                  <a:gd name="T22" fmla="*/ 17 w 95"/>
                  <a:gd name="T23" fmla="*/ 92 h 104"/>
                  <a:gd name="T24" fmla="*/ 19 w 95"/>
                  <a:gd name="T25" fmla="*/ 55 h 104"/>
                  <a:gd name="T26" fmla="*/ 15 w 95"/>
                  <a:gd name="T27" fmla="*/ 85 h 104"/>
                  <a:gd name="T28" fmla="*/ 10 w 95"/>
                  <a:gd name="T29" fmla="*/ 76 h 104"/>
                  <a:gd name="T30" fmla="*/ 0 w 95"/>
                  <a:gd name="T31" fmla="*/ 8 h 104"/>
                  <a:gd name="T32" fmla="*/ 45 w 95"/>
                  <a:gd name="T33" fmla="*/ 14 h 104"/>
                  <a:gd name="T34" fmla="*/ 95 w 95"/>
                  <a:gd name="T35" fmla="*/ 4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4">
                    <a:moveTo>
                      <a:pt x="95" y="47"/>
                    </a:moveTo>
                    <a:cubicBezTo>
                      <a:pt x="92" y="51"/>
                      <a:pt x="87" y="52"/>
                      <a:pt x="82" y="52"/>
                    </a:cubicBezTo>
                    <a:cubicBezTo>
                      <a:pt x="77" y="51"/>
                      <a:pt x="72" y="49"/>
                      <a:pt x="68" y="47"/>
                    </a:cubicBezTo>
                    <a:cubicBezTo>
                      <a:pt x="61" y="43"/>
                      <a:pt x="55" y="40"/>
                      <a:pt x="48" y="36"/>
                    </a:cubicBezTo>
                    <a:cubicBezTo>
                      <a:pt x="53" y="49"/>
                      <a:pt x="55" y="62"/>
                      <a:pt x="54" y="75"/>
                    </a:cubicBezTo>
                    <a:cubicBezTo>
                      <a:pt x="53" y="85"/>
                      <a:pt x="52" y="93"/>
                      <a:pt x="47" y="101"/>
                    </a:cubicBezTo>
                    <a:cubicBezTo>
                      <a:pt x="45" y="104"/>
                      <a:pt x="40" y="103"/>
                      <a:pt x="40" y="99"/>
                    </a:cubicBezTo>
                    <a:cubicBezTo>
                      <a:pt x="38" y="87"/>
                      <a:pt x="36" y="76"/>
                      <a:pt x="38" y="63"/>
                    </a:cubicBezTo>
                    <a:cubicBezTo>
                      <a:pt x="40" y="78"/>
                      <a:pt x="40" y="101"/>
                      <a:pt x="29" y="100"/>
                    </a:cubicBezTo>
                    <a:cubicBezTo>
                      <a:pt x="23" y="99"/>
                      <a:pt x="26" y="80"/>
                      <a:pt x="29" y="68"/>
                    </a:cubicBezTo>
                    <a:cubicBezTo>
                      <a:pt x="27" y="75"/>
                      <a:pt x="25" y="82"/>
                      <a:pt x="24" y="90"/>
                    </a:cubicBezTo>
                    <a:cubicBezTo>
                      <a:pt x="23" y="93"/>
                      <a:pt x="20" y="92"/>
                      <a:pt x="17" y="92"/>
                    </a:cubicBezTo>
                    <a:cubicBezTo>
                      <a:pt x="12" y="87"/>
                      <a:pt x="18" y="69"/>
                      <a:pt x="19" y="55"/>
                    </a:cubicBezTo>
                    <a:cubicBezTo>
                      <a:pt x="17" y="65"/>
                      <a:pt x="16" y="75"/>
                      <a:pt x="15" y="85"/>
                    </a:cubicBezTo>
                    <a:cubicBezTo>
                      <a:pt x="11" y="85"/>
                      <a:pt x="10" y="80"/>
                      <a:pt x="10" y="76"/>
                    </a:cubicBezTo>
                    <a:cubicBezTo>
                      <a:pt x="9" y="53"/>
                      <a:pt x="6" y="30"/>
                      <a:pt x="0" y="8"/>
                    </a:cubicBezTo>
                    <a:cubicBezTo>
                      <a:pt x="22" y="7"/>
                      <a:pt x="28" y="0"/>
                      <a:pt x="45" y="14"/>
                    </a:cubicBezTo>
                    <a:cubicBezTo>
                      <a:pt x="49" y="17"/>
                      <a:pt x="94" y="50"/>
                      <a:pt x="95" y="47"/>
                    </a:cubicBezTo>
                    <a:close/>
                  </a:path>
                </a:pathLst>
              </a:custGeom>
              <a:gradFill>
                <a:gsLst>
                  <a:gs pos="100000">
                    <a:srgbClr val="FFB271"/>
                  </a:gs>
                  <a:gs pos="0">
                    <a:srgbClr val="FF805D"/>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24" name="iş1îḍe">
                <a:extLst>
                  <a:ext uri="{FF2B5EF4-FFF2-40B4-BE49-F238E27FC236}">
                    <a16:creationId xmlns:a16="http://schemas.microsoft.com/office/drawing/2014/main" id="{33BDB340-EC54-4B31-BACC-519ACDB0FCC5}"/>
                  </a:ext>
                </a:extLst>
              </p:cNvPr>
              <p:cNvSpPr/>
              <p:nvPr/>
            </p:nvSpPr>
            <p:spPr bwMode="auto">
              <a:xfrm>
                <a:off x="5314951" y="2341563"/>
                <a:ext cx="274638" cy="431800"/>
              </a:xfrm>
              <a:custGeom>
                <a:avLst/>
                <a:gdLst>
                  <a:gd name="T0" fmla="*/ 79 w 83"/>
                  <a:gd name="T1" fmla="*/ 115 h 131"/>
                  <a:gd name="T2" fmla="*/ 70 w 83"/>
                  <a:gd name="T3" fmla="*/ 19 h 131"/>
                  <a:gd name="T4" fmla="*/ 21 w 83"/>
                  <a:gd name="T5" fmla="*/ 5 h 131"/>
                  <a:gd name="T6" fmla="*/ 1 w 83"/>
                  <a:gd name="T7" fmla="*/ 0 h 131"/>
                  <a:gd name="T8" fmla="*/ 35 w 83"/>
                  <a:gd name="T9" fmla="*/ 131 h 131"/>
                  <a:gd name="T10" fmla="*/ 79 w 83"/>
                  <a:gd name="T11" fmla="*/ 115 h 131"/>
                </a:gdLst>
                <a:ahLst/>
                <a:cxnLst>
                  <a:cxn ang="0">
                    <a:pos x="T0" y="T1"/>
                  </a:cxn>
                  <a:cxn ang="0">
                    <a:pos x="T2" y="T3"/>
                  </a:cxn>
                  <a:cxn ang="0">
                    <a:pos x="T4" y="T5"/>
                  </a:cxn>
                  <a:cxn ang="0">
                    <a:pos x="T6" y="T7"/>
                  </a:cxn>
                  <a:cxn ang="0">
                    <a:pos x="T8" y="T9"/>
                  </a:cxn>
                  <a:cxn ang="0">
                    <a:pos x="T10" y="T11"/>
                  </a:cxn>
                </a:cxnLst>
                <a:rect l="0" t="0" r="r" b="b"/>
                <a:pathLst>
                  <a:path w="83" h="131">
                    <a:moveTo>
                      <a:pt x="79" y="115"/>
                    </a:moveTo>
                    <a:cubicBezTo>
                      <a:pt x="58" y="79"/>
                      <a:pt x="59" y="47"/>
                      <a:pt x="70" y="19"/>
                    </a:cubicBezTo>
                    <a:cubicBezTo>
                      <a:pt x="53" y="16"/>
                      <a:pt x="37" y="11"/>
                      <a:pt x="21" y="5"/>
                    </a:cubicBezTo>
                    <a:cubicBezTo>
                      <a:pt x="14" y="3"/>
                      <a:pt x="7" y="0"/>
                      <a:pt x="1" y="0"/>
                    </a:cubicBezTo>
                    <a:cubicBezTo>
                      <a:pt x="0" y="71"/>
                      <a:pt x="35" y="131"/>
                      <a:pt x="35" y="131"/>
                    </a:cubicBezTo>
                    <a:cubicBezTo>
                      <a:pt x="35" y="131"/>
                      <a:pt x="83" y="122"/>
                      <a:pt x="79" y="115"/>
                    </a:cubicBezTo>
                    <a:close/>
                  </a:path>
                </a:pathLst>
              </a:custGeom>
              <a:gradFill>
                <a:gsLst>
                  <a:gs pos="0">
                    <a:srgbClr val="006AF1"/>
                  </a:gs>
                  <a:gs pos="100000">
                    <a:srgbClr val="0028BA"/>
                  </a:gs>
                </a:gsLst>
                <a:lin ang="16200000" scaled="0"/>
              </a:gra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125" name="íśļïḓé">
                <a:extLst>
                  <a:ext uri="{FF2B5EF4-FFF2-40B4-BE49-F238E27FC236}">
                    <a16:creationId xmlns:a16="http://schemas.microsoft.com/office/drawing/2014/main" id="{67487FA5-6BC4-44CA-A005-9242913E004A}"/>
                  </a:ext>
                </a:extLst>
              </p:cNvPr>
              <p:cNvSpPr/>
              <p:nvPr/>
            </p:nvSpPr>
            <p:spPr bwMode="auto">
              <a:xfrm>
                <a:off x="5407026" y="2684463"/>
                <a:ext cx="188913" cy="109538"/>
              </a:xfrm>
              <a:custGeom>
                <a:avLst/>
                <a:gdLst>
                  <a:gd name="T0" fmla="*/ 8 w 57"/>
                  <a:gd name="T1" fmla="*/ 33 h 33"/>
                  <a:gd name="T2" fmla="*/ 0 w 57"/>
                  <a:gd name="T3" fmla="*/ 26 h 33"/>
                  <a:gd name="T4" fmla="*/ 7 w 57"/>
                  <a:gd name="T5" fmla="*/ 17 h 33"/>
                  <a:gd name="T6" fmla="*/ 42 w 57"/>
                  <a:gd name="T7" fmla="*/ 3 h 33"/>
                  <a:gd name="T8" fmla="*/ 54 w 57"/>
                  <a:gd name="T9" fmla="*/ 4 h 33"/>
                  <a:gd name="T10" fmla="*/ 53 w 57"/>
                  <a:gd name="T11" fmla="*/ 15 h 33"/>
                  <a:gd name="T12" fmla="*/ 8 w 57"/>
                  <a:gd name="T13" fmla="*/ 33 h 33"/>
                  <a:gd name="T14" fmla="*/ 8 w 5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3">
                    <a:moveTo>
                      <a:pt x="8" y="33"/>
                    </a:moveTo>
                    <a:cubicBezTo>
                      <a:pt x="4" y="33"/>
                      <a:pt x="0" y="30"/>
                      <a:pt x="0" y="26"/>
                    </a:cubicBezTo>
                    <a:cubicBezTo>
                      <a:pt x="0" y="21"/>
                      <a:pt x="3" y="18"/>
                      <a:pt x="7" y="17"/>
                    </a:cubicBezTo>
                    <a:cubicBezTo>
                      <a:pt x="20" y="17"/>
                      <a:pt x="33" y="11"/>
                      <a:pt x="42" y="3"/>
                    </a:cubicBezTo>
                    <a:cubicBezTo>
                      <a:pt x="46" y="0"/>
                      <a:pt x="51" y="0"/>
                      <a:pt x="54" y="4"/>
                    </a:cubicBezTo>
                    <a:cubicBezTo>
                      <a:pt x="57" y="7"/>
                      <a:pt x="56" y="12"/>
                      <a:pt x="53" y="15"/>
                    </a:cubicBezTo>
                    <a:cubicBezTo>
                      <a:pt x="41" y="26"/>
                      <a:pt x="25" y="32"/>
                      <a:pt x="8" y="33"/>
                    </a:cubicBezTo>
                    <a:cubicBezTo>
                      <a:pt x="8" y="33"/>
                      <a:pt x="8" y="33"/>
                      <a:pt x="8" y="33"/>
                    </a:cubicBezTo>
                    <a:close/>
                  </a:path>
                </a:pathLst>
              </a:custGeom>
              <a:solidFill>
                <a:srgbClr val="D0D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grpSp>
        <p:grpSp>
          <p:nvGrpSpPr>
            <p:cNvPr id="46" name="4906c575-3c68-469c-8214-c5af1f1e4ba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EBB7C14-8798-4E10-813C-01529BE14213}"/>
                </a:ext>
              </a:extLst>
            </p:cNvPr>
            <p:cNvGrpSpPr>
              <a:grpSpLocks noChangeAspect="1"/>
            </p:cNvGrpSpPr>
            <p:nvPr>
              <p:custDataLst>
                <p:tags r:id="rId2"/>
              </p:custDataLst>
            </p:nvPr>
          </p:nvGrpSpPr>
          <p:grpSpPr>
            <a:xfrm>
              <a:off x="2209186" y="3233892"/>
              <a:ext cx="798346" cy="800272"/>
              <a:chOff x="4241801" y="1722438"/>
              <a:chExt cx="3948113" cy="3957638"/>
            </a:xfrm>
          </p:grpSpPr>
          <p:sp>
            <p:nvSpPr>
              <p:cNvPr id="54" name="íṡḻîdè">
                <a:extLst>
                  <a:ext uri="{FF2B5EF4-FFF2-40B4-BE49-F238E27FC236}">
                    <a16:creationId xmlns:a16="http://schemas.microsoft.com/office/drawing/2014/main" id="{816F5C83-0914-4450-B804-1CA15E1D6783}"/>
                  </a:ext>
                </a:extLst>
              </p:cNvPr>
              <p:cNvSpPr/>
              <p:nvPr/>
            </p:nvSpPr>
            <p:spPr bwMode="auto">
              <a:xfrm>
                <a:off x="4241801" y="2703513"/>
                <a:ext cx="881063" cy="715963"/>
              </a:xfrm>
              <a:custGeom>
                <a:avLst/>
                <a:gdLst>
                  <a:gd name="T0" fmla="*/ 191 w 199"/>
                  <a:gd name="T1" fmla="*/ 37 h 162"/>
                  <a:gd name="T2" fmla="*/ 146 w 199"/>
                  <a:gd name="T3" fmla="*/ 59 h 162"/>
                  <a:gd name="T4" fmla="*/ 79 w 199"/>
                  <a:gd name="T5" fmla="*/ 0 h 162"/>
                  <a:gd name="T6" fmla="*/ 0 w 199"/>
                  <a:gd name="T7" fmla="*/ 158 h 162"/>
                  <a:gd name="T8" fmla="*/ 14 w 199"/>
                  <a:gd name="T9" fmla="*/ 162 h 162"/>
                  <a:gd name="T10" fmla="*/ 80 w 199"/>
                  <a:gd name="T11" fmla="*/ 28 h 162"/>
                  <a:gd name="T12" fmla="*/ 139 w 199"/>
                  <a:gd name="T13" fmla="*/ 83 h 162"/>
                  <a:gd name="T14" fmla="*/ 199 w 199"/>
                  <a:gd name="T15" fmla="*/ 52 h 162"/>
                  <a:gd name="T16" fmla="*/ 191 w 199"/>
                  <a:gd name="T17" fmla="*/ 3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2">
                    <a:moveTo>
                      <a:pt x="191" y="37"/>
                    </a:moveTo>
                    <a:cubicBezTo>
                      <a:pt x="146" y="59"/>
                      <a:pt x="146" y="59"/>
                      <a:pt x="146" y="59"/>
                    </a:cubicBezTo>
                    <a:cubicBezTo>
                      <a:pt x="79" y="0"/>
                      <a:pt x="79" y="0"/>
                      <a:pt x="79" y="0"/>
                    </a:cubicBezTo>
                    <a:cubicBezTo>
                      <a:pt x="0" y="158"/>
                      <a:pt x="0" y="158"/>
                      <a:pt x="0" y="158"/>
                    </a:cubicBezTo>
                    <a:cubicBezTo>
                      <a:pt x="14" y="162"/>
                      <a:pt x="14" y="162"/>
                      <a:pt x="14" y="162"/>
                    </a:cubicBezTo>
                    <a:cubicBezTo>
                      <a:pt x="80" y="28"/>
                      <a:pt x="80" y="28"/>
                      <a:pt x="80" y="28"/>
                    </a:cubicBezTo>
                    <a:cubicBezTo>
                      <a:pt x="139" y="83"/>
                      <a:pt x="139" y="83"/>
                      <a:pt x="139" y="83"/>
                    </a:cubicBezTo>
                    <a:cubicBezTo>
                      <a:pt x="199" y="52"/>
                      <a:pt x="199" y="52"/>
                      <a:pt x="199" y="52"/>
                    </a:cubicBezTo>
                    <a:cubicBezTo>
                      <a:pt x="196" y="47"/>
                      <a:pt x="193" y="42"/>
                      <a:pt x="191" y="37"/>
                    </a:cubicBezTo>
                    <a:close/>
                  </a:path>
                </a:pathLst>
              </a:custGeom>
              <a:solidFill>
                <a:srgbClr val="C45F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5" name="ïṥliḍé">
                <a:extLst>
                  <a:ext uri="{FF2B5EF4-FFF2-40B4-BE49-F238E27FC236}">
                    <a16:creationId xmlns:a16="http://schemas.microsoft.com/office/drawing/2014/main" id="{B69B23AE-5EDE-4B3A-99CA-1230FC464324}"/>
                  </a:ext>
                </a:extLst>
              </p:cNvPr>
              <p:cNvSpPr/>
              <p:nvPr/>
            </p:nvSpPr>
            <p:spPr bwMode="auto">
              <a:xfrm>
                <a:off x="6550026" y="2673351"/>
                <a:ext cx="1639888" cy="1136650"/>
              </a:xfrm>
              <a:custGeom>
                <a:avLst/>
                <a:gdLst>
                  <a:gd name="T0" fmla="*/ 352 w 370"/>
                  <a:gd name="T1" fmla="*/ 0 h 257"/>
                  <a:gd name="T2" fmla="*/ 191 w 370"/>
                  <a:gd name="T3" fmla="*/ 154 h 257"/>
                  <a:gd name="T4" fmla="*/ 131 w 370"/>
                  <a:gd name="T5" fmla="*/ 100 h 257"/>
                  <a:gd name="T6" fmla="*/ 25 w 370"/>
                  <a:gd name="T7" fmla="*/ 214 h 257"/>
                  <a:gd name="T8" fmla="*/ 18 w 370"/>
                  <a:gd name="T9" fmla="*/ 195 h 257"/>
                  <a:gd name="T10" fmla="*/ 0 w 370"/>
                  <a:gd name="T11" fmla="*/ 198 h 257"/>
                  <a:gd name="T12" fmla="*/ 22 w 370"/>
                  <a:gd name="T13" fmla="*/ 257 h 257"/>
                  <a:gd name="T14" fmla="*/ 132 w 370"/>
                  <a:gd name="T15" fmla="*/ 126 h 257"/>
                  <a:gd name="T16" fmla="*/ 188 w 370"/>
                  <a:gd name="T17" fmla="*/ 182 h 257"/>
                  <a:gd name="T18" fmla="*/ 370 w 370"/>
                  <a:gd name="T19" fmla="*/ 6 h 257"/>
                  <a:gd name="T20" fmla="*/ 352 w 370"/>
                  <a:gd name="T2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257">
                    <a:moveTo>
                      <a:pt x="352" y="0"/>
                    </a:moveTo>
                    <a:cubicBezTo>
                      <a:pt x="191" y="154"/>
                      <a:pt x="191" y="154"/>
                      <a:pt x="191" y="154"/>
                    </a:cubicBezTo>
                    <a:cubicBezTo>
                      <a:pt x="131" y="100"/>
                      <a:pt x="131" y="100"/>
                      <a:pt x="131" y="100"/>
                    </a:cubicBezTo>
                    <a:cubicBezTo>
                      <a:pt x="25" y="214"/>
                      <a:pt x="25" y="214"/>
                      <a:pt x="25" y="214"/>
                    </a:cubicBezTo>
                    <a:cubicBezTo>
                      <a:pt x="18" y="195"/>
                      <a:pt x="18" y="195"/>
                      <a:pt x="18" y="195"/>
                    </a:cubicBezTo>
                    <a:cubicBezTo>
                      <a:pt x="12" y="197"/>
                      <a:pt x="6" y="198"/>
                      <a:pt x="0" y="198"/>
                    </a:cubicBezTo>
                    <a:cubicBezTo>
                      <a:pt x="22" y="257"/>
                      <a:pt x="22" y="257"/>
                      <a:pt x="22" y="257"/>
                    </a:cubicBezTo>
                    <a:cubicBezTo>
                      <a:pt x="132" y="126"/>
                      <a:pt x="132" y="126"/>
                      <a:pt x="132" y="126"/>
                    </a:cubicBezTo>
                    <a:cubicBezTo>
                      <a:pt x="188" y="182"/>
                      <a:pt x="188" y="182"/>
                      <a:pt x="188" y="182"/>
                    </a:cubicBezTo>
                    <a:cubicBezTo>
                      <a:pt x="370" y="6"/>
                      <a:pt x="370" y="6"/>
                      <a:pt x="370" y="6"/>
                    </a:cubicBezTo>
                    <a:lnTo>
                      <a:pt x="352" y="0"/>
                    </a:lnTo>
                    <a:close/>
                  </a:path>
                </a:pathLst>
              </a:custGeom>
              <a:solidFill>
                <a:srgbClr val="C45F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6" name="í$ḻîďê">
                <a:extLst>
                  <a:ext uri="{FF2B5EF4-FFF2-40B4-BE49-F238E27FC236}">
                    <a16:creationId xmlns:a16="http://schemas.microsoft.com/office/drawing/2014/main" id="{7474C731-A4CB-43E1-97CC-E4B1343CAE1C}"/>
                  </a:ext>
                </a:extLst>
              </p:cNvPr>
              <p:cNvSpPr/>
              <p:nvPr/>
            </p:nvSpPr>
            <p:spPr bwMode="auto">
              <a:xfrm>
                <a:off x="5867401" y="3565526"/>
                <a:ext cx="501650" cy="1106488"/>
              </a:xfrm>
              <a:custGeom>
                <a:avLst/>
                <a:gdLst>
                  <a:gd name="T0" fmla="*/ 69 w 113"/>
                  <a:gd name="T1" fmla="*/ 247 h 250"/>
                  <a:gd name="T2" fmla="*/ 61 w 113"/>
                  <a:gd name="T3" fmla="*/ 248 h 250"/>
                  <a:gd name="T4" fmla="*/ 12 w 113"/>
                  <a:gd name="T5" fmla="*/ 205 h 250"/>
                  <a:gd name="T6" fmla="*/ 1 w 113"/>
                  <a:gd name="T7" fmla="*/ 51 h 250"/>
                  <a:gd name="T8" fmla="*/ 44 w 113"/>
                  <a:gd name="T9" fmla="*/ 3 h 250"/>
                  <a:gd name="T10" fmla="*/ 52 w 113"/>
                  <a:gd name="T11" fmla="*/ 2 h 250"/>
                  <a:gd name="T12" fmla="*/ 100 w 113"/>
                  <a:gd name="T13" fmla="*/ 45 h 250"/>
                  <a:gd name="T14" fmla="*/ 111 w 113"/>
                  <a:gd name="T15" fmla="*/ 199 h 250"/>
                  <a:gd name="T16" fmla="*/ 69 w 113"/>
                  <a:gd name="T17" fmla="*/ 24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50">
                    <a:moveTo>
                      <a:pt x="69" y="247"/>
                    </a:moveTo>
                    <a:cubicBezTo>
                      <a:pt x="61" y="248"/>
                      <a:pt x="61" y="248"/>
                      <a:pt x="61" y="248"/>
                    </a:cubicBezTo>
                    <a:cubicBezTo>
                      <a:pt x="36" y="250"/>
                      <a:pt x="14" y="231"/>
                      <a:pt x="12" y="205"/>
                    </a:cubicBezTo>
                    <a:cubicBezTo>
                      <a:pt x="1" y="51"/>
                      <a:pt x="1" y="51"/>
                      <a:pt x="1" y="51"/>
                    </a:cubicBezTo>
                    <a:cubicBezTo>
                      <a:pt x="0" y="26"/>
                      <a:pt x="19" y="4"/>
                      <a:pt x="44" y="3"/>
                    </a:cubicBezTo>
                    <a:cubicBezTo>
                      <a:pt x="52" y="2"/>
                      <a:pt x="52" y="2"/>
                      <a:pt x="52" y="2"/>
                    </a:cubicBezTo>
                    <a:cubicBezTo>
                      <a:pt x="77" y="0"/>
                      <a:pt x="99" y="19"/>
                      <a:pt x="100" y="45"/>
                    </a:cubicBezTo>
                    <a:cubicBezTo>
                      <a:pt x="111" y="199"/>
                      <a:pt x="111" y="199"/>
                      <a:pt x="111" y="199"/>
                    </a:cubicBezTo>
                    <a:cubicBezTo>
                      <a:pt x="113" y="224"/>
                      <a:pt x="94" y="246"/>
                      <a:pt x="69" y="247"/>
                    </a:cubicBezTo>
                    <a:close/>
                  </a:path>
                </a:pathLst>
              </a:custGeom>
              <a:solidFill>
                <a:srgbClr val="433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7" name="iṩḷiḋé">
                <a:extLst>
                  <a:ext uri="{FF2B5EF4-FFF2-40B4-BE49-F238E27FC236}">
                    <a16:creationId xmlns:a16="http://schemas.microsoft.com/office/drawing/2014/main" id="{A9D0192A-B4C0-4629-A7F2-F1C92D48BEAE}"/>
                  </a:ext>
                </a:extLst>
              </p:cNvPr>
              <p:cNvSpPr/>
              <p:nvPr/>
            </p:nvSpPr>
            <p:spPr bwMode="auto">
              <a:xfrm>
                <a:off x="5451476" y="3844926"/>
                <a:ext cx="1219200" cy="1255713"/>
              </a:xfrm>
              <a:custGeom>
                <a:avLst/>
                <a:gdLst>
                  <a:gd name="T0" fmla="*/ 267 w 275"/>
                  <a:gd name="T1" fmla="*/ 123 h 284"/>
                  <a:gd name="T2" fmla="*/ 245 w 275"/>
                  <a:gd name="T3" fmla="*/ 117 h 284"/>
                  <a:gd name="T4" fmla="*/ 242 w 275"/>
                  <a:gd name="T5" fmla="*/ 91 h 284"/>
                  <a:gd name="T6" fmla="*/ 223 w 275"/>
                  <a:gd name="T7" fmla="*/ 84 h 284"/>
                  <a:gd name="T8" fmla="*/ 219 w 275"/>
                  <a:gd name="T9" fmla="*/ 61 h 284"/>
                  <a:gd name="T10" fmla="*/ 216 w 275"/>
                  <a:gd name="T11" fmla="*/ 58 h 284"/>
                  <a:gd name="T12" fmla="*/ 221 w 275"/>
                  <a:gd name="T13" fmla="*/ 54 h 284"/>
                  <a:gd name="T14" fmla="*/ 223 w 275"/>
                  <a:gd name="T15" fmla="*/ 26 h 284"/>
                  <a:gd name="T16" fmla="*/ 209 w 275"/>
                  <a:gd name="T17" fmla="*/ 9 h 284"/>
                  <a:gd name="T18" fmla="*/ 181 w 275"/>
                  <a:gd name="T19" fmla="*/ 7 h 284"/>
                  <a:gd name="T20" fmla="*/ 136 w 275"/>
                  <a:gd name="T21" fmla="*/ 45 h 284"/>
                  <a:gd name="T22" fmla="*/ 103 w 275"/>
                  <a:gd name="T23" fmla="*/ 44 h 284"/>
                  <a:gd name="T24" fmla="*/ 39 w 275"/>
                  <a:gd name="T25" fmla="*/ 100 h 284"/>
                  <a:gd name="T26" fmla="*/ 33 w 275"/>
                  <a:gd name="T27" fmla="*/ 128 h 284"/>
                  <a:gd name="T28" fmla="*/ 8 w 275"/>
                  <a:gd name="T29" fmla="*/ 150 h 284"/>
                  <a:gd name="T30" fmla="*/ 6 w 275"/>
                  <a:gd name="T31" fmla="*/ 171 h 284"/>
                  <a:gd name="T32" fmla="*/ 100 w 275"/>
                  <a:gd name="T33" fmla="*/ 278 h 284"/>
                  <a:gd name="T34" fmla="*/ 122 w 275"/>
                  <a:gd name="T35" fmla="*/ 278 h 284"/>
                  <a:gd name="T36" fmla="*/ 145 w 275"/>
                  <a:gd name="T37" fmla="*/ 257 h 284"/>
                  <a:gd name="T38" fmla="*/ 158 w 275"/>
                  <a:gd name="T39" fmla="*/ 253 h 284"/>
                  <a:gd name="T40" fmla="*/ 264 w 275"/>
                  <a:gd name="T41" fmla="*/ 156 h 284"/>
                  <a:gd name="T42" fmla="*/ 267 w 275"/>
                  <a:gd name="T43" fmla="*/ 12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284">
                    <a:moveTo>
                      <a:pt x="267" y="123"/>
                    </a:moveTo>
                    <a:cubicBezTo>
                      <a:pt x="261" y="117"/>
                      <a:pt x="253" y="115"/>
                      <a:pt x="245" y="117"/>
                    </a:cubicBezTo>
                    <a:cubicBezTo>
                      <a:pt x="249" y="108"/>
                      <a:pt x="249" y="98"/>
                      <a:pt x="242" y="91"/>
                    </a:cubicBezTo>
                    <a:cubicBezTo>
                      <a:pt x="238" y="86"/>
                      <a:pt x="230" y="84"/>
                      <a:pt x="223" y="84"/>
                    </a:cubicBezTo>
                    <a:cubicBezTo>
                      <a:pt x="226" y="76"/>
                      <a:pt x="225" y="68"/>
                      <a:pt x="219" y="61"/>
                    </a:cubicBezTo>
                    <a:cubicBezTo>
                      <a:pt x="218" y="60"/>
                      <a:pt x="217" y="59"/>
                      <a:pt x="216" y="58"/>
                    </a:cubicBezTo>
                    <a:cubicBezTo>
                      <a:pt x="221" y="54"/>
                      <a:pt x="221" y="54"/>
                      <a:pt x="221" y="54"/>
                    </a:cubicBezTo>
                    <a:cubicBezTo>
                      <a:pt x="229" y="47"/>
                      <a:pt x="230" y="34"/>
                      <a:pt x="223" y="26"/>
                    </a:cubicBezTo>
                    <a:cubicBezTo>
                      <a:pt x="209" y="9"/>
                      <a:pt x="209" y="9"/>
                      <a:pt x="209" y="9"/>
                    </a:cubicBezTo>
                    <a:cubicBezTo>
                      <a:pt x="202" y="1"/>
                      <a:pt x="189" y="0"/>
                      <a:pt x="181" y="7"/>
                    </a:cubicBezTo>
                    <a:cubicBezTo>
                      <a:pt x="136" y="45"/>
                      <a:pt x="136" y="45"/>
                      <a:pt x="136" y="45"/>
                    </a:cubicBezTo>
                    <a:cubicBezTo>
                      <a:pt x="125" y="37"/>
                      <a:pt x="112" y="36"/>
                      <a:pt x="103" y="44"/>
                    </a:cubicBezTo>
                    <a:cubicBezTo>
                      <a:pt x="39" y="100"/>
                      <a:pt x="39" y="100"/>
                      <a:pt x="39" y="100"/>
                    </a:cubicBezTo>
                    <a:cubicBezTo>
                      <a:pt x="31" y="107"/>
                      <a:pt x="29" y="118"/>
                      <a:pt x="33" y="128"/>
                    </a:cubicBezTo>
                    <a:cubicBezTo>
                      <a:pt x="8" y="150"/>
                      <a:pt x="8" y="150"/>
                      <a:pt x="8" y="150"/>
                    </a:cubicBezTo>
                    <a:cubicBezTo>
                      <a:pt x="1" y="156"/>
                      <a:pt x="0" y="165"/>
                      <a:pt x="6" y="171"/>
                    </a:cubicBezTo>
                    <a:cubicBezTo>
                      <a:pt x="100" y="278"/>
                      <a:pt x="100" y="278"/>
                      <a:pt x="100" y="278"/>
                    </a:cubicBezTo>
                    <a:cubicBezTo>
                      <a:pt x="105" y="284"/>
                      <a:pt x="115" y="284"/>
                      <a:pt x="122" y="278"/>
                    </a:cubicBezTo>
                    <a:cubicBezTo>
                      <a:pt x="145" y="257"/>
                      <a:pt x="145" y="257"/>
                      <a:pt x="145" y="257"/>
                    </a:cubicBezTo>
                    <a:cubicBezTo>
                      <a:pt x="149" y="258"/>
                      <a:pt x="153" y="258"/>
                      <a:pt x="158" y="253"/>
                    </a:cubicBezTo>
                    <a:cubicBezTo>
                      <a:pt x="264" y="156"/>
                      <a:pt x="264" y="156"/>
                      <a:pt x="264" y="156"/>
                    </a:cubicBezTo>
                    <a:cubicBezTo>
                      <a:pt x="274" y="147"/>
                      <a:pt x="275" y="133"/>
                      <a:pt x="267" y="123"/>
                    </a:cubicBezTo>
                    <a:close/>
                  </a:path>
                </a:pathLst>
              </a:custGeom>
              <a:solidFill>
                <a:srgbClr val="E0DB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8" name="íṩļîdè">
                <a:extLst>
                  <a:ext uri="{FF2B5EF4-FFF2-40B4-BE49-F238E27FC236}">
                    <a16:creationId xmlns:a16="http://schemas.microsoft.com/office/drawing/2014/main" id="{04DF41A4-E194-4FDB-B511-7089DEB3A2EB}"/>
                  </a:ext>
                </a:extLst>
              </p:cNvPr>
              <p:cNvSpPr/>
              <p:nvPr/>
            </p:nvSpPr>
            <p:spPr bwMode="auto">
              <a:xfrm>
                <a:off x="4981576" y="4411663"/>
                <a:ext cx="1085850" cy="1096963"/>
              </a:xfrm>
              <a:custGeom>
                <a:avLst/>
                <a:gdLst>
                  <a:gd name="T0" fmla="*/ 324 w 684"/>
                  <a:gd name="T1" fmla="*/ 0 h 691"/>
                  <a:gd name="T2" fmla="*/ 684 w 684"/>
                  <a:gd name="T3" fmla="*/ 406 h 691"/>
                  <a:gd name="T4" fmla="*/ 360 w 684"/>
                  <a:gd name="T5" fmla="*/ 691 h 691"/>
                  <a:gd name="T6" fmla="*/ 0 w 684"/>
                  <a:gd name="T7" fmla="*/ 287 h 691"/>
                  <a:gd name="T8" fmla="*/ 324 w 684"/>
                  <a:gd name="T9" fmla="*/ 0 h 691"/>
                </a:gdLst>
                <a:ahLst/>
                <a:cxnLst>
                  <a:cxn ang="0">
                    <a:pos x="T0" y="T1"/>
                  </a:cxn>
                  <a:cxn ang="0">
                    <a:pos x="T2" y="T3"/>
                  </a:cxn>
                  <a:cxn ang="0">
                    <a:pos x="T4" y="T5"/>
                  </a:cxn>
                  <a:cxn ang="0">
                    <a:pos x="T6" y="T7"/>
                  </a:cxn>
                  <a:cxn ang="0">
                    <a:pos x="T8" y="T9"/>
                  </a:cxn>
                </a:cxnLst>
                <a:rect l="0" t="0" r="r" b="b"/>
                <a:pathLst>
                  <a:path w="684" h="691">
                    <a:moveTo>
                      <a:pt x="324" y="0"/>
                    </a:moveTo>
                    <a:lnTo>
                      <a:pt x="684" y="406"/>
                    </a:lnTo>
                    <a:lnTo>
                      <a:pt x="360" y="691"/>
                    </a:lnTo>
                    <a:lnTo>
                      <a:pt x="0" y="287"/>
                    </a:lnTo>
                    <a:lnTo>
                      <a:pt x="324" y="0"/>
                    </a:lnTo>
                    <a:close/>
                  </a:path>
                </a:pathLst>
              </a:custGeom>
              <a:solidFill>
                <a:srgbClr val="433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9" name="îş1îḓè">
                <a:extLst>
                  <a:ext uri="{FF2B5EF4-FFF2-40B4-BE49-F238E27FC236}">
                    <a16:creationId xmlns:a16="http://schemas.microsoft.com/office/drawing/2014/main" id="{B3133A71-AC28-47D8-BC30-DBBBE639554D}"/>
                  </a:ext>
                </a:extLst>
              </p:cNvPr>
              <p:cNvSpPr/>
              <p:nvPr/>
            </p:nvSpPr>
            <p:spPr bwMode="auto">
              <a:xfrm>
                <a:off x="4786313" y="4437063"/>
                <a:ext cx="1231900" cy="1243013"/>
              </a:xfrm>
              <a:custGeom>
                <a:avLst/>
                <a:gdLst>
                  <a:gd name="T0" fmla="*/ 380 w 776"/>
                  <a:gd name="T1" fmla="*/ 0 h 783"/>
                  <a:gd name="T2" fmla="*/ 776 w 776"/>
                  <a:gd name="T3" fmla="*/ 443 h 783"/>
                  <a:gd name="T4" fmla="*/ 397 w 776"/>
                  <a:gd name="T5" fmla="*/ 783 h 783"/>
                  <a:gd name="T6" fmla="*/ 0 w 776"/>
                  <a:gd name="T7" fmla="*/ 337 h 783"/>
                  <a:gd name="T8" fmla="*/ 380 w 776"/>
                  <a:gd name="T9" fmla="*/ 0 h 783"/>
                </a:gdLst>
                <a:ahLst/>
                <a:cxnLst>
                  <a:cxn ang="0">
                    <a:pos x="T0" y="T1"/>
                  </a:cxn>
                  <a:cxn ang="0">
                    <a:pos x="T2" y="T3"/>
                  </a:cxn>
                  <a:cxn ang="0">
                    <a:pos x="T4" y="T5"/>
                  </a:cxn>
                  <a:cxn ang="0">
                    <a:pos x="T6" y="T7"/>
                  </a:cxn>
                  <a:cxn ang="0">
                    <a:pos x="T8" y="T9"/>
                  </a:cxn>
                </a:cxnLst>
                <a:rect l="0" t="0" r="r" b="b"/>
                <a:pathLst>
                  <a:path w="776" h="783">
                    <a:moveTo>
                      <a:pt x="380" y="0"/>
                    </a:moveTo>
                    <a:lnTo>
                      <a:pt x="776" y="443"/>
                    </a:lnTo>
                    <a:lnTo>
                      <a:pt x="397" y="783"/>
                    </a:lnTo>
                    <a:lnTo>
                      <a:pt x="0" y="337"/>
                    </a:lnTo>
                    <a:lnTo>
                      <a:pt x="380" y="0"/>
                    </a:lnTo>
                    <a:close/>
                  </a:path>
                </a:pathLst>
              </a:custGeom>
              <a:solidFill>
                <a:srgbClr val="EBCB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0" name="iŝľîḑê">
                <a:extLst>
                  <a:ext uri="{FF2B5EF4-FFF2-40B4-BE49-F238E27FC236}">
                    <a16:creationId xmlns:a16="http://schemas.microsoft.com/office/drawing/2014/main" id="{62998297-86AF-4F9C-806C-B6695701E51C}"/>
                  </a:ext>
                </a:extLst>
              </p:cNvPr>
              <p:cNvSpPr/>
              <p:nvPr/>
            </p:nvSpPr>
            <p:spPr bwMode="auto">
              <a:xfrm>
                <a:off x="5291138" y="4622801"/>
                <a:ext cx="76200" cy="80963"/>
              </a:xfrm>
              <a:prstGeom prst="ellipse">
                <a:avLst/>
              </a:pr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1" name="işļíḋe">
                <a:extLst>
                  <a:ext uri="{FF2B5EF4-FFF2-40B4-BE49-F238E27FC236}">
                    <a16:creationId xmlns:a16="http://schemas.microsoft.com/office/drawing/2014/main" id="{9304A39A-E5B0-4A29-8346-8E097EDF24F1}"/>
                  </a:ext>
                </a:extLst>
              </p:cNvPr>
              <p:cNvSpPr/>
              <p:nvPr/>
            </p:nvSpPr>
            <p:spPr bwMode="auto">
              <a:xfrm>
                <a:off x="5181601" y="4729163"/>
                <a:ext cx="74613" cy="76200"/>
              </a:xfrm>
              <a:prstGeom prst="ellipse">
                <a:avLst/>
              </a:pr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2" name="iŝľîḓè">
                <a:extLst>
                  <a:ext uri="{FF2B5EF4-FFF2-40B4-BE49-F238E27FC236}">
                    <a16:creationId xmlns:a16="http://schemas.microsoft.com/office/drawing/2014/main" id="{BBD3C969-517B-4391-8177-42FED5381A43}"/>
                  </a:ext>
                </a:extLst>
              </p:cNvPr>
              <p:cNvSpPr/>
              <p:nvPr/>
            </p:nvSpPr>
            <p:spPr bwMode="auto">
              <a:xfrm>
                <a:off x="5083176" y="1774826"/>
                <a:ext cx="1919288" cy="1919288"/>
              </a:xfrm>
              <a:custGeom>
                <a:avLst/>
                <a:gdLst>
                  <a:gd name="T0" fmla="*/ 88 w 433"/>
                  <a:gd name="T1" fmla="*/ 71 h 434"/>
                  <a:gd name="T2" fmla="*/ 362 w 433"/>
                  <a:gd name="T3" fmla="*/ 88 h 434"/>
                  <a:gd name="T4" fmla="*/ 345 w 433"/>
                  <a:gd name="T5" fmla="*/ 363 h 434"/>
                  <a:gd name="T6" fmla="*/ 71 w 433"/>
                  <a:gd name="T7" fmla="*/ 346 h 434"/>
                  <a:gd name="T8" fmla="*/ 88 w 433"/>
                  <a:gd name="T9" fmla="*/ 71 h 434"/>
                </a:gdLst>
                <a:ahLst/>
                <a:cxnLst>
                  <a:cxn ang="0">
                    <a:pos x="T0" y="T1"/>
                  </a:cxn>
                  <a:cxn ang="0">
                    <a:pos x="T2" y="T3"/>
                  </a:cxn>
                  <a:cxn ang="0">
                    <a:pos x="T4" y="T5"/>
                  </a:cxn>
                  <a:cxn ang="0">
                    <a:pos x="T6" y="T7"/>
                  </a:cxn>
                  <a:cxn ang="0">
                    <a:pos x="T8" y="T9"/>
                  </a:cxn>
                </a:cxnLst>
                <a:rect l="0" t="0" r="r" b="b"/>
                <a:pathLst>
                  <a:path w="433" h="434">
                    <a:moveTo>
                      <a:pt x="88" y="71"/>
                    </a:moveTo>
                    <a:cubicBezTo>
                      <a:pt x="168" y="0"/>
                      <a:pt x="291" y="8"/>
                      <a:pt x="362" y="88"/>
                    </a:cubicBezTo>
                    <a:cubicBezTo>
                      <a:pt x="433" y="169"/>
                      <a:pt x="426" y="292"/>
                      <a:pt x="345" y="363"/>
                    </a:cubicBezTo>
                    <a:cubicBezTo>
                      <a:pt x="265" y="434"/>
                      <a:pt x="142" y="426"/>
                      <a:pt x="71" y="346"/>
                    </a:cubicBezTo>
                    <a:cubicBezTo>
                      <a:pt x="0" y="265"/>
                      <a:pt x="7" y="142"/>
                      <a:pt x="88" y="71"/>
                    </a:cubicBezTo>
                    <a:close/>
                  </a:path>
                </a:pathLst>
              </a:custGeom>
              <a:solidFill>
                <a:srgbClr val="E0DB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3" name="ïs1ídé">
                <a:extLst>
                  <a:ext uri="{FF2B5EF4-FFF2-40B4-BE49-F238E27FC236}">
                    <a16:creationId xmlns:a16="http://schemas.microsoft.com/office/drawing/2014/main" id="{525878F9-781F-488B-8766-9829442325AB}"/>
                  </a:ext>
                </a:extLst>
              </p:cNvPr>
              <p:cNvSpPr/>
              <p:nvPr/>
            </p:nvSpPr>
            <p:spPr bwMode="auto">
              <a:xfrm>
                <a:off x="5167313" y="1982788"/>
                <a:ext cx="1427163" cy="1562100"/>
              </a:xfrm>
              <a:custGeom>
                <a:avLst/>
                <a:gdLst>
                  <a:gd name="T0" fmla="*/ 322 w 322"/>
                  <a:gd name="T1" fmla="*/ 332 h 353"/>
                  <a:gd name="T2" fmla="*/ 250 w 322"/>
                  <a:gd name="T3" fmla="*/ 0 h 353"/>
                  <a:gd name="T4" fmla="*/ 118 w 322"/>
                  <a:gd name="T5" fmla="*/ 270 h 353"/>
                  <a:gd name="T6" fmla="*/ 51 w 322"/>
                  <a:gd name="T7" fmla="*/ 135 h 353"/>
                  <a:gd name="T8" fmla="*/ 0 w 322"/>
                  <a:gd name="T9" fmla="*/ 174 h 353"/>
                  <a:gd name="T10" fmla="*/ 3 w 322"/>
                  <a:gd name="T11" fmla="*/ 204 h 353"/>
                  <a:gd name="T12" fmla="*/ 41 w 322"/>
                  <a:gd name="T13" fmla="*/ 174 h 353"/>
                  <a:gd name="T14" fmla="*/ 120 w 322"/>
                  <a:gd name="T15" fmla="*/ 347 h 353"/>
                  <a:gd name="T16" fmla="*/ 242 w 322"/>
                  <a:gd name="T17" fmla="*/ 65 h 353"/>
                  <a:gd name="T18" fmla="*/ 305 w 322"/>
                  <a:gd name="T19" fmla="*/ 353 h 353"/>
                  <a:gd name="T20" fmla="*/ 322 w 322"/>
                  <a:gd name="T21" fmla="*/ 33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 h="353">
                    <a:moveTo>
                      <a:pt x="322" y="332"/>
                    </a:moveTo>
                    <a:cubicBezTo>
                      <a:pt x="250" y="0"/>
                      <a:pt x="250" y="0"/>
                      <a:pt x="250" y="0"/>
                    </a:cubicBezTo>
                    <a:cubicBezTo>
                      <a:pt x="118" y="270"/>
                      <a:pt x="118" y="270"/>
                      <a:pt x="118" y="270"/>
                    </a:cubicBezTo>
                    <a:cubicBezTo>
                      <a:pt x="51" y="135"/>
                      <a:pt x="51" y="135"/>
                      <a:pt x="51" y="135"/>
                    </a:cubicBezTo>
                    <a:cubicBezTo>
                      <a:pt x="0" y="174"/>
                      <a:pt x="0" y="174"/>
                      <a:pt x="0" y="174"/>
                    </a:cubicBezTo>
                    <a:cubicBezTo>
                      <a:pt x="0" y="184"/>
                      <a:pt x="2" y="194"/>
                      <a:pt x="3" y="204"/>
                    </a:cubicBezTo>
                    <a:cubicBezTo>
                      <a:pt x="41" y="174"/>
                      <a:pt x="41" y="174"/>
                      <a:pt x="41" y="174"/>
                    </a:cubicBezTo>
                    <a:cubicBezTo>
                      <a:pt x="120" y="347"/>
                      <a:pt x="120" y="347"/>
                      <a:pt x="120" y="347"/>
                    </a:cubicBezTo>
                    <a:cubicBezTo>
                      <a:pt x="242" y="65"/>
                      <a:pt x="242" y="65"/>
                      <a:pt x="242" y="65"/>
                    </a:cubicBezTo>
                    <a:cubicBezTo>
                      <a:pt x="305" y="353"/>
                      <a:pt x="305" y="353"/>
                      <a:pt x="305" y="353"/>
                    </a:cubicBezTo>
                    <a:cubicBezTo>
                      <a:pt x="309" y="345"/>
                      <a:pt x="315" y="339"/>
                      <a:pt x="322" y="332"/>
                    </a:cubicBezTo>
                    <a:close/>
                  </a:path>
                </a:pathLst>
              </a:custGeom>
              <a:solidFill>
                <a:srgbClr val="C45F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64" name="î$ľïḑè">
                <a:extLst>
                  <a:ext uri="{FF2B5EF4-FFF2-40B4-BE49-F238E27FC236}">
                    <a16:creationId xmlns:a16="http://schemas.microsoft.com/office/drawing/2014/main" id="{820626EC-FA72-4581-A0E7-3024D3179DC6}"/>
                  </a:ext>
                </a:extLst>
              </p:cNvPr>
              <p:cNvSpPr/>
              <p:nvPr/>
            </p:nvSpPr>
            <p:spPr bwMode="auto">
              <a:xfrm>
                <a:off x="5026026" y="1722438"/>
                <a:ext cx="2033588" cy="2011363"/>
              </a:xfrm>
              <a:custGeom>
                <a:avLst/>
                <a:gdLst>
                  <a:gd name="T0" fmla="*/ 230 w 459"/>
                  <a:gd name="T1" fmla="*/ 455 h 455"/>
                  <a:gd name="T2" fmla="*/ 215 w 459"/>
                  <a:gd name="T3" fmla="*/ 454 h 455"/>
                  <a:gd name="T4" fmla="*/ 60 w 459"/>
                  <a:gd name="T5" fmla="*/ 378 h 455"/>
                  <a:gd name="T6" fmla="*/ 4 w 459"/>
                  <a:gd name="T7" fmla="*/ 215 h 455"/>
                  <a:gd name="T8" fmla="*/ 80 w 459"/>
                  <a:gd name="T9" fmla="*/ 60 h 455"/>
                  <a:gd name="T10" fmla="*/ 80 w 459"/>
                  <a:gd name="T11" fmla="*/ 60 h 455"/>
                  <a:gd name="T12" fmla="*/ 244 w 459"/>
                  <a:gd name="T13" fmla="*/ 4 h 455"/>
                  <a:gd name="T14" fmla="*/ 399 w 459"/>
                  <a:gd name="T15" fmla="*/ 79 h 455"/>
                  <a:gd name="T16" fmla="*/ 455 w 459"/>
                  <a:gd name="T17" fmla="*/ 243 h 455"/>
                  <a:gd name="T18" fmla="*/ 379 w 459"/>
                  <a:gd name="T19" fmla="*/ 398 h 455"/>
                  <a:gd name="T20" fmla="*/ 230 w 459"/>
                  <a:gd name="T21" fmla="*/ 455 h 455"/>
                  <a:gd name="T22" fmla="*/ 105 w 459"/>
                  <a:gd name="T23" fmla="*/ 88 h 455"/>
                  <a:gd name="T24" fmla="*/ 88 w 459"/>
                  <a:gd name="T25" fmla="*/ 354 h 455"/>
                  <a:gd name="T26" fmla="*/ 218 w 459"/>
                  <a:gd name="T27" fmla="*/ 417 h 455"/>
                  <a:gd name="T28" fmla="*/ 230 w 459"/>
                  <a:gd name="T29" fmla="*/ 417 h 455"/>
                  <a:gd name="T30" fmla="*/ 354 w 459"/>
                  <a:gd name="T31" fmla="*/ 370 h 455"/>
                  <a:gd name="T32" fmla="*/ 418 w 459"/>
                  <a:gd name="T33" fmla="*/ 241 h 455"/>
                  <a:gd name="T34" fmla="*/ 371 w 459"/>
                  <a:gd name="T35" fmla="*/ 104 h 455"/>
                  <a:gd name="T36" fmla="*/ 105 w 459"/>
                  <a:gd name="T37" fmla="*/ 8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455">
                    <a:moveTo>
                      <a:pt x="230" y="455"/>
                    </a:moveTo>
                    <a:cubicBezTo>
                      <a:pt x="225" y="455"/>
                      <a:pt x="220" y="455"/>
                      <a:pt x="215" y="454"/>
                    </a:cubicBezTo>
                    <a:cubicBezTo>
                      <a:pt x="155" y="451"/>
                      <a:pt x="100" y="424"/>
                      <a:pt x="60" y="378"/>
                    </a:cubicBezTo>
                    <a:cubicBezTo>
                      <a:pt x="20" y="333"/>
                      <a:pt x="0" y="275"/>
                      <a:pt x="4" y="215"/>
                    </a:cubicBezTo>
                    <a:cubicBezTo>
                      <a:pt x="8" y="155"/>
                      <a:pt x="35" y="100"/>
                      <a:pt x="80" y="60"/>
                    </a:cubicBezTo>
                    <a:cubicBezTo>
                      <a:pt x="80" y="60"/>
                      <a:pt x="80" y="60"/>
                      <a:pt x="80" y="60"/>
                    </a:cubicBezTo>
                    <a:cubicBezTo>
                      <a:pt x="125" y="20"/>
                      <a:pt x="183" y="0"/>
                      <a:pt x="244" y="4"/>
                    </a:cubicBezTo>
                    <a:cubicBezTo>
                      <a:pt x="304" y="7"/>
                      <a:pt x="359" y="34"/>
                      <a:pt x="399" y="79"/>
                    </a:cubicBezTo>
                    <a:cubicBezTo>
                      <a:pt x="439" y="125"/>
                      <a:pt x="459" y="183"/>
                      <a:pt x="455" y="243"/>
                    </a:cubicBezTo>
                    <a:cubicBezTo>
                      <a:pt x="451" y="303"/>
                      <a:pt x="424" y="358"/>
                      <a:pt x="379" y="398"/>
                    </a:cubicBezTo>
                    <a:cubicBezTo>
                      <a:pt x="337" y="435"/>
                      <a:pt x="285" y="455"/>
                      <a:pt x="230" y="455"/>
                    </a:cubicBezTo>
                    <a:close/>
                    <a:moveTo>
                      <a:pt x="105" y="88"/>
                    </a:moveTo>
                    <a:cubicBezTo>
                      <a:pt x="27" y="156"/>
                      <a:pt x="19" y="276"/>
                      <a:pt x="88" y="354"/>
                    </a:cubicBezTo>
                    <a:cubicBezTo>
                      <a:pt x="121" y="391"/>
                      <a:pt x="168" y="414"/>
                      <a:pt x="218" y="417"/>
                    </a:cubicBezTo>
                    <a:cubicBezTo>
                      <a:pt x="222" y="417"/>
                      <a:pt x="226" y="417"/>
                      <a:pt x="230" y="417"/>
                    </a:cubicBezTo>
                    <a:cubicBezTo>
                      <a:pt x="276" y="417"/>
                      <a:pt x="320" y="401"/>
                      <a:pt x="354" y="370"/>
                    </a:cubicBezTo>
                    <a:cubicBezTo>
                      <a:pt x="392" y="337"/>
                      <a:pt x="415" y="291"/>
                      <a:pt x="418" y="241"/>
                    </a:cubicBezTo>
                    <a:cubicBezTo>
                      <a:pt x="421" y="190"/>
                      <a:pt x="404" y="142"/>
                      <a:pt x="371" y="104"/>
                    </a:cubicBezTo>
                    <a:cubicBezTo>
                      <a:pt x="302" y="26"/>
                      <a:pt x="183" y="19"/>
                      <a:pt x="105" y="88"/>
                    </a:cubicBezTo>
                    <a:close/>
                  </a:path>
                </a:pathLst>
              </a:custGeom>
              <a:solidFill>
                <a:srgbClr val="2B44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grpSp>
        <p:grpSp>
          <p:nvGrpSpPr>
            <p:cNvPr id="47" name="eb219325-f972-4cdf-aff3-1d0d720cc8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8D9ED13-7209-44F2-81E8-D40D9ACB3C07}"/>
                </a:ext>
              </a:extLst>
            </p:cNvPr>
            <p:cNvGrpSpPr>
              <a:grpSpLocks noChangeAspect="1"/>
            </p:cNvGrpSpPr>
            <p:nvPr>
              <p:custDataLst>
                <p:tags r:id="rId3"/>
              </p:custDataLst>
            </p:nvPr>
          </p:nvGrpSpPr>
          <p:grpSpPr>
            <a:xfrm>
              <a:off x="4331066" y="4969757"/>
              <a:ext cx="1134749" cy="921588"/>
              <a:chOff x="3251201" y="1119188"/>
              <a:chExt cx="5695950" cy="4625975"/>
            </a:xfrm>
          </p:grpSpPr>
          <p:sp>
            <p:nvSpPr>
              <p:cNvPr id="48" name="îšļîḍe">
                <a:extLst>
                  <a:ext uri="{FF2B5EF4-FFF2-40B4-BE49-F238E27FC236}">
                    <a16:creationId xmlns:a16="http://schemas.microsoft.com/office/drawing/2014/main" id="{C3C04EDB-7AB7-4F75-BE29-589FBFD6AE12}"/>
                  </a:ext>
                </a:extLst>
              </p:cNvPr>
              <p:cNvSpPr/>
              <p:nvPr/>
            </p:nvSpPr>
            <p:spPr bwMode="auto">
              <a:xfrm>
                <a:off x="3268663" y="3856038"/>
                <a:ext cx="5672138" cy="1889125"/>
              </a:xfrm>
              <a:custGeom>
                <a:avLst/>
                <a:gdLst>
                  <a:gd name="T0" fmla="*/ 207 w 957"/>
                  <a:gd name="T1" fmla="*/ 1 h 319"/>
                  <a:gd name="T2" fmla="*/ 851 w 957"/>
                  <a:gd name="T3" fmla="*/ 14 h 319"/>
                  <a:gd name="T4" fmla="*/ 932 w 957"/>
                  <a:gd name="T5" fmla="*/ 108 h 319"/>
                  <a:gd name="T6" fmla="*/ 841 w 957"/>
                  <a:gd name="T7" fmla="*/ 272 h 319"/>
                  <a:gd name="T8" fmla="*/ 745 w 957"/>
                  <a:gd name="T9" fmla="*/ 319 h 319"/>
                  <a:gd name="T10" fmla="*/ 105 w 957"/>
                  <a:gd name="T11" fmla="*/ 307 h 319"/>
                  <a:gd name="T12" fmla="*/ 23 w 957"/>
                  <a:gd name="T13" fmla="*/ 214 h 319"/>
                  <a:gd name="T14" fmla="*/ 109 w 957"/>
                  <a:gd name="T15" fmla="*/ 49 h 319"/>
                  <a:gd name="T16" fmla="*/ 207 w 957"/>
                  <a:gd name="T17" fmla="*/ 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19">
                    <a:moveTo>
                      <a:pt x="207" y="1"/>
                    </a:moveTo>
                    <a:cubicBezTo>
                      <a:pt x="851" y="14"/>
                      <a:pt x="851" y="14"/>
                      <a:pt x="851" y="14"/>
                    </a:cubicBezTo>
                    <a:cubicBezTo>
                      <a:pt x="916" y="15"/>
                      <a:pt x="957" y="63"/>
                      <a:pt x="932" y="108"/>
                    </a:cubicBezTo>
                    <a:cubicBezTo>
                      <a:pt x="841" y="272"/>
                      <a:pt x="841" y="272"/>
                      <a:pt x="841" y="272"/>
                    </a:cubicBezTo>
                    <a:cubicBezTo>
                      <a:pt x="825" y="300"/>
                      <a:pt x="786" y="319"/>
                      <a:pt x="745" y="319"/>
                    </a:cubicBezTo>
                    <a:cubicBezTo>
                      <a:pt x="105" y="307"/>
                      <a:pt x="105" y="307"/>
                      <a:pt x="105" y="307"/>
                    </a:cubicBezTo>
                    <a:cubicBezTo>
                      <a:pt x="41" y="306"/>
                      <a:pt x="0" y="259"/>
                      <a:pt x="23" y="214"/>
                    </a:cubicBezTo>
                    <a:cubicBezTo>
                      <a:pt x="109" y="49"/>
                      <a:pt x="109" y="49"/>
                      <a:pt x="109" y="49"/>
                    </a:cubicBezTo>
                    <a:cubicBezTo>
                      <a:pt x="125" y="20"/>
                      <a:pt x="164" y="0"/>
                      <a:pt x="207" y="1"/>
                    </a:cubicBez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49" name="íṥḻïdè">
                <a:extLst>
                  <a:ext uri="{FF2B5EF4-FFF2-40B4-BE49-F238E27FC236}">
                    <a16:creationId xmlns:a16="http://schemas.microsoft.com/office/drawing/2014/main" id="{71F1065D-47AF-4655-9582-D577272A2E7F}"/>
                  </a:ext>
                </a:extLst>
              </p:cNvPr>
              <p:cNvSpPr/>
              <p:nvPr/>
            </p:nvSpPr>
            <p:spPr bwMode="auto">
              <a:xfrm>
                <a:off x="3251201" y="3836988"/>
                <a:ext cx="5695950" cy="1658938"/>
              </a:xfrm>
              <a:custGeom>
                <a:avLst/>
                <a:gdLst>
                  <a:gd name="T0" fmla="*/ 210 w 961"/>
                  <a:gd name="T1" fmla="*/ 0 h 280"/>
                  <a:gd name="T2" fmla="*/ 855 w 961"/>
                  <a:gd name="T3" fmla="*/ 6 h 280"/>
                  <a:gd name="T4" fmla="*/ 935 w 961"/>
                  <a:gd name="T5" fmla="*/ 89 h 280"/>
                  <a:gd name="T6" fmla="*/ 843 w 961"/>
                  <a:gd name="T7" fmla="*/ 236 h 280"/>
                  <a:gd name="T8" fmla="*/ 746 w 961"/>
                  <a:gd name="T9" fmla="*/ 279 h 280"/>
                  <a:gd name="T10" fmla="*/ 105 w 961"/>
                  <a:gd name="T11" fmla="*/ 275 h 280"/>
                  <a:gd name="T12" fmla="*/ 24 w 961"/>
                  <a:gd name="T13" fmla="*/ 193 h 280"/>
                  <a:gd name="T14" fmla="*/ 112 w 961"/>
                  <a:gd name="T15" fmla="*/ 45 h 280"/>
                  <a:gd name="T16" fmla="*/ 210 w 961"/>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1" h="280">
                    <a:moveTo>
                      <a:pt x="210" y="0"/>
                    </a:moveTo>
                    <a:cubicBezTo>
                      <a:pt x="855" y="6"/>
                      <a:pt x="855" y="6"/>
                      <a:pt x="855" y="6"/>
                    </a:cubicBezTo>
                    <a:cubicBezTo>
                      <a:pt x="920" y="6"/>
                      <a:pt x="961" y="49"/>
                      <a:pt x="935" y="89"/>
                    </a:cubicBezTo>
                    <a:cubicBezTo>
                      <a:pt x="843" y="236"/>
                      <a:pt x="843" y="236"/>
                      <a:pt x="843" y="236"/>
                    </a:cubicBezTo>
                    <a:cubicBezTo>
                      <a:pt x="826" y="262"/>
                      <a:pt x="787" y="280"/>
                      <a:pt x="746" y="279"/>
                    </a:cubicBezTo>
                    <a:cubicBezTo>
                      <a:pt x="105" y="275"/>
                      <a:pt x="105" y="275"/>
                      <a:pt x="105" y="275"/>
                    </a:cubicBezTo>
                    <a:cubicBezTo>
                      <a:pt x="41" y="275"/>
                      <a:pt x="0" y="234"/>
                      <a:pt x="24" y="193"/>
                    </a:cubicBezTo>
                    <a:cubicBezTo>
                      <a:pt x="112" y="45"/>
                      <a:pt x="112" y="45"/>
                      <a:pt x="112" y="45"/>
                    </a:cubicBezTo>
                    <a:cubicBezTo>
                      <a:pt x="128" y="18"/>
                      <a:pt x="168" y="0"/>
                      <a:pt x="210" y="0"/>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0" name="ïslíḍè">
                <a:extLst>
                  <a:ext uri="{FF2B5EF4-FFF2-40B4-BE49-F238E27FC236}">
                    <a16:creationId xmlns:a16="http://schemas.microsoft.com/office/drawing/2014/main" id="{31CC866A-93B6-40AF-A83C-E5C3026AA102}"/>
                  </a:ext>
                </a:extLst>
              </p:cNvPr>
              <p:cNvSpPr/>
              <p:nvPr/>
            </p:nvSpPr>
            <p:spPr bwMode="auto">
              <a:xfrm>
                <a:off x="5319713" y="4305301"/>
                <a:ext cx="1719263" cy="711200"/>
              </a:xfrm>
              <a:prstGeom prst="ellipse">
                <a:avLst/>
              </a:pr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1" name="ïşlïḑé">
                <a:extLst>
                  <a:ext uri="{FF2B5EF4-FFF2-40B4-BE49-F238E27FC236}">
                    <a16:creationId xmlns:a16="http://schemas.microsoft.com/office/drawing/2014/main" id="{4286267F-F63A-4347-B1F1-A3172253E04D}"/>
                  </a:ext>
                </a:extLst>
              </p:cNvPr>
              <p:cNvSpPr/>
              <p:nvPr/>
            </p:nvSpPr>
            <p:spPr bwMode="auto">
              <a:xfrm>
                <a:off x="4951413" y="1119188"/>
                <a:ext cx="2246313" cy="3595688"/>
              </a:xfrm>
              <a:custGeom>
                <a:avLst/>
                <a:gdLst>
                  <a:gd name="T0" fmla="*/ 368 w 379"/>
                  <a:gd name="T1" fmla="*/ 253 h 607"/>
                  <a:gd name="T2" fmla="*/ 368 w 379"/>
                  <a:gd name="T3" fmla="*/ 253 h 607"/>
                  <a:gd name="T4" fmla="*/ 379 w 379"/>
                  <a:gd name="T5" fmla="*/ 190 h 607"/>
                  <a:gd name="T6" fmla="*/ 189 w 379"/>
                  <a:gd name="T7" fmla="*/ 0 h 607"/>
                  <a:gd name="T8" fmla="*/ 0 w 379"/>
                  <a:gd name="T9" fmla="*/ 190 h 607"/>
                  <a:gd name="T10" fmla="*/ 17 w 379"/>
                  <a:gd name="T11" fmla="*/ 269 h 607"/>
                  <a:gd name="T12" fmla="*/ 15 w 379"/>
                  <a:gd name="T13" fmla="*/ 269 h 607"/>
                  <a:gd name="T14" fmla="*/ 191 w 379"/>
                  <a:gd name="T15" fmla="*/ 594 h 607"/>
                  <a:gd name="T16" fmla="*/ 224 w 379"/>
                  <a:gd name="T17" fmla="*/ 592 h 607"/>
                  <a:gd name="T18" fmla="*/ 358 w 379"/>
                  <a:gd name="T19" fmla="*/ 277 h 607"/>
                  <a:gd name="T20" fmla="*/ 359 w 379"/>
                  <a:gd name="T21" fmla="*/ 276 h 607"/>
                  <a:gd name="T22" fmla="*/ 368 w 379"/>
                  <a:gd name="T23" fmla="*/ 25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607">
                    <a:moveTo>
                      <a:pt x="368" y="253"/>
                    </a:moveTo>
                    <a:cubicBezTo>
                      <a:pt x="368" y="253"/>
                      <a:pt x="368" y="253"/>
                      <a:pt x="368" y="253"/>
                    </a:cubicBezTo>
                    <a:cubicBezTo>
                      <a:pt x="375" y="233"/>
                      <a:pt x="379" y="212"/>
                      <a:pt x="379" y="190"/>
                    </a:cubicBezTo>
                    <a:cubicBezTo>
                      <a:pt x="379" y="85"/>
                      <a:pt x="294" y="0"/>
                      <a:pt x="189" y="0"/>
                    </a:cubicBezTo>
                    <a:cubicBezTo>
                      <a:pt x="85" y="0"/>
                      <a:pt x="0" y="85"/>
                      <a:pt x="0" y="190"/>
                    </a:cubicBezTo>
                    <a:cubicBezTo>
                      <a:pt x="0" y="218"/>
                      <a:pt x="6" y="245"/>
                      <a:pt x="17" y="269"/>
                    </a:cubicBezTo>
                    <a:cubicBezTo>
                      <a:pt x="15" y="269"/>
                      <a:pt x="15" y="269"/>
                      <a:pt x="15" y="269"/>
                    </a:cubicBezTo>
                    <a:cubicBezTo>
                      <a:pt x="191" y="594"/>
                      <a:pt x="191" y="594"/>
                      <a:pt x="191" y="594"/>
                    </a:cubicBezTo>
                    <a:cubicBezTo>
                      <a:pt x="198" y="607"/>
                      <a:pt x="218" y="606"/>
                      <a:pt x="224" y="592"/>
                    </a:cubicBezTo>
                    <a:cubicBezTo>
                      <a:pt x="358" y="277"/>
                      <a:pt x="358" y="277"/>
                      <a:pt x="358" y="277"/>
                    </a:cubicBezTo>
                    <a:cubicBezTo>
                      <a:pt x="358" y="277"/>
                      <a:pt x="358" y="276"/>
                      <a:pt x="359" y="276"/>
                    </a:cubicBezTo>
                    <a:cubicBezTo>
                      <a:pt x="362" y="269"/>
                      <a:pt x="366" y="261"/>
                      <a:pt x="368" y="253"/>
                    </a:cubicBezTo>
                    <a:close/>
                  </a:path>
                </a:pathLst>
              </a:custGeom>
              <a:solidFill>
                <a:srgbClr val="264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2" name="išļïḓè">
                <a:extLst>
                  <a:ext uri="{FF2B5EF4-FFF2-40B4-BE49-F238E27FC236}">
                    <a16:creationId xmlns:a16="http://schemas.microsoft.com/office/drawing/2014/main" id="{22FC57A7-5384-4689-9B64-C802943CC994}"/>
                  </a:ext>
                </a:extLst>
              </p:cNvPr>
              <p:cNvSpPr/>
              <p:nvPr/>
            </p:nvSpPr>
            <p:spPr bwMode="auto">
              <a:xfrm>
                <a:off x="5278438" y="1433513"/>
                <a:ext cx="1593850" cy="1592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sp>
            <p:nvSpPr>
              <p:cNvPr id="53" name="íṡľiḓè">
                <a:extLst>
                  <a:ext uri="{FF2B5EF4-FFF2-40B4-BE49-F238E27FC236}">
                    <a16:creationId xmlns:a16="http://schemas.microsoft.com/office/drawing/2014/main" id="{DE110B20-2BE7-41F0-B1D9-F8654352F316}"/>
                  </a:ext>
                </a:extLst>
              </p:cNvPr>
              <p:cNvSpPr/>
              <p:nvPr/>
            </p:nvSpPr>
            <p:spPr bwMode="auto">
              <a:xfrm>
                <a:off x="5668963" y="1824038"/>
                <a:ext cx="812800" cy="811213"/>
              </a:xfrm>
              <a:prstGeom prst="ellipse">
                <a:avLst/>
              </a:prstGeom>
              <a:solidFill>
                <a:srgbClr val="2648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sym typeface="+mn-lt"/>
                </a:endParaRPr>
              </a:p>
            </p:txBody>
          </p:sp>
        </p:grpSp>
      </p:grpSp>
      <p:sp>
        <p:nvSpPr>
          <p:cNvPr id="126" name="Synergistically utilize technically sound portals with frictionless chains. Dramatically customize…">
            <a:extLst>
              <a:ext uri="{FF2B5EF4-FFF2-40B4-BE49-F238E27FC236}">
                <a16:creationId xmlns:a16="http://schemas.microsoft.com/office/drawing/2014/main" id="{814E63BC-11E2-4491-8783-CE794707FFAA}"/>
              </a:ext>
            </a:extLst>
          </p:cNvPr>
          <p:cNvSpPr txBox="1"/>
          <p:nvPr/>
        </p:nvSpPr>
        <p:spPr>
          <a:xfrm>
            <a:off x="1121785" y="4198370"/>
            <a:ext cx="204610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r>
              <a:rPr lang="uk-UA" kern="0" dirty="0">
                <a:solidFill>
                  <a:prstClr val="black"/>
                </a:solidFill>
              </a:rPr>
              <a:t>Тестування триває </a:t>
            </a:r>
            <a:r>
              <a:rPr lang="uk-UA" b="1" i="1" kern="0" dirty="0">
                <a:solidFill>
                  <a:prstClr val="black"/>
                </a:solidFill>
              </a:rPr>
              <a:t>150 </a:t>
            </a:r>
            <a:r>
              <a:rPr lang="uk-UA" b="1" i="1" kern="0" dirty="0" smtClean="0">
                <a:solidFill>
                  <a:prstClr val="black"/>
                </a:solidFill>
              </a:rPr>
              <a:t>хвилин</a:t>
            </a:r>
            <a:endParaRPr kumimoji="0" lang="ru-RU" altLang="ko-KR" b="1" i="1" u="none" strike="noStrike" kern="0" cap="none" spc="0" normalizeH="0" baseline="0" noProof="0" dirty="0" smtClean="0">
              <a:ln>
                <a:noFill/>
              </a:ln>
              <a:solidFill>
                <a:prstClr val="black">
                  <a:lumMod val="75000"/>
                  <a:lumOff val="25000"/>
                </a:prstClr>
              </a:solidFill>
              <a:effectLst/>
              <a:uLnTx/>
              <a:uFillTx/>
              <a:cs typeface="Arial" pitchFamily="34" charset="0"/>
            </a:endParaRPr>
          </a:p>
        </p:txBody>
      </p:sp>
      <p:sp>
        <p:nvSpPr>
          <p:cNvPr id="127" name="Synergistically utilize technically sound portals with frictionless chains. Dramatically customize…">
            <a:extLst>
              <a:ext uri="{FF2B5EF4-FFF2-40B4-BE49-F238E27FC236}">
                <a16:creationId xmlns:a16="http://schemas.microsoft.com/office/drawing/2014/main" id="{EE78F43E-38C3-4703-9CF6-54B59DF62F5B}"/>
              </a:ext>
            </a:extLst>
          </p:cNvPr>
          <p:cNvSpPr txBox="1"/>
          <p:nvPr/>
        </p:nvSpPr>
        <p:spPr>
          <a:xfrm>
            <a:off x="8776689" y="2691635"/>
            <a:ext cx="2698286" cy="8309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ru-RU" altLang="ko-KR" dirty="0" err="1">
                <a:solidFill>
                  <a:prstClr val="black"/>
                </a:solidFill>
                <a:cs typeface="Arial" pitchFamily="34" charset="0"/>
              </a:rPr>
              <a:t>Кожне</a:t>
            </a:r>
            <a:r>
              <a:rPr lang="ru-RU" altLang="ko-KR" dirty="0">
                <a:solidFill>
                  <a:prstClr val="black"/>
                </a:solidFill>
                <a:cs typeface="Arial" pitchFamily="34" charset="0"/>
              </a:rPr>
              <a:t> </a:t>
            </a:r>
            <a:r>
              <a:rPr lang="ru-RU" altLang="ko-KR" dirty="0" err="1">
                <a:solidFill>
                  <a:prstClr val="black"/>
                </a:solidFill>
                <a:cs typeface="Arial" pitchFamily="34" charset="0"/>
              </a:rPr>
              <a:t>із</a:t>
            </a:r>
            <a:r>
              <a:rPr lang="ru-RU" altLang="ko-KR" dirty="0">
                <a:solidFill>
                  <a:prstClr val="black"/>
                </a:solidFill>
                <a:cs typeface="Arial" pitchFamily="34" charset="0"/>
              </a:rPr>
              <a:t> </a:t>
            </a:r>
            <a:r>
              <a:rPr lang="ru-RU" altLang="ko-KR" dirty="0" err="1">
                <a:solidFill>
                  <a:prstClr val="black"/>
                </a:solidFill>
                <a:cs typeface="Arial" pitchFamily="34" charset="0"/>
              </a:rPr>
              <a:t>тестових</a:t>
            </a:r>
            <a:r>
              <a:rPr lang="ru-RU" altLang="ko-KR" dirty="0">
                <a:solidFill>
                  <a:prstClr val="black"/>
                </a:solidFill>
                <a:cs typeface="Arial" pitchFamily="34" charset="0"/>
              </a:rPr>
              <a:t> </a:t>
            </a:r>
            <a:r>
              <a:rPr lang="ru-RU" altLang="ko-KR" dirty="0" err="1">
                <a:solidFill>
                  <a:prstClr val="black"/>
                </a:solidFill>
                <a:cs typeface="Arial" pitchFamily="34" charset="0"/>
              </a:rPr>
              <a:t>питань</a:t>
            </a:r>
            <a:r>
              <a:rPr lang="ru-RU" altLang="ko-KR" dirty="0">
                <a:solidFill>
                  <a:prstClr val="black"/>
                </a:solidFill>
                <a:cs typeface="Arial" pitchFamily="34" charset="0"/>
              </a:rPr>
              <a:t> </a:t>
            </a:r>
            <a:r>
              <a:rPr lang="ru-RU" altLang="ko-KR" dirty="0" err="1">
                <a:solidFill>
                  <a:prstClr val="black"/>
                </a:solidFill>
                <a:cs typeface="Arial" pitchFamily="34" charset="0"/>
              </a:rPr>
              <a:t>має</a:t>
            </a:r>
            <a:r>
              <a:rPr lang="ru-RU" altLang="ko-KR" dirty="0">
                <a:solidFill>
                  <a:prstClr val="black"/>
                </a:solidFill>
                <a:cs typeface="Arial" pitchFamily="34" charset="0"/>
              </a:rPr>
              <a:t> </a:t>
            </a:r>
            <a:r>
              <a:rPr lang="ru-RU" altLang="ko-KR" b="1" i="1" dirty="0" smtClean="0">
                <a:solidFill>
                  <a:prstClr val="black"/>
                </a:solidFill>
                <a:cs typeface="Arial" pitchFamily="34" charset="0"/>
              </a:rPr>
              <a:t>4 </a:t>
            </a:r>
            <a:r>
              <a:rPr lang="ru-RU" altLang="ko-KR" b="1" i="1" dirty="0" err="1" smtClean="0">
                <a:solidFill>
                  <a:prstClr val="black"/>
                </a:solidFill>
                <a:cs typeface="Arial" pitchFamily="34" charset="0"/>
              </a:rPr>
              <a:t>варіанти</a:t>
            </a:r>
            <a:r>
              <a:rPr lang="ru-RU" altLang="ko-KR" b="1" i="1" dirty="0" smtClean="0">
                <a:solidFill>
                  <a:prstClr val="black"/>
                </a:solidFill>
                <a:cs typeface="Arial" pitchFamily="34" charset="0"/>
              </a:rPr>
              <a:t> </a:t>
            </a:r>
            <a:r>
              <a:rPr lang="ru-RU" altLang="ko-KR" b="1" i="1" dirty="0" err="1">
                <a:solidFill>
                  <a:prstClr val="black"/>
                </a:solidFill>
                <a:cs typeface="Arial" pitchFamily="34" charset="0"/>
              </a:rPr>
              <a:t>відповідей</a:t>
            </a:r>
            <a:r>
              <a:rPr lang="ru-RU" altLang="ko-KR" b="1" i="1" dirty="0">
                <a:solidFill>
                  <a:prstClr val="black"/>
                </a:solidFill>
                <a:cs typeface="Arial" pitchFamily="34" charset="0"/>
              </a:rPr>
              <a:t>, </a:t>
            </a:r>
            <a:r>
              <a:rPr lang="ru-RU" altLang="ko-KR" b="1" i="1" dirty="0" smtClean="0">
                <a:solidFill>
                  <a:prstClr val="black"/>
                </a:solidFill>
                <a:cs typeface="Arial" pitchFamily="34" charset="0"/>
              </a:rPr>
              <a:t>з </a:t>
            </a:r>
            <a:r>
              <a:rPr lang="ru-RU" altLang="ko-KR" b="1" i="1" dirty="0" err="1" smtClean="0">
                <a:solidFill>
                  <a:prstClr val="black"/>
                </a:solidFill>
                <a:cs typeface="Arial" pitchFamily="34" charset="0"/>
              </a:rPr>
              <a:t>яких</a:t>
            </a:r>
            <a:r>
              <a:rPr lang="ru-RU" altLang="ko-KR" b="1" i="1" dirty="0" smtClean="0">
                <a:solidFill>
                  <a:prstClr val="black"/>
                </a:solidFill>
                <a:cs typeface="Arial" pitchFamily="34" charset="0"/>
              </a:rPr>
              <a:t> один </a:t>
            </a:r>
            <a:r>
              <a:rPr lang="ru-RU" altLang="ko-KR" b="1" i="1" dirty="0">
                <a:solidFill>
                  <a:prstClr val="black"/>
                </a:solidFill>
                <a:cs typeface="Arial" pitchFamily="34" charset="0"/>
              </a:rPr>
              <a:t>є </a:t>
            </a:r>
            <a:r>
              <a:rPr lang="ru-RU" altLang="ko-KR" b="1" i="1" dirty="0" err="1" smtClean="0">
                <a:solidFill>
                  <a:prstClr val="black"/>
                </a:solidFill>
                <a:cs typeface="Arial" pitchFamily="34" charset="0"/>
              </a:rPr>
              <a:t>правильним</a:t>
            </a:r>
            <a:endParaRPr lang="ru-RU" altLang="ko-KR" b="1" i="1" dirty="0">
              <a:solidFill>
                <a:prstClr val="black"/>
              </a:solidFill>
              <a:cs typeface="Arial" pitchFamily="34" charset="0"/>
            </a:endParaRPr>
          </a:p>
        </p:txBody>
      </p:sp>
      <p:sp>
        <p:nvSpPr>
          <p:cNvPr id="128" name="Synergistically utilize technically sound portals with frictionless chains. Dramatically customize…">
            <a:extLst>
              <a:ext uri="{FF2B5EF4-FFF2-40B4-BE49-F238E27FC236}">
                <a16:creationId xmlns:a16="http://schemas.microsoft.com/office/drawing/2014/main" id="{B564BFF4-88C2-4A50-9120-652BDC461A57}"/>
              </a:ext>
            </a:extLst>
          </p:cNvPr>
          <p:cNvSpPr txBox="1"/>
          <p:nvPr/>
        </p:nvSpPr>
        <p:spPr>
          <a:xfrm>
            <a:off x="6933303" y="4609477"/>
            <a:ext cx="4960096" cy="221599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uk-UA" altLang="ko-KR" sz="1600" b="1" i="1" dirty="0" smtClean="0">
                <a:solidFill>
                  <a:prstClr val="black"/>
                </a:solidFill>
                <a:cs typeface="Arial" pitchFamily="34" charset="0"/>
              </a:rPr>
              <a:t>Тестові питання групуються </a:t>
            </a:r>
            <a:r>
              <a:rPr lang="uk-UA" altLang="ko-KR" sz="1600" b="1" i="1" dirty="0">
                <a:solidFill>
                  <a:prstClr val="black"/>
                </a:solidFill>
                <a:cs typeface="Arial" pitchFamily="34" charset="0"/>
              </a:rPr>
              <a:t>за </a:t>
            </a:r>
            <a:r>
              <a:rPr lang="uk-UA" altLang="ko-KR" sz="1600" b="1" i="1" dirty="0" smtClean="0">
                <a:solidFill>
                  <a:prstClr val="black"/>
                </a:solidFill>
                <a:cs typeface="Arial" pitchFamily="34" charset="0"/>
              </a:rPr>
              <a:t>модулями </a:t>
            </a:r>
            <a:r>
              <a:rPr lang="uk-UA" altLang="ko-KR" sz="1600" dirty="0">
                <a:solidFill>
                  <a:prstClr val="black"/>
                </a:solidFill>
                <a:cs typeface="Arial" pitchFamily="34" charset="0"/>
              </a:rPr>
              <a:t>у такому </a:t>
            </a:r>
            <a:r>
              <a:rPr lang="uk-UA" altLang="ko-KR" sz="1600" dirty="0" smtClean="0">
                <a:solidFill>
                  <a:prstClr val="black"/>
                </a:solidFill>
                <a:cs typeface="Arial" pitchFamily="34" charset="0"/>
              </a:rPr>
              <a:t>співвідношенні:</a:t>
            </a:r>
            <a:endParaRPr lang="uk-UA" altLang="ko-KR" sz="1600" dirty="0">
              <a:solidFill>
                <a:prstClr val="black"/>
              </a:solidFill>
              <a:cs typeface="Arial" pitchFamily="34" charset="0"/>
            </a:endParaRPr>
          </a:p>
          <a:p>
            <a:pPr marL="285750" indent="-285750" algn="ctr">
              <a:buFont typeface="Wingdings" panose="05000000000000000000" pitchFamily="2" charset="2"/>
              <a:buChar char="ü"/>
            </a:pPr>
            <a:r>
              <a:rPr lang="uk-UA" altLang="ko-KR" sz="1600" dirty="0" smtClean="0">
                <a:solidFill>
                  <a:prstClr val="black"/>
                </a:solidFill>
                <a:cs typeface="Arial" pitchFamily="34" charset="0"/>
              </a:rPr>
              <a:t>система </a:t>
            </a:r>
            <a:r>
              <a:rPr lang="uk-UA" altLang="ko-KR" sz="1600" dirty="0">
                <a:solidFill>
                  <a:prstClr val="black"/>
                </a:solidFill>
                <a:cs typeface="Arial" pitchFamily="34" charset="0"/>
              </a:rPr>
              <a:t>державного внутрішнього фінансового контролю - </a:t>
            </a:r>
            <a:r>
              <a:rPr lang="uk-UA" altLang="ko-KR" sz="1600" dirty="0" smtClean="0">
                <a:solidFill>
                  <a:prstClr val="black"/>
                </a:solidFill>
                <a:cs typeface="Arial" pitchFamily="34" charset="0"/>
              </a:rPr>
              <a:t>10%;</a:t>
            </a:r>
            <a:endParaRPr lang="uk-UA" altLang="ko-KR" sz="1600" dirty="0">
              <a:solidFill>
                <a:prstClr val="black"/>
              </a:solidFill>
              <a:cs typeface="Arial" pitchFamily="34" charset="0"/>
            </a:endParaRPr>
          </a:p>
          <a:p>
            <a:pPr marL="285750" indent="-285750" algn="ctr">
              <a:buFont typeface="Wingdings" panose="05000000000000000000" pitchFamily="2" charset="2"/>
              <a:buChar char="ü"/>
            </a:pPr>
            <a:r>
              <a:rPr lang="uk-UA" altLang="ko-KR" sz="1600" dirty="0" smtClean="0">
                <a:solidFill>
                  <a:prstClr val="black"/>
                </a:solidFill>
                <a:cs typeface="Arial" pitchFamily="34" charset="0"/>
              </a:rPr>
              <a:t>основи </a:t>
            </a:r>
            <a:r>
              <a:rPr lang="uk-UA" altLang="ko-KR" sz="1600" dirty="0">
                <a:solidFill>
                  <a:prstClr val="black"/>
                </a:solidFill>
                <a:cs typeface="Arial" pitchFamily="34" charset="0"/>
              </a:rPr>
              <a:t>внутрішнього аудиту - </a:t>
            </a:r>
            <a:r>
              <a:rPr lang="uk-UA" altLang="ko-KR" sz="1600" dirty="0" smtClean="0">
                <a:solidFill>
                  <a:prstClr val="black"/>
                </a:solidFill>
                <a:cs typeface="Arial" pitchFamily="34" charset="0"/>
              </a:rPr>
              <a:t>20%;</a:t>
            </a:r>
            <a:endParaRPr lang="uk-UA" altLang="ko-KR" sz="1600" dirty="0">
              <a:solidFill>
                <a:prstClr val="black"/>
              </a:solidFill>
              <a:cs typeface="Arial" pitchFamily="34" charset="0"/>
            </a:endParaRPr>
          </a:p>
          <a:p>
            <a:pPr marL="285750" indent="-285750" algn="ctr">
              <a:buFont typeface="Wingdings" panose="05000000000000000000" pitchFamily="2" charset="2"/>
              <a:buChar char="ü"/>
            </a:pPr>
            <a:r>
              <a:rPr lang="uk-UA" altLang="ko-KR" sz="1600" dirty="0" smtClean="0">
                <a:solidFill>
                  <a:prstClr val="black"/>
                </a:solidFill>
                <a:cs typeface="Arial" pitchFamily="34" charset="0"/>
              </a:rPr>
              <a:t>методика </a:t>
            </a:r>
            <a:r>
              <a:rPr lang="uk-UA" altLang="ko-KR" sz="1600" dirty="0">
                <a:solidFill>
                  <a:prstClr val="black"/>
                </a:solidFill>
                <a:cs typeface="Arial" pitchFamily="34" charset="0"/>
              </a:rPr>
              <a:t>роботи внутрішнього аудиту - </a:t>
            </a:r>
            <a:r>
              <a:rPr lang="uk-UA" altLang="ko-KR" sz="1600" dirty="0" smtClean="0">
                <a:solidFill>
                  <a:prstClr val="black"/>
                </a:solidFill>
                <a:cs typeface="Arial" pitchFamily="34" charset="0"/>
              </a:rPr>
              <a:t>40%;</a:t>
            </a:r>
            <a:endParaRPr lang="uk-UA" altLang="ko-KR" sz="1600" dirty="0">
              <a:solidFill>
                <a:prstClr val="black"/>
              </a:solidFill>
              <a:cs typeface="Arial" pitchFamily="34" charset="0"/>
            </a:endParaRPr>
          </a:p>
          <a:p>
            <a:pPr marL="285750" indent="-285750" algn="ctr">
              <a:buFont typeface="Wingdings" panose="05000000000000000000" pitchFamily="2" charset="2"/>
              <a:buChar char="ü"/>
            </a:pPr>
            <a:r>
              <a:rPr lang="uk-UA" altLang="ko-KR" sz="1600" dirty="0" smtClean="0">
                <a:solidFill>
                  <a:prstClr val="black"/>
                </a:solidFill>
                <a:cs typeface="Arial" pitchFamily="34" charset="0"/>
              </a:rPr>
              <a:t>навички </a:t>
            </a:r>
            <a:r>
              <a:rPr lang="uk-UA" altLang="ko-KR" sz="1600" dirty="0">
                <a:solidFill>
                  <a:prstClr val="black"/>
                </a:solidFill>
                <a:cs typeface="Arial" pitchFamily="34" charset="0"/>
              </a:rPr>
              <a:t>та техніки внутрішнього аудиту - </a:t>
            </a:r>
            <a:r>
              <a:rPr lang="uk-UA" altLang="ko-KR" sz="1600" dirty="0" smtClean="0">
                <a:solidFill>
                  <a:prstClr val="black"/>
                </a:solidFill>
                <a:cs typeface="Arial" pitchFamily="34" charset="0"/>
              </a:rPr>
              <a:t>20%;</a:t>
            </a:r>
            <a:endParaRPr lang="uk-UA" altLang="ko-KR" sz="1600" dirty="0">
              <a:solidFill>
                <a:prstClr val="black"/>
              </a:solidFill>
              <a:cs typeface="Arial" pitchFamily="34" charset="0"/>
            </a:endParaRPr>
          </a:p>
          <a:p>
            <a:pPr marL="285750" indent="-285750" algn="ctr">
              <a:buFont typeface="Wingdings" panose="05000000000000000000" pitchFamily="2" charset="2"/>
              <a:buChar char="ü"/>
            </a:pPr>
            <a:r>
              <a:rPr lang="uk-UA" altLang="ko-KR" sz="1600" dirty="0" smtClean="0">
                <a:solidFill>
                  <a:prstClr val="black"/>
                </a:solidFill>
                <a:cs typeface="Arial" pitchFamily="34" charset="0"/>
              </a:rPr>
              <a:t>управління </a:t>
            </a:r>
            <a:r>
              <a:rPr lang="uk-UA" altLang="ko-KR" sz="1600" dirty="0">
                <a:solidFill>
                  <a:prstClr val="black"/>
                </a:solidFill>
                <a:cs typeface="Arial" pitchFamily="34" charset="0"/>
              </a:rPr>
              <a:t>державними фінансами та бухгалтерський облік у державному секторі - </a:t>
            </a:r>
            <a:r>
              <a:rPr lang="uk-UA" altLang="ko-KR" sz="1600" dirty="0" smtClean="0">
                <a:solidFill>
                  <a:prstClr val="black"/>
                </a:solidFill>
                <a:cs typeface="Arial" pitchFamily="34" charset="0"/>
              </a:rPr>
              <a:t>10%.</a:t>
            </a:r>
            <a:endParaRPr lang="ru-RU" altLang="ko-KR" sz="1600" dirty="0">
              <a:solidFill>
                <a:prstClr val="black"/>
              </a:solidFill>
              <a:cs typeface="Arial" pitchFamily="34" charset="0"/>
            </a:endParaRPr>
          </a:p>
        </p:txBody>
      </p:sp>
      <p:sp>
        <p:nvSpPr>
          <p:cNvPr id="129" name="Synergistically utilize technically sound portals with frictionless chains. Dramatically customize…">
            <a:extLst>
              <a:ext uri="{FF2B5EF4-FFF2-40B4-BE49-F238E27FC236}">
                <a16:creationId xmlns:a16="http://schemas.microsoft.com/office/drawing/2014/main" id="{814E63BC-11E2-4491-8783-CE794707FFAA}"/>
              </a:ext>
            </a:extLst>
          </p:cNvPr>
          <p:cNvSpPr txBox="1"/>
          <p:nvPr/>
        </p:nvSpPr>
        <p:spPr>
          <a:xfrm>
            <a:off x="648941" y="5145448"/>
            <a:ext cx="3733800"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r>
              <a:rPr lang="uk-UA" b="1" i="1" kern="0" dirty="0" smtClean="0">
                <a:solidFill>
                  <a:prstClr val="black"/>
                </a:solidFill>
              </a:rPr>
              <a:t>Кваліфікаційний іспит проводиться Сертифікаційною комісією</a:t>
            </a:r>
            <a:r>
              <a:rPr lang="uk-UA" kern="0" dirty="0" smtClean="0">
                <a:solidFill>
                  <a:prstClr val="black"/>
                </a:solidFill>
              </a:rPr>
              <a:t> відповідно до графіка проведення сертифікації</a:t>
            </a:r>
            <a:endParaRPr kumimoji="0" lang="uk-UA" altLang="ko-KR" b="0" i="0" u="none" strike="noStrike" kern="0" cap="none" spc="0" normalizeH="0" baseline="0" dirty="0" smtClean="0">
              <a:ln>
                <a:noFill/>
              </a:ln>
              <a:solidFill>
                <a:prstClr val="black">
                  <a:lumMod val="75000"/>
                  <a:lumOff val="25000"/>
                </a:prstClr>
              </a:solidFill>
              <a:effectLst/>
              <a:uLnTx/>
              <a:uFillTx/>
              <a:cs typeface="Arial" pitchFamily="34" charset="0"/>
            </a:endParaRPr>
          </a:p>
        </p:txBody>
      </p:sp>
      <p:sp>
        <p:nvSpPr>
          <p:cNvPr id="130" name="Прямокутник 129"/>
          <p:cNvSpPr/>
          <p:nvPr/>
        </p:nvSpPr>
        <p:spPr>
          <a:xfrm>
            <a:off x="2441504" y="1662298"/>
            <a:ext cx="6227894" cy="923330"/>
          </a:xfrm>
          <a:prstGeom prst="rect">
            <a:avLst/>
          </a:prstGeom>
        </p:spPr>
        <p:txBody>
          <a:bodyPr wrap="square">
            <a:spAutoFit/>
          </a:bodyPr>
          <a:lstStyle/>
          <a:p>
            <a:pPr lvl="0" algn="ctr"/>
            <a:r>
              <a:rPr lang="uk-UA" kern="0" dirty="0" smtClean="0">
                <a:solidFill>
                  <a:prstClr val="black"/>
                </a:solidFill>
              </a:rPr>
              <a:t>Кожен кандидат на отримання сертифіката складає </a:t>
            </a:r>
            <a:r>
              <a:rPr lang="uk-UA" b="1" i="1" kern="0" dirty="0" smtClean="0">
                <a:solidFill>
                  <a:prstClr val="black"/>
                </a:solidFill>
              </a:rPr>
              <a:t>кваліфікаційний іспит у письмовій формі </a:t>
            </a:r>
            <a:r>
              <a:rPr lang="uk-UA" kern="0" dirty="0" smtClean="0">
                <a:solidFill>
                  <a:prstClr val="black"/>
                </a:solidFill>
              </a:rPr>
              <a:t>шляхом надання відповідей на </a:t>
            </a:r>
            <a:r>
              <a:rPr lang="uk-UA" b="1" i="1" kern="0" dirty="0" smtClean="0">
                <a:solidFill>
                  <a:prstClr val="black"/>
                </a:solidFill>
              </a:rPr>
              <a:t>сто двадцять п’ять тестових питань</a:t>
            </a:r>
            <a:endParaRPr kumimoji="0" lang="uk-UA" b="0" i="0" u="none" strike="noStrike" kern="0" cap="none" spc="0" normalizeH="0" baseline="0" dirty="0" smtClean="0">
              <a:ln>
                <a:noFill/>
              </a:ln>
              <a:solidFill>
                <a:prstClr val="black"/>
              </a:solidFill>
              <a:effectLst/>
              <a:uLnTx/>
              <a:uFillTx/>
            </a:endParaRPr>
          </a:p>
        </p:txBody>
      </p:sp>
      <p:sp>
        <p:nvSpPr>
          <p:cNvPr id="131" name="Synergistically utilize technically sound portals with frictionless chains. Dramatically customize…">
            <a:extLst>
              <a:ext uri="{FF2B5EF4-FFF2-40B4-BE49-F238E27FC236}">
                <a16:creationId xmlns:a16="http://schemas.microsoft.com/office/drawing/2014/main" id="{814E63BC-11E2-4491-8783-CE794707FFAA}"/>
              </a:ext>
            </a:extLst>
          </p:cNvPr>
          <p:cNvSpPr txBox="1"/>
          <p:nvPr/>
        </p:nvSpPr>
        <p:spPr>
          <a:xfrm>
            <a:off x="82262" y="2611403"/>
            <a:ext cx="3170636"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r>
              <a:rPr lang="ru-RU" kern="0" dirty="0">
                <a:solidFill>
                  <a:prstClr val="black"/>
                </a:solidFill>
              </a:rPr>
              <a:t>Бланкам </a:t>
            </a:r>
            <a:r>
              <a:rPr lang="ru-RU" kern="0" dirty="0" err="1">
                <a:solidFill>
                  <a:prstClr val="black"/>
                </a:solidFill>
              </a:rPr>
              <a:t>тестових</a:t>
            </a:r>
            <a:r>
              <a:rPr lang="ru-RU" kern="0" dirty="0">
                <a:solidFill>
                  <a:prstClr val="black"/>
                </a:solidFill>
              </a:rPr>
              <a:t> </a:t>
            </a:r>
            <a:r>
              <a:rPr lang="ru-RU" kern="0" dirty="0" err="1">
                <a:solidFill>
                  <a:prstClr val="black"/>
                </a:solidFill>
              </a:rPr>
              <a:t>завдань</a:t>
            </a:r>
            <a:r>
              <a:rPr lang="ru-RU" kern="0" dirty="0">
                <a:solidFill>
                  <a:prstClr val="black"/>
                </a:solidFill>
              </a:rPr>
              <a:t>, </a:t>
            </a:r>
            <a:r>
              <a:rPr lang="ru-RU" kern="0" dirty="0" err="1">
                <a:solidFill>
                  <a:prstClr val="black"/>
                </a:solidFill>
              </a:rPr>
              <a:t>які</a:t>
            </a:r>
            <a:r>
              <a:rPr lang="ru-RU" kern="0" dirty="0">
                <a:solidFill>
                  <a:prstClr val="black"/>
                </a:solidFill>
              </a:rPr>
              <a:t> </a:t>
            </a:r>
            <a:r>
              <a:rPr lang="ru-RU" kern="0" dirty="0" err="1">
                <a:solidFill>
                  <a:prstClr val="black"/>
                </a:solidFill>
              </a:rPr>
              <a:t>видаються</a:t>
            </a:r>
            <a:r>
              <a:rPr lang="ru-RU" kern="0" dirty="0">
                <a:solidFill>
                  <a:prstClr val="black"/>
                </a:solidFill>
              </a:rPr>
              <a:t> кандидатам на </a:t>
            </a:r>
            <a:r>
              <a:rPr lang="ru-RU" kern="0" dirty="0" err="1">
                <a:solidFill>
                  <a:prstClr val="black"/>
                </a:solidFill>
              </a:rPr>
              <a:t>отримання</a:t>
            </a:r>
            <a:r>
              <a:rPr lang="ru-RU" kern="0" dirty="0">
                <a:solidFill>
                  <a:prstClr val="black"/>
                </a:solidFill>
              </a:rPr>
              <a:t> </a:t>
            </a:r>
            <a:r>
              <a:rPr lang="ru-RU" kern="0" dirty="0" err="1">
                <a:solidFill>
                  <a:prstClr val="black"/>
                </a:solidFill>
              </a:rPr>
              <a:t>сертифіката</a:t>
            </a:r>
            <a:r>
              <a:rPr lang="ru-RU" kern="0" dirty="0">
                <a:solidFill>
                  <a:prstClr val="black"/>
                </a:solidFill>
              </a:rPr>
              <a:t>, </a:t>
            </a:r>
            <a:r>
              <a:rPr lang="ru-RU" kern="0" dirty="0" err="1">
                <a:solidFill>
                  <a:prstClr val="black"/>
                </a:solidFill>
              </a:rPr>
              <a:t>присвоюються</a:t>
            </a:r>
            <a:r>
              <a:rPr lang="ru-RU" kern="0" dirty="0">
                <a:solidFill>
                  <a:prstClr val="black"/>
                </a:solidFill>
              </a:rPr>
              <a:t> </a:t>
            </a:r>
            <a:r>
              <a:rPr lang="ru-RU" kern="0" dirty="0" err="1">
                <a:solidFill>
                  <a:prstClr val="black"/>
                </a:solidFill>
              </a:rPr>
              <a:t>кодові</a:t>
            </a:r>
            <a:r>
              <a:rPr lang="ru-RU" kern="0" dirty="0">
                <a:solidFill>
                  <a:prstClr val="black"/>
                </a:solidFill>
              </a:rPr>
              <a:t> </a:t>
            </a:r>
            <a:r>
              <a:rPr lang="ru-RU" kern="0" dirty="0" err="1" smtClean="0">
                <a:solidFill>
                  <a:prstClr val="black"/>
                </a:solidFill>
              </a:rPr>
              <a:t>номери</a:t>
            </a:r>
            <a:endParaRPr kumimoji="0" lang="ru-RU" altLang="ko-KR" b="1" i="1" u="none" strike="noStrike" kern="0" cap="none" spc="0" normalizeH="0" baseline="0" noProof="0" dirty="0" smtClean="0">
              <a:ln>
                <a:noFill/>
              </a:ln>
              <a:solidFill>
                <a:prstClr val="black">
                  <a:lumMod val="75000"/>
                  <a:lumOff val="25000"/>
                </a:prstClr>
              </a:solidFill>
              <a:effectLst/>
              <a:uLnTx/>
              <a:uFillTx/>
              <a:cs typeface="Arial" pitchFamily="34" charset="0"/>
            </a:endParaRPr>
          </a:p>
        </p:txBody>
      </p:sp>
    </p:spTree>
    <p:extLst>
      <p:ext uri="{BB962C8B-B14F-4D97-AF65-F5344CB8AC3E}">
        <p14:creationId xmlns:p14="http://schemas.microsoft.com/office/powerpoint/2010/main" val="398408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9401" y="153144"/>
            <a:ext cx="8884216" cy="1380529"/>
          </a:xfrm>
        </p:spPr>
        <p:txBody>
          <a:bodyPr/>
          <a:lstStyle/>
          <a:p>
            <a:pPr algn="ctr"/>
            <a:r>
              <a:rPr lang="ru-RU" sz="3600" b="1" dirty="0" err="1"/>
              <a:t>В</a:t>
            </a:r>
            <a:r>
              <a:rPr lang="ru-RU" sz="3600" b="1" dirty="0" err="1" smtClean="0"/>
              <a:t>имоги</a:t>
            </a:r>
            <a:r>
              <a:rPr lang="ru-RU" sz="3600" b="1" dirty="0" smtClean="0"/>
              <a:t> </a:t>
            </a:r>
            <a:r>
              <a:rPr lang="ru-RU" sz="3600" b="1" dirty="0"/>
              <a:t>до </a:t>
            </a:r>
            <a:r>
              <a:rPr lang="ru-RU" sz="3600" b="1" dirty="0" err="1" smtClean="0"/>
              <a:t>проведення</a:t>
            </a:r>
            <a:r>
              <a:rPr lang="ru-RU" sz="3600" b="1" dirty="0" smtClean="0"/>
              <a:t> </a:t>
            </a:r>
            <a:r>
              <a:rPr lang="ru-RU" sz="3600" b="1" dirty="0" err="1" smtClean="0"/>
              <a:t>кваліфікаційного</a:t>
            </a:r>
            <a:r>
              <a:rPr lang="ru-RU" sz="3600" b="1" dirty="0" smtClean="0"/>
              <a:t> </a:t>
            </a:r>
            <a:r>
              <a:rPr lang="ru-RU" sz="3600" b="1" dirty="0" err="1"/>
              <a:t>іспиту</a:t>
            </a:r>
            <a:endParaRPr lang="uk-UA" sz="3600" b="1" dirty="0"/>
          </a:p>
        </p:txBody>
      </p:sp>
      <p:sp>
        <p:nvSpPr>
          <p:cNvPr id="4" name="Прямая соединительная линия 20"/>
          <p:cNvSpPr/>
          <p:nvPr/>
        </p:nvSpPr>
        <p:spPr>
          <a:xfrm flipH="1" flipV="1">
            <a:off x="1856889" y="3400155"/>
            <a:ext cx="9218370" cy="1"/>
          </a:xfrm>
          <a:prstGeom prst="line">
            <a:avLst/>
          </a:prstGeom>
          <a:ln w="38100">
            <a:solidFill>
              <a:srgbClr val="929292"/>
            </a:solidFill>
            <a:custDash>
              <a:ds d="200000" sp="200000"/>
            </a:custDash>
            <a:miter lim="400000"/>
          </a:ln>
        </p:spPr>
        <p:txBody>
          <a:bodyPr lIns="22860" rIns="22860"/>
          <a:lstStyle/>
          <a:p>
            <a:pPr defTabSz="457200" hangingPunct="0">
              <a:defRPr sz="1400" b="0">
                <a:latin typeface="Arial Narrow"/>
                <a:ea typeface="Arial Narrow"/>
                <a:cs typeface="Arial Narrow"/>
                <a:sym typeface="Arial Narrow"/>
              </a:defRPr>
            </a:pPr>
            <a:endParaRPr sz="700" kern="0">
              <a:solidFill>
                <a:srgbClr val="000000"/>
              </a:solidFill>
              <a:latin typeface="Arial Narrow"/>
              <a:sym typeface="Arial Narrow"/>
            </a:endParaRPr>
          </a:p>
        </p:txBody>
      </p:sp>
      <p:sp>
        <p:nvSpPr>
          <p:cNvPr id="5" name="Прямая соединительная линия 21"/>
          <p:cNvSpPr/>
          <p:nvPr/>
        </p:nvSpPr>
        <p:spPr>
          <a:xfrm flipH="1" flipV="1">
            <a:off x="1856890" y="5144809"/>
            <a:ext cx="9218370" cy="1"/>
          </a:xfrm>
          <a:prstGeom prst="line">
            <a:avLst/>
          </a:prstGeom>
          <a:ln w="38100">
            <a:solidFill>
              <a:srgbClr val="929292"/>
            </a:solidFill>
            <a:custDash>
              <a:ds d="200000" sp="200000"/>
            </a:custDash>
            <a:miter lim="400000"/>
          </a:ln>
        </p:spPr>
        <p:txBody>
          <a:bodyPr lIns="22860" rIns="22860"/>
          <a:lstStyle/>
          <a:p>
            <a:pPr defTabSz="457200" hangingPunct="0">
              <a:defRPr sz="1400" b="0">
                <a:latin typeface="Arial Narrow"/>
                <a:ea typeface="Arial Narrow"/>
                <a:cs typeface="Arial Narrow"/>
                <a:sym typeface="Arial Narrow"/>
              </a:defRPr>
            </a:pPr>
            <a:endParaRPr sz="700" kern="0">
              <a:solidFill>
                <a:srgbClr val="000000"/>
              </a:solidFill>
              <a:latin typeface="Arial Narrow"/>
              <a:sym typeface="Arial Narrow"/>
            </a:endParaRPr>
          </a:p>
        </p:txBody>
      </p:sp>
      <p:sp>
        <p:nvSpPr>
          <p:cNvPr id="6" name="Объект 2"/>
          <p:cNvSpPr txBox="1"/>
          <p:nvPr/>
        </p:nvSpPr>
        <p:spPr>
          <a:xfrm>
            <a:off x="1856889" y="4073053"/>
            <a:ext cx="10049361" cy="9204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70200" indent="-70200" defTabSz="457200" hangingPunct="0">
              <a:lnSpc>
                <a:spcPct val="90000"/>
              </a:lnSpc>
              <a:buClr>
                <a:srgbClr val="5E5E5E"/>
              </a:buClr>
              <a:buSzPct val="100000"/>
              <a:buFontTx/>
              <a:buChar char="‣"/>
              <a:defRPr sz="4500" b="0">
                <a:solidFill>
                  <a:srgbClr val="5E5E5E"/>
                </a:solidFill>
                <a:latin typeface="Muller Narrow Light"/>
                <a:ea typeface="Muller Narrow Light"/>
                <a:cs typeface="Muller Narrow Light"/>
                <a:sym typeface="Muller Narrow Light"/>
              </a:defRPr>
            </a:pPr>
            <a:r>
              <a:rPr lang="uk-UA" sz="1600" kern="0" dirty="0" smtClean="0">
                <a:solidFill>
                  <a:srgbClr val="5E5E5E"/>
                </a:solidFill>
                <a:latin typeface="Calibri" panose="020F0502020204030204" pitchFamily="34" charset="0"/>
                <a:cs typeface="Calibri" panose="020F0502020204030204" pitchFamily="34" charset="0"/>
                <a:sym typeface="Muller Narrow Light"/>
              </a:rPr>
              <a:t> Під час іспиту кандидати на отримання сертифіката можуть за необхідності вийти із залу. </a:t>
            </a:r>
          </a:p>
          <a:p>
            <a:pPr marL="70200" indent="-70200" defTabSz="457200" hangingPunct="0">
              <a:lnSpc>
                <a:spcPct val="90000"/>
              </a:lnSpc>
              <a:buClr>
                <a:srgbClr val="5E5E5E"/>
              </a:buClr>
              <a:buSzPct val="100000"/>
              <a:buFontTx/>
              <a:buChar char="‣"/>
              <a:defRPr sz="4500" b="0">
                <a:solidFill>
                  <a:srgbClr val="5E5E5E"/>
                </a:solidFill>
                <a:latin typeface="Muller Narrow Light"/>
                <a:ea typeface="Muller Narrow Light"/>
                <a:cs typeface="Muller Narrow Light"/>
                <a:sym typeface="Muller Narrow Light"/>
              </a:defRPr>
            </a:pPr>
            <a:r>
              <a:rPr lang="uk-UA" sz="1600" kern="0" dirty="0" smtClean="0">
                <a:solidFill>
                  <a:srgbClr val="5E5E5E"/>
                </a:solidFill>
                <a:latin typeface="Calibri" panose="020F0502020204030204" pitchFamily="34" charset="0"/>
                <a:cs typeface="Calibri" panose="020F0502020204030204" pitchFamily="34" charset="0"/>
                <a:sym typeface="Muller Narrow Light"/>
              </a:rPr>
              <a:t> Перед виходом із залу кандидати здають свої бланки тестових завдань адміністратору, а після повернення до залу - отримують їх назад.</a:t>
            </a:r>
            <a:endParaRPr lang="uk-UA" sz="1600" kern="0" dirty="0">
              <a:solidFill>
                <a:srgbClr val="5E5E5E"/>
              </a:solidFill>
              <a:latin typeface="Muller Narrow Light"/>
              <a:sym typeface="Muller Narrow Light"/>
            </a:endParaRPr>
          </a:p>
        </p:txBody>
      </p:sp>
      <p:sp>
        <p:nvSpPr>
          <p:cNvPr id="7" name="Объект 2"/>
          <p:cNvSpPr txBox="1"/>
          <p:nvPr/>
        </p:nvSpPr>
        <p:spPr>
          <a:xfrm>
            <a:off x="1856889" y="5720024"/>
            <a:ext cx="9846727" cy="7740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70200" indent="-70200" defTabSz="457200" hangingPunct="0">
              <a:lnSpc>
                <a:spcPct val="90000"/>
              </a:lnSpc>
              <a:buClr>
                <a:srgbClr val="5E5E5E"/>
              </a:buClr>
              <a:buSzPct val="100000"/>
              <a:buFontTx/>
              <a:buChar char="‣"/>
              <a:defRPr sz="4500" b="0">
                <a:solidFill>
                  <a:srgbClr val="5E5E5E"/>
                </a:solidFill>
                <a:latin typeface="Muller Narrow Light"/>
                <a:ea typeface="Muller Narrow Light"/>
                <a:cs typeface="Muller Narrow Light"/>
                <a:sym typeface="Muller Narrow Light"/>
              </a:defRPr>
            </a:pPr>
            <a:r>
              <a:rPr lang="uk-UA" sz="1600" kern="0" dirty="0" smtClean="0">
                <a:solidFill>
                  <a:srgbClr val="5E5E5E"/>
                </a:solidFill>
                <a:latin typeface="Calibri" panose="020F0502020204030204" pitchFamily="34" charset="0"/>
                <a:cs typeface="Calibri" panose="020F0502020204030204" pitchFamily="34" charset="0"/>
                <a:sym typeface="Muller Narrow Light"/>
              </a:rPr>
              <a:t> У разі </a:t>
            </a:r>
            <a:r>
              <a:rPr lang="uk-UA" sz="1600" b="1" i="1" kern="0" dirty="0" smtClean="0">
                <a:solidFill>
                  <a:srgbClr val="5E5E5E"/>
                </a:solidFill>
                <a:latin typeface="Calibri" panose="020F0502020204030204" pitchFamily="34" charset="0"/>
                <a:cs typeface="Calibri" panose="020F0502020204030204" pitchFamily="34" charset="0"/>
                <a:sym typeface="Muller Narrow Light"/>
              </a:rPr>
              <a:t>порушення кандидатом на отримання сертифіката зазначених вимог або у разі спроби копіювання ним бланків тестових завдань </a:t>
            </a:r>
            <a:r>
              <a:rPr lang="uk-UA" sz="1600" kern="0" dirty="0" smtClean="0">
                <a:solidFill>
                  <a:srgbClr val="5E5E5E"/>
                </a:solidFill>
                <a:latin typeface="Calibri" panose="020F0502020204030204" pitchFamily="34" charset="0"/>
                <a:cs typeface="Calibri" panose="020F0502020204030204" pitchFamily="34" charset="0"/>
                <a:sym typeface="Muller Narrow Light"/>
              </a:rPr>
              <a:t>кандидат відстороняється від кваліфікаційного іспиту, а його тест не оцінюється.</a:t>
            </a:r>
            <a:endParaRPr lang="uk-UA" sz="1600" kern="0" dirty="0">
              <a:solidFill>
                <a:srgbClr val="5E5E5E"/>
              </a:solidFill>
              <a:latin typeface="Calibri" panose="020F0502020204030204" pitchFamily="34" charset="0"/>
              <a:cs typeface="Calibri" panose="020F0502020204030204" pitchFamily="34" charset="0"/>
              <a:sym typeface="Muller Narrow Light"/>
            </a:endParaRPr>
          </a:p>
        </p:txBody>
      </p:sp>
      <p:sp>
        <p:nvSpPr>
          <p:cNvPr id="8" name="Объект 2"/>
          <p:cNvSpPr txBox="1"/>
          <p:nvPr/>
        </p:nvSpPr>
        <p:spPr>
          <a:xfrm>
            <a:off x="1856889" y="2190473"/>
            <a:ext cx="9846727" cy="10584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70200" indent="-70200" defTabSz="457200" hangingPunct="0">
              <a:lnSpc>
                <a:spcPct val="90000"/>
              </a:lnSpc>
              <a:buClr>
                <a:srgbClr val="5E5E5E"/>
              </a:buClr>
              <a:buSzPct val="100000"/>
              <a:buFontTx/>
              <a:buChar char="‣"/>
              <a:defRPr sz="4500" b="0">
                <a:solidFill>
                  <a:srgbClr val="5E5E5E"/>
                </a:solidFill>
                <a:latin typeface="Muller Narrow Light"/>
                <a:ea typeface="Muller Narrow Light"/>
                <a:cs typeface="Muller Narrow Light"/>
                <a:sym typeface="Muller Narrow Light"/>
              </a:defRPr>
            </a:pPr>
            <a:r>
              <a:rPr lang="ru-RU" sz="1600" kern="0" dirty="0" smtClean="0">
                <a:solidFill>
                  <a:srgbClr val="5E5E5E"/>
                </a:solidFill>
                <a:latin typeface="Calibri" panose="020F0502020204030204" pitchFamily="34" charset="0"/>
                <a:cs typeface="Calibri" panose="020F0502020204030204" pitchFamily="34" charset="0"/>
                <a:sym typeface="Muller Narrow Light"/>
              </a:rPr>
              <a:t> </a:t>
            </a:r>
            <a:r>
              <a:rPr lang="uk-UA" sz="1600" kern="0" dirty="0" smtClean="0">
                <a:solidFill>
                  <a:srgbClr val="5E5E5E"/>
                </a:solidFill>
                <a:latin typeface="Calibri" panose="020F0502020204030204" pitchFamily="34" charset="0"/>
                <a:cs typeface="Calibri" panose="020F0502020204030204" pitchFamily="34" charset="0"/>
                <a:sym typeface="Muller Narrow Light"/>
              </a:rPr>
              <a:t>розмовляти між собою;</a:t>
            </a:r>
          </a:p>
          <a:p>
            <a:pPr marL="70200" indent="-70200" defTabSz="457200" hangingPunct="0">
              <a:lnSpc>
                <a:spcPct val="90000"/>
              </a:lnSpc>
              <a:buClr>
                <a:srgbClr val="5E5E5E"/>
              </a:buClr>
              <a:buSzPct val="100000"/>
              <a:buFontTx/>
              <a:buChar char="‣"/>
              <a:defRPr sz="4500" b="0">
                <a:solidFill>
                  <a:srgbClr val="5E5E5E"/>
                </a:solidFill>
                <a:latin typeface="Muller Narrow Light"/>
                <a:ea typeface="Muller Narrow Light"/>
                <a:cs typeface="Muller Narrow Light"/>
                <a:sym typeface="Muller Narrow Light"/>
              </a:defRPr>
            </a:pPr>
            <a:r>
              <a:rPr lang="uk-UA" sz="1600" kern="0" dirty="0" smtClean="0">
                <a:solidFill>
                  <a:srgbClr val="5E5E5E"/>
                </a:solidFill>
                <a:latin typeface="Calibri" panose="020F0502020204030204" pitchFamily="34" charset="0"/>
                <a:cs typeface="Calibri" panose="020F0502020204030204" pitchFamily="34" charset="0"/>
                <a:sym typeface="Muller Narrow Light"/>
              </a:rPr>
              <a:t> вести нотатки;</a:t>
            </a:r>
          </a:p>
          <a:p>
            <a:pPr marL="70200" indent="-70200" defTabSz="457200" hangingPunct="0">
              <a:lnSpc>
                <a:spcPct val="90000"/>
              </a:lnSpc>
              <a:buClr>
                <a:srgbClr val="5E5E5E"/>
              </a:buClr>
              <a:buSzPct val="100000"/>
              <a:buFontTx/>
              <a:buChar char="‣"/>
              <a:defRPr sz="4500" b="0">
                <a:solidFill>
                  <a:srgbClr val="5E5E5E"/>
                </a:solidFill>
                <a:latin typeface="Muller Narrow Light"/>
                <a:ea typeface="Muller Narrow Light"/>
                <a:cs typeface="Muller Narrow Light"/>
                <a:sym typeface="Muller Narrow Light"/>
              </a:defRPr>
            </a:pPr>
            <a:r>
              <a:rPr lang="uk-UA" sz="1600" kern="0" dirty="0" smtClean="0">
                <a:solidFill>
                  <a:srgbClr val="5E5E5E"/>
                </a:solidFill>
                <a:latin typeface="Calibri" panose="020F0502020204030204" pitchFamily="34" charset="0"/>
                <a:cs typeface="Calibri" panose="020F0502020204030204" pitchFamily="34" charset="0"/>
                <a:sym typeface="Muller Narrow Light"/>
              </a:rPr>
              <a:t> користуватися нормативно-правовими актами, літературою, мобільними телефонами чи іншими електронними пристроями;</a:t>
            </a:r>
          </a:p>
          <a:p>
            <a:pPr marL="70200" indent="-70200" defTabSz="457200" hangingPunct="0">
              <a:lnSpc>
                <a:spcPct val="90000"/>
              </a:lnSpc>
              <a:buClr>
                <a:srgbClr val="5E5E5E"/>
              </a:buClr>
              <a:buSzPct val="100000"/>
              <a:buFontTx/>
              <a:buChar char="‣"/>
              <a:defRPr sz="4500" b="0">
                <a:solidFill>
                  <a:srgbClr val="5E5E5E"/>
                </a:solidFill>
                <a:latin typeface="Muller Narrow Light"/>
                <a:ea typeface="Muller Narrow Light"/>
                <a:cs typeface="Muller Narrow Light"/>
                <a:sym typeface="Muller Narrow Light"/>
              </a:defRPr>
            </a:pPr>
            <a:r>
              <a:rPr lang="uk-UA" sz="1600" kern="0" dirty="0" smtClean="0">
                <a:solidFill>
                  <a:srgbClr val="5E5E5E"/>
                </a:solidFill>
                <a:latin typeface="Calibri" panose="020F0502020204030204" pitchFamily="34" charset="0"/>
                <a:cs typeface="Calibri" panose="020F0502020204030204" pitchFamily="34" charset="0"/>
                <a:sym typeface="Muller Narrow Light"/>
              </a:rPr>
              <a:t> виносити бланк тестових завдань із залу, в якому проводиться іспит</a:t>
            </a:r>
            <a:endParaRPr lang="uk-UA" sz="2250" kern="0" dirty="0">
              <a:solidFill>
                <a:srgbClr val="5E5E5E"/>
              </a:solidFill>
              <a:latin typeface="Calibri" panose="020F0502020204030204" pitchFamily="34" charset="0"/>
              <a:cs typeface="Calibri" panose="020F0502020204030204" pitchFamily="34" charset="0"/>
              <a:sym typeface="Muller Narrow Light"/>
            </a:endParaRPr>
          </a:p>
        </p:txBody>
      </p:sp>
      <p:pic>
        <p:nvPicPr>
          <p:cNvPr id="9" name="Рисунок 8"/>
          <p:cNvPicPr>
            <a:picLocks noChangeAspect="1"/>
          </p:cNvPicPr>
          <p:nvPr/>
        </p:nvPicPr>
        <p:blipFill>
          <a:blip r:embed="rId2"/>
          <a:stretch>
            <a:fillRect/>
          </a:stretch>
        </p:blipFill>
        <p:spPr>
          <a:xfrm>
            <a:off x="1856890" y="1683524"/>
            <a:ext cx="7944335" cy="431309"/>
          </a:xfrm>
          <a:prstGeom prst="rect">
            <a:avLst/>
          </a:prstGeom>
        </p:spPr>
      </p:pic>
      <p:sp>
        <p:nvSpPr>
          <p:cNvPr id="10" name="Объект 2"/>
          <p:cNvSpPr txBox="1"/>
          <p:nvPr/>
        </p:nvSpPr>
        <p:spPr>
          <a:xfrm>
            <a:off x="1856890" y="1740268"/>
            <a:ext cx="7944335" cy="2989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914400">
              <a:lnSpc>
                <a:spcPct val="90000"/>
              </a:lnSpc>
              <a:spcBef>
                <a:spcPts val="600"/>
              </a:spcBef>
              <a:defRPr sz="4500" b="0">
                <a:solidFill>
                  <a:srgbClr val="5E5E5E"/>
                </a:solidFill>
                <a:latin typeface="Muller Narrow ExtraBold"/>
                <a:ea typeface="Muller Narrow ExtraBold"/>
                <a:cs typeface="Muller Narrow ExtraBold"/>
                <a:sym typeface="Muller Narrow ExtraBold"/>
              </a:defRPr>
            </a:lvl1pPr>
          </a:lstStyle>
          <a:p>
            <a:pPr algn="ctr" defTabSz="457200" hangingPunct="0">
              <a:spcBef>
                <a:spcPts val="300"/>
              </a:spcBef>
            </a:pPr>
            <a:r>
              <a:rPr lang="uk-UA" sz="2250" kern="0" dirty="0" smtClean="0">
                <a:solidFill>
                  <a:schemeClr val="accent1">
                    <a:lumMod val="50000"/>
                  </a:schemeClr>
                </a:solidFill>
                <a:latin typeface="Calibri" panose="020F0502020204030204" pitchFamily="34" charset="0"/>
                <a:cs typeface="Calibri" panose="020F0502020204030204" pitchFamily="34" charset="0"/>
              </a:rPr>
              <a:t>КАНДИДАТАМ НА ОТРИМАННЯ СЕРТИФІКАТА </a:t>
            </a:r>
            <a:r>
              <a:rPr lang="uk-UA" sz="2250" kern="0" dirty="0" smtClean="0">
                <a:solidFill>
                  <a:srgbClr val="FF0000"/>
                </a:solidFill>
                <a:latin typeface="Calibri" panose="020F0502020204030204" pitchFamily="34" charset="0"/>
                <a:cs typeface="Calibri" panose="020F0502020204030204" pitchFamily="34" charset="0"/>
              </a:rPr>
              <a:t>ЗАБОРОНЯЄТЬСЯ:</a:t>
            </a:r>
            <a:endParaRPr sz="2250" kern="0" dirty="0">
              <a:solidFill>
                <a:srgbClr val="FF0000"/>
              </a:solidFill>
              <a:latin typeface="Calibri" panose="020F0502020204030204" pitchFamily="34" charset="0"/>
              <a:cs typeface="Calibri" panose="020F0502020204030204" pitchFamily="34" charset="0"/>
            </a:endParaRPr>
          </a:p>
        </p:txBody>
      </p:sp>
      <p:pic>
        <p:nvPicPr>
          <p:cNvPr id="11" name="Рисунок 10"/>
          <p:cNvPicPr>
            <a:picLocks noChangeAspect="1"/>
          </p:cNvPicPr>
          <p:nvPr/>
        </p:nvPicPr>
        <p:blipFill>
          <a:blip r:embed="rId2"/>
          <a:stretch>
            <a:fillRect/>
          </a:stretch>
        </p:blipFill>
        <p:spPr>
          <a:xfrm>
            <a:off x="1860732" y="3667125"/>
            <a:ext cx="7940493" cy="287310"/>
          </a:xfrm>
          <a:prstGeom prst="rect">
            <a:avLst/>
          </a:prstGeom>
        </p:spPr>
      </p:pic>
      <p:pic>
        <p:nvPicPr>
          <p:cNvPr id="13" name="Рисунок 12"/>
          <p:cNvPicPr>
            <a:picLocks noChangeAspect="1"/>
          </p:cNvPicPr>
          <p:nvPr/>
        </p:nvPicPr>
        <p:blipFill>
          <a:blip r:embed="rId2"/>
          <a:stretch>
            <a:fillRect/>
          </a:stretch>
        </p:blipFill>
        <p:spPr>
          <a:xfrm>
            <a:off x="1856889" y="5213026"/>
            <a:ext cx="7944336" cy="431309"/>
          </a:xfrm>
          <a:prstGeom prst="rect">
            <a:avLst/>
          </a:prstGeom>
        </p:spPr>
      </p:pic>
      <p:sp>
        <p:nvSpPr>
          <p:cNvPr id="14" name="Объект 2"/>
          <p:cNvSpPr txBox="1"/>
          <p:nvPr/>
        </p:nvSpPr>
        <p:spPr>
          <a:xfrm>
            <a:off x="4071452" y="5291111"/>
            <a:ext cx="4020033" cy="2989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914400">
              <a:lnSpc>
                <a:spcPct val="90000"/>
              </a:lnSpc>
              <a:spcBef>
                <a:spcPts val="600"/>
              </a:spcBef>
              <a:defRPr sz="4500" b="0">
                <a:solidFill>
                  <a:srgbClr val="5E5E5E"/>
                </a:solidFill>
                <a:latin typeface="Muller Narrow ExtraBold"/>
                <a:ea typeface="Muller Narrow ExtraBold"/>
                <a:cs typeface="Muller Narrow ExtraBold"/>
                <a:sym typeface="Muller Narrow ExtraBold"/>
              </a:defRPr>
            </a:lvl1pPr>
          </a:lstStyle>
          <a:p>
            <a:pPr algn="ctr" defTabSz="457200" hangingPunct="0">
              <a:spcBef>
                <a:spcPts val="300"/>
              </a:spcBef>
            </a:pPr>
            <a:r>
              <a:rPr lang="uk-UA" sz="2250" kern="0" dirty="0">
                <a:solidFill>
                  <a:schemeClr val="accent1">
                    <a:lumMod val="50000"/>
                  </a:schemeClr>
                </a:solidFill>
                <a:latin typeface="Calibri" panose="020F0502020204030204" pitchFamily="34" charset="0"/>
                <a:cs typeface="Calibri" panose="020F0502020204030204" pitchFamily="34" charset="0"/>
              </a:rPr>
              <a:t> </a:t>
            </a:r>
            <a:r>
              <a:rPr lang="uk-UA" sz="2250" kern="0" dirty="0" smtClean="0">
                <a:solidFill>
                  <a:schemeClr val="accent1">
                    <a:lumMod val="50000"/>
                  </a:schemeClr>
                </a:solidFill>
                <a:latin typeface="Calibri" panose="020F0502020204030204" pitchFamily="34" charset="0"/>
                <a:cs typeface="Calibri" panose="020F0502020204030204" pitchFamily="34" charset="0"/>
              </a:rPr>
              <a:t> ВІДСТОРОНЕННЯ ВІД ІСПИТУ</a:t>
            </a:r>
            <a:endParaRPr sz="2250" kern="0" dirty="0">
              <a:solidFill>
                <a:schemeClr val="accent1">
                  <a:lumMod val="50000"/>
                </a:schemeClr>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3">
            <a:duotone>
              <a:schemeClr val="accent2">
                <a:shade val="45000"/>
                <a:satMod val="135000"/>
              </a:schemeClr>
              <a:prstClr val="white"/>
            </a:duotone>
          </a:blip>
          <a:stretch>
            <a:fillRect/>
          </a:stretch>
        </p:blipFill>
        <p:spPr>
          <a:xfrm>
            <a:off x="641570" y="2332544"/>
            <a:ext cx="774259" cy="774259"/>
          </a:xfrm>
          <a:prstGeom prst="rect">
            <a:avLst/>
          </a:prstGeom>
        </p:spPr>
      </p:pic>
      <p:pic>
        <p:nvPicPr>
          <p:cNvPr id="15" name="Рисунок 14"/>
          <p:cNvPicPr>
            <a:picLocks noChangeAspect="1"/>
          </p:cNvPicPr>
          <p:nvPr/>
        </p:nvPicPr>
        <p:blipFill>
          <a:blip r:embed="rId4">
            <a:duotone>
              <a:schemeClr val="accent6">
                <a:shade val="45000"/>
                <a:satMod val="135000"/>
              </a:schemeClr>
              <a:prstClr val="white"/>
            </a:duotone>
          </a:blip>
          <a:stretch>
            <a:fillRect/>
          </a:stretch>
        </p:blipFill>
        <p:spPr>
          <a:xfrm>
            <a:off x="601371" y="4073053"/>
            <a:ext cx="707197" cy="682811"/>
          </a:xfrm>
          <a:prstGeom prst="rect">
            <a:avLst/>
          </a:prstGeom>
        </p:spPr>
      </p:pic>
      <p:pic>
        <p:nvPicPr>
          <p:cNvPr id="16" name="Рисунок 15"/>
          <p:cNvPicPr>
            <a:picLocks noChangeAspect="1"/>
          </p:cNvPicPr>
          <p:nvPr/>
        </p:nvPicPr>
        <p:blipFill>
          <a:blip r:embed="rId5"/>
          <a:stretch>
            <a:fillRect/>
          </a:stretch>
        </p:blipFill>
        <p:spPr>
          <a:xfrm>
            <a:off x="601371" y="5644335"/>
            <a:ext cx="774259" cy="774259"/>
          </a:xfrm>
          <a:prstGeom prst="rect">
            <a:avLst/>
          </a:prstGeom>
        </p:spPr>
      </p:pic>
    </p:spTree>
    <p:extLst>
      <p:ext uri="{BB962C8B-B14F-4D97-AF65-F5344CB8AC3E}">
        <p14:creationId xmlns:p14="http://schemas.microsoft.com/office/powerpoint/2010/main" val="419814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Рисунок 59"/>
          <p:cNvPicPr>
            <a:picLocks noChangeAspect="1"/>
          </p:cNvPicPr>
          <p:nvPr/>
        </p:nvPicPr>
        <p:blipFill>
          <a:blip r:embed="rId2"/>
          <a:stretch>
            <a:fillRect/>
          </a:stretch>
        </p:blipFill>
        <p:spPr>
          <a:xfrm>
            <a:off x="6655885" y="3060757"/>
            <a:ext cx="902286" cy="902286"/>
          </a:xfrm>
          <a:prstGeom prst="rect">
            <a:avLst/>
          </a:prstGeom>
        </p:spPr>
      </p:pic>
      <p:sp>
        <p:nvSpPr>
          <p:cNvPr id="2" name="Заголовок 1"/>
          <p:cNvSpPr>
            <a:spLocks noGrp="1"/>
          </p:cNvSpPr>
          <p:nvPr>
            <p:ph type="title"/>
          </p:nvPr>
        </p:nvSpPr>
        <p:spPr>
          <a:xfrm>
            <a:off x="3825774" y="255417"/>
            <a:ext cx="7070024" cy="1380529"/>
          </a:xfrm>
        </p:spPr>
        <p:txBody>
          <a:bodyPr/>
          <a:lstStyle/>
          <a:p>
            <a:pPr algn="ctr"/>
            <a:r>
              <a:rPr lang="uk-UA" sz="3600" b="1" dirty="0"/>
              <a:t>Визначення результатів кваліфікаційного іспиту</a:t>
            </a:r>
          </a:p>
        </p:txBody>
      </p:sp>
      <p:grpSp>
        <p:nvGrpSpPr>
          <p:cNvPr id="4" name="Group 39">
            <a:extLst>
              <a:ext uri="{FF2B5EF4-FFF2-40B4-BE49-F238E27FC236}">
                <a16:creationId xmlns:a16="http://schemas.microsoft.com/office/drawing/2014/main" id="{819E7E83-D265-47D1-A576-05EC3537BA61}"/>
              </a:ext>
            </a:extLst>
          </p:cNvPr>
          <p:cNvGrpSpPr/>
          <p:nvPr/>
        </p:nvGrpSpPr>
        <p:grpSpPr>
          <a:xfrm>
            <a:off x="5478115" y="1343361"/>
            <a:ext cx="1202290" cy="5511148"/>
            <a:chOff x="5523021" y="1454062"/>
            <a:chExt cx="1178313" cy="5400506"/>
          </a:xfrm>
        </p:grpSpPr>
        <p:sp>
          <p:nvSpPr>
            <p:cNvPr id="5" name="网chenying0907出品 48">
              <a:extLst>
                <a:ext uri="{FF2B5EF4-FFF2-40B4-BE49-F238E27FC236}">
                  <a16:creationId xmlns:a16="http://schemas.microsoft.com/office/drawing/2014/main" id="{C5093760-56B7-4733-A2EA-5950AA29162A}"/>
                </a:ext>
              </a:extLst>
            </p:cNvPr>
            <p:cNvSpPr/>
            <p:nvPr/>
          </p:nvSpPr>
          <p:spPr>
            <a:xfrm>
              <a:off x="5523021" y="2100750"/>
              <a:ext cx="1178313" cy="1178313"/>
            </a:xfrm>
            <a:prstGeom prst="ellipse">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6" name="网chenying0907出品 49">
              <a:extLst>
                <a:ext uri="{FF2B5EF4-FFF2-40B4-BE49-F238E27FC236}">
                  <a16:creationId xmlns:a16="http://schemas.microsoft.com/office/drawing/2014/main" id="{77512F78-C229-4935-9C15-408433605D05}"/>
                </a:ext>
              </a:extLst>
            </p:cNvPr>
            <p:cNvSpPr/>
            <p:nvPr/>
          </p:nvSpPr>
          <p:spPr>
            <a:xfrm>
              <a:off x="5620051" y="2197780"/>
              <a:ext cx="981927" cy="981927"/>
            </a:xfrm>
            <a:prstGeom prst="ellipse">
              <a:avLst/>
            </a:prstGeom>
            <a:solidFill>
              <a:schemeClr val="accent4"/>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8" name="网chenying0907出品 51">
              <a:extLst>
                <a:ext uri="{FF2B5EF4-FFF2-40B4-BE49-F238E27FC236}">
                  <a16:creationId xmlns:a16="http://schemas.microsoft.com/office/drawing/2014/main" id="{E5B0DB71-6C8D-4A58-A525-D0786AD101FF}"/>
                </a:ext>
              </a:extLst>
            </p:cNvPr>
            <p:cNvSpPr/>
            <p:nvPr/>
          </p:nvSpPr>
          <p:spPr>
            <a:xfrm>
              <a:off x="6100492" y="3279063"/>
              <a:ext cx="66625" cy="3575505"/>
            </a:xfrm>
            <a:prstGeom prst="rect">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rgbClr val="4BACC6">
                    <a:lumMod val="75000"/>
                  </a:srgbClr>
                </a:solidFill>
                <a:latin typeface="Calibri"/>
                <a:ea typeface="宋体"/>
              </a:endParaRPr>
            </a:p>
          </p:txBody>
        </p:sp>
        <p:sp>
          <p:nvSpPr>
            <p:cNvPr id="9" name="网chenying0907出品 52">
              <a:extLst>
                <a:ext uri="{FF2B5EF4-FFF2-40B4-BE49-F238E27FC236}">
                  <a16:creationId xmlns:a16="http://schemas.microsoft.com/office/drawing/2014/main" id="{535970FC-149F-4733-8BAE-1795D35963C6}"/>
                </a:ext>
              </a:extLst>
            </p:cNvPr>
            <p:cNvSpPr/>
            <p:nvPr/>
          </p:nvSpPr>
          <p:spPr>
            <a:xfrm>
              <a:off x="6113022" y="1895329"/>
              <a:ext cx="41563" cy="227602"/>
            </a:xfrm>
            <a:prstGeom prst="rect">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rgbClr val="4BACC6">
                    <a:lumMod val="75000"/>
                  </a:srgbClr>
                </a:solidFill>
                <a:latin typeface="Calibri"/>
                <a:ea typeface="宋体"/>
              </a:endParaRPr>
            </a:p>
          </p:txBody>
        </p:sp>
        <p:sp>
          <p:nvSpPr>
            <p:cNvPr id="10" name="网chenying0907出品 53">
              <a:extLst>
                <a:ext uri="{FF2B5EF4-FFF2-40B4-BE49-F238E27FC236}">
                  <a16:creationId xmlns:a16="http://schemas.microsoft.com/office/drawing/2014/main" id="{D991CAAC-5275-4104-88B5-5205AE1133C8}"/>
                </a:ext>
              </a:extLst>
            </p:cNvPr>
            <p:cNvSpPr/>
            <p:nvPr/>
          </p:nvSpPr>
          <p:spPr>
            <a:xfrm>
              <a:off x="5936838" y="1566532"/>
              <a:ext cx="392771" cy="392771"/>
            </a:xfrm>
            <a:prstGeom prst="ellipse">
              <a:avLst/>
            </a:prstGeom>
            <a:solidFill>
              <a:schemeClr val="accent4"/>
            </a:solidFill>
            <a:ln w="25400" cap="flat" cmpd="sng" algn="ctr">
              <a:solidFill>
                <a:schemeClr val="accent4"/>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1" name="网chenying0907出品 35">
              <a:extLst>
                <a:ext uri="{FF2B5EF4-FFF2-40B4-BE49-F238E27FC236}">
                  <a16:creationId xmlns:a16="http://schemas.microsoft.com/office/drawing/2014/main" id="{97A953ED-9C8F-4FB5-A528-2A6E07516F89}"/>
                </a:ext>
              </a:extLst>
            </p:cNvPr>
            <p:cNvSpPr txBox="1"/>
            <p:nvPr/>
          </p:nvSpPr>
          <p:spPr>
            <a:xfrm>
              <a:off x="5947359" y="1454062"/>
              <a:ext cx="383094" cy="711343"/>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itchFamily="34" charset="-122"/>
                </a:rPr>
                <a:t>3</a:t>
              </a:r>
              <a:endParaRPr lang="zh-CN" altLang="en-US" sz="2400" b="1" kern="0" dirty="0">
                <a:solidFill>
                  <a:sysClr val="window" lastClr="FFFFFF"/>
                </a:solidFill>
                <a:effectLst>
                  <a:innerShdw blurRad="63500" dist="50800" dir="13500000">
                    <a:prstClr val="black">
                      <a:alpha val="50000"/>
                    </a:prstClr>
                  </a:innerShdw>
                </a:effectLst>
                <a:ea typeface="微软雅黑" pitchFamily="34" charset="-122"/>
              </a:endParaRPr>
            </a:p>
          </p:txBody>
        </p:sp>
      </p:grpSp>
      <p:grpSp>
        <p:nvGrpSpPr>
          <p:cNvPr id="12" name="Group 66">
            <a:extLst>
              <a:ext uri="{FF2B5EF4-FFF2-40B4-BE49-F238E27FC236}">
                <a16:creationId xmlns:a16="http://schemas.microsoft.com/office/drawing/2014/main" id="{8CF6B945-3EA9-49E9-9BA9-1B344C8D41D2}"/>
              </a:ext>
            </a:extLst>
          </p:cNvPr>
          <p:cNvGrpSpPr/>
          <p:nvPr/>
        </p:nvGrpSpPr>
        <p:grpSpPr>
          <a:xfrm>
            <a:off x="4531005" y="2616420"/>
            <a:ext cx="3576176" cy="4251210"/>
            <a:chOff x="4594800" y="2692135"/>
            <a:chExt cx="3504858" cy="4165865"/>
          </a:xfrm>
        </p:grpSpPr>
        <p:sp>
          <p:nvSpPr>
            <p:cNvPr id="13" name="网chenying0907出品 64">
              <a:extLst>
                <a:ext uri="{FF2B5EF4-FFF2-40B4-BE49-F238E27FC236}">
                  <a16:creationId xmlns:a16="http://schemas.microsoft.com/office/drawing/2014/main" id="{59A6CACC-FC47-4731-90D4-463A6835C6CF}"/>
                </a:ext>
              </a:extLst>
            </p:cNvPr>
            <p:cNvSpPr/>
            <p:nvPr/>
          </p:nvSpPr>
          <p:spPr>
            <a:xfrm>
              <a:off x="6538843" y="3562698"/>
              <a:ext cx="74260" cy="3295302"/>
            </a:xfrm>
            <a:prstGeom prst="rect">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4" name="网chenying0907出品 57">
              <a:extLst>
                <a:ext uri="{FF2B5EF4-FFF2-40B4-BE49-F238E27FC236}">
                  <a16:creationId xmlns:a16="http://schemas.microsoft.com/office/drawing/2014/main" id="{F423B999-39D2-4DF0-88F1-9178E10EB631}"/>
                </a:ext>
              </a:extLst>
            </p:cNvPr>
            <p:cNvSpPr/>
            <p:nvPr/>
          </p:nvSpPr>
          <p:spPr>
            <a:xfrm>
              <a:off x="7706887" y="2819247"/>
              <a:ext cx="392771" cy="392771"/>
            </a:xfrm>
            <a:prstGeom prst="ellipse">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6" name="网chenying0907出品 61">
              <a:extLst>
                <a:ext uri="{FF2B5EF4-FFF2-40B4-BE49-F238E27FC236}">
                  <a16:creationId xmlns:a16="http://schemas.microsoft.com/office/drawing/2014/main" id="{28686B43-973E-4330-A7E3-587BADEF4581}"/>
                </a:ext>
              </a:extLst>
            </p:cNvPr>
            <p:cNvSpPr/>
            <p:nvPr/>
          </p:nvSpPr>
          <p:spPr>
            <a:xfrm>
              <a:off x="6635872" y="3070572"/>
              <a:ext cx="981927" cy="981927"/>
            </a:xfrm>
            <a:prstGeom prst="ellipse">
              <a:avLst/>
            </a:prstGeom>
            <a:no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7" name="网chenying0907出品 62">
              <a:extLst>
                <a:ext uri="{FF2B5EF4-FFF2-40B4-BE49-F238E27FC236}">
                  <a16:creationId xmlns:a16="http://schemas.microsoft.com/office/drawing/2014/main" id="{46476E36-0A27-4A7A-A60E-FE593E43098D}"/>
                </a:ext>
              </a:extLst>
            </p:cNvPr>
            <p:cNvSpPr/>
            <p:nvPr/>
          </p:nvSpPr>
          <p:spPr>
            <a:xfrm>
              <a:off x="4594800" y="3225010"/>
              <a:ext cx="859186" cy="60227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8" name="网chenying0907出品 63">
              <a:extLst>
                <a:ext uri="{FF2B5EF4-FFF2-40B4-BE49-F238E27FC236}">
                  <a16:creationId xmlns:a16="http://schemas.microsoft.com/office/drawing/2014/main" id="{717AA81C-9ADA-4E58-90A7-7036659FD95E}"/>
                </a:ext>
              </a:extLst>
            </p:cNvPr>
            <p:cNvSpPr/>
            <p:nvPr/>
          </p:nvSpPr>
          <p:spPr>
            <a:xfrm rot="3600000">
              <a:off x="7660473" y="3036319"/>
              <a:ext cx="41563" cy="227602"/>
            </a:xfrm>
            <a:prstGeom prst="rect">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9" name="网chenying0907出品 36">
              <a:extLst>
                <a:ext uri="{FF2B5EF4-FFF2-40B4-BE49-F238E27FC236}">
                  <a16:creationId xmlns:a16="http://schemas.microsoft.com/office/drawing/2014/main" id="{6EFE4703-2125-499E-A52A-C7AE1CE231E4}"/>
                </a:ext>
              </a:extLst>
            </p:cNvPr>
            <p:cNvSpPr txBox="1"/>
            <p:nvPr/>
          </p:nvSpPr>
          <p:spPr>
            <a:xfrm>
              <a:off x="7706887" y="2692135"/>
              <a:ext cx="383094" cy="711343"/>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itchFamily="34" charset="-122"/>
                </a:rPr>
                <a:t>4</a:t>
              </a:r>
              <a:endParaRPr lang="zh-CN" altLang="en-US" sz="2400" b="1" kern="0" dirty="0">
                <a:solidFill>
                  <a:sysClr val="window" lastClr="FFFFFF"/>
                </a:solidFill>
                <a:effectLst>
                  <a:innerShdw blurRad="63500" dist="50800" dir="13500000">
                    <a:prstClr val="black">
                      <a:alpha val="50000"/>
                    </a:prstClr>
                  </a:innerShdw>
                </a:effectLst>
                <a:ea typeface="微软雅黑" pitchFamily="34" charset="-122"/>
              </a:endParaRPr>
            </a:p>
          </p:txBody>
        </p:sp>
        <p:sp>
          <p:nvSpPr>
            <p:cNvPr id="22" name="AutoShape 114">
              <a:extLst>
                <a:ext uri="{FF2B5EF4-FFF2-40B4-BE49-F238E27FC236}">
                  <a16:creationId xmlns:a16="http://schemas.microsoft.com/office/drawing/2014/main" id="{53BFBF50-16DD-453B-B57A-31614EF9884E}"/>
                </a:ext>
              </a:extLst>
            </p:cNvPr>
            <p:cNvSpPr>
              <a:spLocks/>
            </p:cNvSpPr>
            <p:nvPr/>
          </p:nvSpPr>
          <p:spPr bwMode="auto">
            <a:xfrm>
              <a:off x="7040685" y="3406876"/>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73" fontAlgn="base" hangingPunct="0">
                <a:spcBef>
                  <a:spcPct val="0"/>
                </a:spcBef>
                <a:spcAft>
                  <a:spcPct val="0"/>
                </a:spcAft>
              </a:pPr>
              <a:endParaRPr lang="en-US">
                <a:sym typeface="Gill Sans" charset="0"/>
              </a:endParaRPr>
            </a:p>
          </p:txBody>
        </p:sp>
        <p:sp>
          <p:nvSpPr>
            <p:cNvPr id="15" name="网chenying0907出品 60">
              <a:extLst>
                <a:ext uri="{FF2B5EF4-FFF2-40B4-BE49-F238E27FC236}">
                  <a16:creationId xmlns:a16="http://schemas.microsoft.com/office/drawing/2014/main" id="{10DC5612-F80B-46AB-8D6C-8BACC31D4E31}"/>
                </a:ext>
              </a:extLst>
            </p:cNvPr>
            <p:cNvSpPr/>
            <p:nvPr/>
          </p:nvSpPr>
          <p:spPr>
            <a:xfrm>
              <a:off x="6538842" y="2973542"/>
              <a:ext cx="1178313" cy="1178313"/>
            </a:xfrm>
            <a:prstGeom prst="ellipse">
              <a:avLst/>
            </a:prstGeom>
            <a:solidFill>
              <a:schemeClr val="accent5"/>
            </a:solidFill>
            <a:ln w="25400" cap="flat" cmpd="sng" algn="ctr">
              <a:solidFill>
                <a:schemeClr val="accent5"/>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grpSp>
        <p:nvGrpSpPr>
          <p:cNvPr id="23" name="Group 73">
            <a:extLst>
              <a:ext uri="{FF2B5EF4-FFF2-40B4-BE49-F238E27FC236}">
                <a16:creationId xmlns:a16="http://schemas.microsoft.com/office/drawing/2014/main" id="{3C8D4BFB-4B4F-4052-9CCF-7B71BC9C079A}"/>
              </a:ext>
            </a:extLst>
          </p:cNvPr>
          <p:cNvGrpSpPr/>
          <p:nvPr/>
        </p:nvGrpSpPr>
        <p:grpSpPr>
          <a:xfrm>
            <a:off x="3407504" y="4204115"/>
            <a:ext cx="1766479" cy="2650652"/>
            <a:chOff x="3493705" y="4257392"/>
            <a:chExt cx="1731250" cy="2597440"/>
          </a:xfrm>
        </p:grpSpPr>
        <p:sp>
          <p:nvSpPr>
            <p:cNvPr id="24" name="网chenying0907出品 73">
              <a:extLst>
                <a:ext uri="{FF2B5EF4-FFF2-40B4-BE49-F238E27FC236}">
                  <a16:creationId xmlns:a16="http://schemas.microsoft.com/office/drawing/2014/main" id="{57D700A7-FB0E-4F92-9EA1-29CABEE680D5}"/>
                </a:ext>
              </a:extLst>
            </p:cNvPr>
            <p:cNvSpPr/>
            <p:nvPr/>
          </p:nvSpPr>
          <p:spPr>
            <a:xfrm>
              <a:off x="5149532" y="4877051"/>
              <a:ext cx="74260" cy="1977781"/>
            </a:xfrm>
            <a:prstGeom prst="rect">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5" name="网chenying0907出品 69">
              <a:extLst>
                <a:ext uri="{FF2B5EF4-FFF2-40B4-BE49-F238E27FC236}">
                  <a16:creationId xmlns:a16="http://schemas.microsoft.com/office/drawing/2014/main" id="{E16BA361-52C8-40A6-9AE9-393AB6C2CE32}"/>
                </a:ext>
              </a:extLst>
            </p:cNvPr>
            <p:cNvSpPr/>
            <p:nvPr/>
          </p:nvSpPr>
          <p:spPr>
            <a:xfrm>
              <a:off x="4046642" y="4257392"/>
              <a:ext cx="1178313" cy="1178313"/>
            </a:xfrm>
            <a:prstGeom prst="ellipse">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6" name="网chenying0907出品 70">
              <a:extLst>
                <a:ext uri="{FF2B5EF4-FFF2-40B4-BE49-F238E27FC236}">
                  <a16:creationId xmlns:a16="http://schemas.microsoft.com/office/drawing/2014/main" id="{05724460-3BD3-4166-8E11-1140A0ABB4FC}"/>
                </a:ext>
              </a:extLst>
            </p:cNvPr>
            <p:cNvSpPr/>
            <p:nvPr/>
          </p:nvSpPr>
          <p:spPr>
            <a:xfrm>
              <a:off x="4143672" y="4354422"/>
              <a:ext cx="981927" cy="981927"/>
            </a:xfrm>
            <a:prstGeom prst="ellipse">
              <a:avLst/>
            </a:prstGeom>
            <a:solidFill>
              <a:schemeClr val="accent1"/>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8" name="网chenying0907出品 75">
              <a:extLst>
                <a:ext uri="{FF2B5EF4-FFF2-40B4-BE49-F238E27FC236}">
                  <a16:creationId xmlns:a16="http://schemas.microsoft.com/office/drawing/2014/main" id="{6C2464DC-1CD3-4616-BA7D-E55AFA3FF6DC}"/>
                </a:ext>
              </a:extLst>
            </p:cNvPr>
            <p:cNvSpPr/>
            <p:nvPr/>
          </p:nvSpPr>
          <p:spPr>
            <a:xfrm rot="16200000">
              <a:off x="3934227" y="4742205"/>
              <a:ext cx="41563" cy="227602"/>
            </a:xfrm>
            <a:prstGeom prst="rect">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29" name="网chenying0907出品 77">
              <a:extLst>
                <a:ext uri="{FF2B5EF4-FFF2-40B4-BE49-F238E27FC236}">
                  <a16:creationId xmlns:a16="http://schemas.microsoft.com/office/drawing/2014/main" id="{6F864DE0-0A4D-4460-9437-0AC5BC3EFD58}"/>
                </a:ext>
              </a:extLst>
            </p:cNvPr>
            <p:cNvSpPr/>
            <p:nvPr/>
          </p:nvSpPr>
          <p:spPr>
            <a:xfrm>
              <a:off x="3493705" y="4638839"/>
              <a:ext cx="392771" cy="392771"/>
            </a:xfrm>
            <a:prstGeom prst="ellipse">
              <a:avLst/>
            </a:prstGeom>
            <a:solidFill>
              <a:schemeClr val="accent1"/>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0" name="网chenying0907出品 33">
              <a:extLst>
                <a:ext uri="{FF2B5EF4-FFF2-40B4-BE49-F238E27FC236}">
                  <a16:creationId xmlns:a16="http://schemas.microsoft.com/office/drawing/2014/main" id="{D24C788F-92D7-4491-A476-5D396CED414B}"/>
                </a:ext>
              </a:extLst>
            </p:cNvPr>
            <p:cNvSpPr txBox="1"/>
            <p:nvPr/>
          </p:nvSpPr>
          <p:spPr>
            <a:xfrm>
              <a:off x="3503383" y="4521760"/>
              <a:ext cx="383093" cy="711343"/>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itchFamily="34" charset="-122"/>
                </a:rPr>
                <a:t>1</a:t>
              </a:r>
              <a:endParaRPr lang="zh-CN" altLang="en-US" sz="2400" b="1" kern="0" dirty="0">
                <a:solidFill>
                  <a:sysClr val="window" lastClr="FFFFFF"/>
                </a:solidFill>
                <a:effectLst>
                  <a:innerShdw blurRad="63500" dist="50800" dir="13500000">
                    <a:prstClr val="black">
                      <a:alpha val="50000"/>
                    </a:prstClr>
                  </a:innerShdw>
                </a:effectLst>
                <a:ea typeface="微软雅黑" pitchFamily="34" charset="-122"/>
              </a:endParaRPr>
            </a:p>
          </p:txBody>
        </p:sp>
      </p:grpSp>
      <p:grpSp>
        <p:nvGrpSpPr>
          <p:cNvPr id="32" name="Group 74">
            <a:extLst>
              <a:ext uri="{FF2B5EF4-FFF2-40B4-BE49-F238E27FC236}">
                <a16:creationId xmlns:a16="http://schemas.microsoft.com/office/drawing/2014/main" id="{3DD0D235-2F65-4F99-B9D2-0AEB74333276}"/>
              </a:ext>
            </a:extLst>
          </p:cNvPr>
          <p:cNvGrpSpPr/>
          <p:nvPr/>
        </p:nvGrpSpPr>
        <p:grpSpPr>
          <a:xfrm>
            <a:off x="4061088" y="2653219"/>
            <a:ext cx="3670087" cy="4201282"/>
            <a:chOff x="4134255" y="2737628"/>
            <a:chExt cx="3596895" cy="4116940"/>
          </a:xfrm>
        </p:grpSpPr>
        <p:sp>
          <p:nvSpPr>
            <p:cNvPr id="33" name="网chenying0907出品 72">
              <a:extLst>
                <a:ext uri="{FF2B5EF4-FFF2-40B4-BE49-F238E27FC236}">
                  <a16:creationId xmlns:a16="http://schemas.microsoft.com/office/drawing/2014/main" id="{B2E48EC7-7F8A-4EC7-84FA-B1AA0CAF4D5C}"/>
                </a:ext>
              </a:extLst>
            </p:cNvPr>
            <p:cNvSpPr/>
            <p:nvPr/>
          </p:nvSpPr>
          <p:spPr>
            <a:xfrm>
              <a:off x="5642209" y="3559266"/>
              <a:ext cx="74260" cy="3295302"/>
            </a:xfrm>
            <a:prstGeom prst="rect">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4" name="网chenying0907出品 66">
              <a:extLst>
                <a:ext uri="{FF2B5EF4-FFF2-40B4-BE49-F238E27FC236}">
                  <a16:creationId xmlns:a16="http://schemas.microsoft.com/office/drawing/2014/main" id="{3C437334-58C1-4476-97E9-BD599087B66E}"/>
                </a:ext>
              </a:extLst>
            </p:cNvPr>
            <p:cNvSpPr/>
            <p:nvPr/>
          </p:nvSpPr>
          <p:spPr>
            <a:xfrm>
              <a:off x="4527026" y="3001678"/>
              <a:ext cx="1178313" cy="1178313"/>
            </a:xfrm>
            <a:prstGeom prst="ellipse">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5" name="网chenying0907出品 67">
              <a:extLst>
                <a:ext uri="{FF2B5EF4-FFF2-40B4-BE49-F238E27FC236}">
                  <a16:creationId xmlns:a16="http://schemas.microsoft.com/office/drawing/2014/main" id="{7C1D51D5-F122-4FF3-B53D-C106C224DF13}"/>
                </a:ext>
              </a:extLst>
            </p:cNvPr>
            <p:cNvSpPr/>
            <p:nvPr/>
          </p:nvSpPr>
          <p:spPr>
            <a:xfrm>
              <a:off x="4624056" y="3098708"/>
              <a:ext cx="981927" cy="981927"/>
            </a:xfrm>
            <a:prstGeom prst="ellipse">
              <a:avLst/>
            </a:prstGeom>
            <a:solidFill>
              <a:schemeClr val="accent2"/>
            </a:soli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7" name="网chenying0907出品 74">
              <a:extLst>
                <a:ext uri="{FF2B5EF4-FFF2-40B4-BE49-F238E27FC236}">
                  <a16:creationId xmlns:a16="http://schemas.microsoft.com/office/drawing/2014/main" id="{ED3807CA-7E65-4A6F-B322-92B5A0A756E1}"/>
                </a:ext>
              </a:extLst>
            </p:cNvPr>
            <p:cNvSpPr/>
            <p:nvPr/>
          </p:nvSpPr>
          <p:spPr>
            <a:xfrm rot="18000000" flipV="1">
              <a:off x="4555701" y="3090366"/>
              <a:ext cx="41563" cy="227602"/>
            </a:xfrm>
            <a:prstGeom prst="rect">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8" name="网chenying0907出品 76">
              <a:extLst>
                <a:ext uri="{FF2B5EF4-FFF2-40B4-BE49-F238E27FC236}">
                  <a16:creationId xmlns:a16="http://schemas.microsoft.com/office/drawing/2014/main" id="{5A8CE58D-EECB-4919-AB03-05DB8623E142}"/>
                </a:ext>
              </a:extLst>
            </p:cNvPr>
            <p:cNvSpPr/>
            <p:nvPr/>
          </p:nvSpPr>
          <p:spPr>
            <a:xfrm>
              <a:off x="4134255" y="2860383"/>
              <a:ext cx="392771" cy="392771"/>
            </a:xfrm>
            <a:prstGeom prst="ellipse">
              <a:avLst/>
            </a:prstGeom>
            <a:solidFill>
              <a:schemeClr val="accent2"/>
            </a:solidFill>
            <a:ln w="25400" cap="flat" cmpd="sng" algn="ctr">
              <a:solidFill>
                <a:schemeClr val="accent2"/>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39" name="网chenying0907出品 34">
              <a:extLst>
                <a:ext uri="{FF2B5EF4-FFF2-40B4-BE49-F238E27FC236}">
                  <a16:creationId xmlns:a16="http://schemas.microsoft.com/office/drawing/2014/main" id="{ABDAEFCF-D6F8-4F56-806C-C6ABB1567DA7}"/>
                </a:ext>
              </a:extLst>
            </p:cNvPr>
            <p:cNvSpPr txBox="1"/>
            <p:nvPr/>
          </p:nvSpPr>
          <p:spPr>
            <a:xfrm>
              <a:off x="4145194" y="2737628"/>
              <a:ext cx="383093" cy="711343"/>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itchFamily="34" charset="-122"/>
                </a:rPr>
                <a:t>2</a:t>
              </a:r>
              <a:endParaRPr lang="zh-CN" altLang="en-US" sz="2400" b="1" kern="0" dirty="0">
                <a:solidFill>
                  <a:sysClr val="window" lastClr="FFFFFF"/>
                </a:solidFill>
                <a:effectLst>
                  <a:innerShdw blurRad="63500" dist="50800" dir="13500000">
                    <a:prstClr val="black">
                      <a:alpha val="50000"/>
                    </a:prstClr>
                  </a:innerShdw>
                </a:effectLst>
                <a:ea typeface="微软雅黑" pitchFamily="34" charset="-122"/>
              </a:endParaRPr>
            </a:p>
          </p:txBody>
        </p:sp>
        <p:grpSp>
          <p:nvGrpSpPr>
            <p:cNvPr id="40" name="Group 50">
              <a:extLst>
                <a:ext uri="{FF2B5EF4-FFF2-40B4-BE49-F238E27FC236}">
                  <a16:creationId xmlns:a16="http://schemas.microsoft.com/office/drawing/2014/main" id="{F95E5270-3E92-450B-92C0-9C3998E64703}"/>
                </a:ext>
              </a:extLst>
            </p:cNvPr>
            <p:cNvGrpSpPr/>
            <p:nvPr/>
          </p:nvGrpSpPr>
          <p:grpSpPr>
            <a:xfrm>
              <a:off x="5014079" y="3490208"/>
              <a:ext cx="2717071" cy="1747729"/>
              <a:chOff x="4570413" y="2712244"/>
              <a:chExt cx="2717071" cy="1747729"/>
            </a:xfrm>
            <a:solidFill>
              <a:schemeClr val="accent2"/>
            </a:solidFill>
          </p:grpSpPr>
          <p:sp>
            <p:nvSpPr>
              <p:cNvPr id="41" name="AutoShape 123">
                <a:extLst>
                  <a:ext uri="{FF2B5EF4-FFF2-40B4-BE49-F238E27FC236}">
                    <a16:creationId xmlns:a16="http://schemas.microsoft.com/office/drawing/2014/main" id="{7F53AFC5-DA56-4942-A3AF-5EE6D9D78047}"/>
                  </a:ext>
                </a:extLst>
              </p:cNvPr>
              <p:cNvSpPr>
                <a:spLocks/>
              </p:cNvSpPr>
              <p:nvPr/>
            </p:nvSpPr>
            <p:spPr bwMode="auto">
              <a:xfrm>
                <a:off x="6823140" y="399562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73" fontAlgn="base" hangingPunct="0">
                  <a:spcBef>
                    <a:spcPct val="0"/>
                  </a:spcBef>
                  <a:spcAft>
                    <a:spcPct val="0"/>
                  </a:spcAft>
                </a:pPr>
                <a:endParaRPr lang="en-US">
                  <a:sym typeface="Gill Sans" charset="0"/>
                </a:endParaRPr>
              </a:p>
            </p:txBody>
          </p:sp>
          <p:sp>
            <p:nvSpPr>
              <p:cNvPr id="42" name="AutoShape 124">
                <a:extLst>
                  <a:ext uri="{FF2B5EF4-FFF2-40B4-BE49-F238E27FC236}">
                    <a16:creationId xmlns:a16="http://schemas.microsoft.com/office/drawing/2014/main" id="{439616F7-ECE2-4AF6-9903-89060F8C90FC}"/>
                  </a:ext>
                </a:extLst>
              </p:cNvPr>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73" fontAlgn="base" hangingPunct="0">
                  <a:spcBef>
                    <a:spcPct val="0"/>
                  </a:spcBef>
                  <a:spcAft>
                    <a:spcPct val="0"/>
                  </a:spcAft>
                </a:pPr>
                <a:endParaRPr lang="en-US">
                  <a:sym typeface="Gill Sans" charset="0"/>
                </a:endParaRPr>
              </a:p>
            </p:txBody>
          </p:sp>
          <p:sp>
            <p:nvSpPr>
              <p:cNvPr id="43" name="AutoShape 125">
                <a:extLst>
                  <a:ext uri="{FF2B5EF4-FFF2-40B4-BE49-F238E27FC236}">
                    <a16:creationId xmlns:a16="http://schemas.microsoft.com/office/drawing/2014/main" id="{611AC9AC-81E6-442B-BDF9-8C4652967602}"/>
                  </a:ext>
                </a:extLst>
              </p:cNvPr>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73" fontAlgn="base" hangingPunct="0">
                  <a:spcBef>
                    <a:spcPct val="0"/>
                  </a:spcBef>
                  <a:spcAft>
                    <a:spcPct val="0"/>
                  </a:spcAft>
                </a:pPr>
                <a:endParaRPr lang="en-US">
                  <a:sym typeface="Gill Sans" charset="0"/>
                </a:endParaRPr>
              </a:p>
            </p:txBody>
          </p:sp>
        </p:grpSp>
      </p:grpSp>
      <p:grpSp>
        <p:nvGrpSpPr>
          <p:cNvPr id="44" name="Group 40">
            <a:extLst>
              <a:ext uri="{FF2B5EF4-FFF2-40B4-BE49-F238E27FC236}">
                <a16:creationId xmlns:a16="http://schemas.microsoft.com/office/drawing/2014/main" id="{565BDC10-1D7E-461C-B41E-39D616872566}"/>
              </a:ext>
            </a:extLst>
          </p:cNvPr>
          <p:cNvGrpSpPr/>
          <p:nvPr/>
        </p:nvGrpSpPr>
        <p:grpSpPr>
          <a:xfrm>
            <a:off x="6947578" y="4204115"/>
            <a:ext cx="1770419" cy="2650382"/>
            <a:chOff x="6963180" y="4257392"/>
            <a:chExt cx="1735112" cy="2597176"/>
          </a:xfrm>
        </p:grpSpPr>
        <p:sp>
          <p:nvSpPr>
            <p:cNvPr id="46" name="网chenying0907出品 54">
              <a:extLst>
                <a:ext uri="{FF2B5EF4-FFF2-40B4-BE49-F238E27FC236}">
                  <a16:creationId xmlns:a16="http://schemas.microsoft.com/office/drawing/2014/main" id="{88736AA9-9149-4D8E-A4A1-FC688BB0CC03}"/>
                </a:ext>
              </a:extLst>
            </p:cNvPr>
            <p:cNvSpPr/>
            <p:nvPr/>
          </p:nvSpPr>
          <p:spPr>
            <a:xfrm>
              <a:off x="6963180" y="4257392"/>
              <a:ext cx="1178313" cy="1178313"/>
            </a:xfrm>
            <a:prstGeom prst="ellipse">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45" name="网chenying0907出品 65">
              <a:extLst>
                <a:ext uri="{FF2B5EF4-FFF2-40B4-BE49-F238E27FC236}">
                  <a16:creationId xmlns:a16="http://schemas.microsoft.com/office/drawing/2014/main" id="{DB37C855-21FD-4B3B-AA69-8D974F7FED37}"/>
                </a:ext>
              </a:extLst>
            </p:cNvPr>
            <p:cNvSpPr/>
            <p:nvPr/>
          </p:nvSpPr>
          <p:spPr>
            <a:xfrm>
              <a:off x="6963181" y="4876787"/>
              <a:ext cx="74260" cy="1977781"/>
            </a:xfrm>
            <a:prstGeom prst="rect">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rgbClr val="4BACC6">
                    <a:lumMod val="75000"/>
                  </a:srgbClr>
                </a:solidFill>
                <a:latin typeface="Calibri"/>
                <a:ea typeface="宋体"/>
              </a:endParaRPr>
            </a:p>
          </p:txBody>
        </p:sp>
        <p:sp>
          <p:nvSpPr>
            <p:cNvPr id="47" name="网chenying0907出品 55">
              <a:extLst>
                <a:ext uri="{FF2B5EF4-FFF2-40B4-BE49-F238E27FC236}">
                  <a16:creationId xmlns:a16="http://schemas.microsoft.com/office/drawing/2014/main" id="{B1C9AE35-1CDD-4AE3-9BFC-69FC0BC0B1D7}"/>
                </a:ext>
              </a:extLst>
            </p:cNvPr>
            <p:cNvSpPr/>
            <p:nvPr/>
          </p:nvSpPr>
          <p:spPr>
            <a:xfrm>
              <a:off x="7060211" y="4354422"/>
              <a:ext cx="981927" cy="981927"/>
            </a:xfrm>
            <a:prstGeom prst="ellipse">
              <a:avLst/>
            </a:prstGeom>
            <a:no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49" name="网chenying0907出品 58">
              <a:extLst>
                <a:ext uri="{FF2B5EF4-FFF2-40B4-BE49-F238E27FC236}">
                  <a16:creationId xmlns:a16="http://schemas.microsoft.com/office/drawing/2014/main" id="{5F8320D1-58EF-4E98-A550-DE391E073F05}"/>
                </a:ext>
              </a:extLst>
            </p:cNvPr>
            <p:cNvSpPr/>
            <p:nvPr/>
          </p:nvSpPr>
          <p:spPr>
            <a:xfrm>
              <a:off x="8299912" y="4642330"/>
              <a:ext cx="392771" cy="392771"/>
            </a:xfrm>
            <a:prstGeom prst="ellipse">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rgbClr val="4BACC6">
                    <a:lumMod val="75000"/>
                  </a:srgbClr>
                </a:solidFill>
                <a:latin typeface="Calibri"/>
                <a:ea typeface="宋体"/>
              </a:endParaRPr>
            </a:p>
          </p:txBody>
        </p:sp>
        <p:sp>
          <p:nvSpPr>
            <p:cNvPr id="50" name="网chenying0907出品 59">
              <a:extLst>
                <a:ext uri="{FF2B5EF4-FFF2-40B4-BE49-F238E27FC236}">
                  <a16:creationId xmlns:a16="http://schemas.microsoft.com/office/drawing/2014/main" id="{BC462143-86AE-470D-A790-49A0EA160FAF}"/>
                </a:ext>
              </a:extLst>
            </p:cNvPr>
            <p:cNvSpPr/>
            <p:nvPr/>
          </p:nvSpPr>
          <p:spPr>
            <a:xfrm rot="16200000">
              <a:off x="8222707" y="4742205"/>
              <a:ext cx="41563" cy="227602"/>
            </a:xfrm>
            <a:prstGeom prst="rect">
              <a:avLst/>
            </a:prstGeom>
            <a:solidFill>
              <a:schemeClr val="accent6"/>
            </a:solidFill>
            <a:ln w="25400" cap="flat" cmpd="sng" algn="ctr">
              <a:solidFill>
                <a:schemeClr val="accent6"/>
              </a:solidFill>
              <a:prstDash val="solid"/>
            </a:ln>
            <a:effectLst/>
          </p:spPr>
          <p:txBody>
            <a:bodyPr rtlCol="0" anchor="ctr"/>
            <a:lstStyle/>
            <a:p>
              <a:pPr algn="ctr">
                <a:defRPr/>
              </a:pPr>
              <a:endParaRPr lang="zh-CN" altLang="en-US" kern="0">
                <a:solidFill>
                  <a:srgbClr val="4BACC6">
                    <a:lumMod val="75000"/>
                  </a:srgbClr>
                </a:solidFill>
                <a:latin typeface="Calibri"/>
                <a:ea typeface="宋体"/>
              </a:endParaRPr>
            </a:p>
          </p:txBody>
        </p:sp>
        <p:sp>
          <p:nvSpPr>
            <p:cNvPr id="51" name="网chenying0907出品 37">
              <a:extLst>
                <a:ext uri="{FF2B5EF4-FFF2-40B4-BE49-F238E27FC236}">
                  <a16:creationId xmlns:a16="http://schemas.microsoft.com/office/drawing/2014/main" id="{004EAFA5-B974-41A1-8E30-EBB8B79C1763}"/>
                </a:ext>
              </a:extLst>
            </p:cNvPr>
            <p:cNvSpPr txBox="1"/>
            <p:nvPr/>
          </p:nvSpPr>
          <p:spPr>
            <a:xfrm>
              <a:off x="8315198" y="4521750"/>
              <a:ext cx="383094" cy="711343"/>
            </a:xfrm>
            <a:prstGeom prst="rect">
              <a:avLst/>
            </a:prstGeom>
            <a:noFill/>
          </p:spPr>
          <p:txBody>
            <a:bodyPr wrap="square" rtlCol="0">
              <a:spAutoFit/>
            </a:bodyPr>
            <a:lstStyle/>
            <a:p>
              <a:pPr algn="ctr">
                <a:lnSpc>
                  <a:spcPct val="130000"/>
                </a:lnSpc>
                <a:defRPr/>
              </a:pPr>
              <a:r>
                <a:rPr lang="en-US" altLang="zh-CN" sz="2400" b="1" kern="0" dirty="0">
                  <a:solidFill>
                    <a:sysClr val="window" lastClr="FFFFFF"/>
                  </a:solidFill>
                  <a:effectLst>
                    <a:innerShdw blurRad="63500" dist="50800" dir="13500000">
                      <a:prstClr val="black">
                        <a:alpha val="50000"/>
                      </a:prstClr>
                    </a:innerShdw>
                  </a:effectLst>
                  <a:ea typeface="微软雅黑" pitchFamily="34" charset="-122"/>
                </a:rPr>
                <a:t>5</a:t>
              </a:r>
              <a:endParaRPr lang="zh-CN" altLang="en-US" sz="2400" b="1" kern="0" dirty="0">
                <a:solidFill>
                  <a:sysClr val="window" lastClr="FFFFFF"/>
                </a:solidFill>
                <a:effectLst>
                  <a:innerShdw blurRad="63500" dist="50800" dir="13500000">
                    <a:prstClr val="black">
                      <a:alpha val="50000"/>
                    </a:prstClr>
                  </a:innerShdw>
                </a:effectLst>
                <a:ea typeface="微软雅黑" pitchFamily="34" charset="-122"/>
              </a:endParaRPr>
            </a:p>
          </p:txBody>
        </p:sp>
      </p:grpSp>
      <p:sp>
        <p:nvSpPr>
          <p:cNvPr id="52" name="Прямокутник 51"/>
          <p:cNvSpPr/>
          <p:nvPr/>
        </p:nvSpPr>
        <p:spPr>
          <a:xfrm>
            <a:off x="783001" y="5108475"/>
            <a:ext cx="2990349" cy="1569660"/>
          </a:xfrm>
          <a:prstGeom prst="rect">
            <a:avLst/>
          </a:prstGeom>
          <a:ln w="38100">
            <a:solidFill>
              <a:schemeClr val="accent1">
                <a:lumMod val="60000"/>
                <a:lumOff val="40000"/>
              </a:schemeClr>
            </a:solidFill>
          </a:ln>
        </p:spPr>
        <p:txBody>
          <a:bodyPr wrap="square">
            <a:spAutoFit/>
          </a:bodyPr>
          <a:lstStyle/>
          <a:p>
            <a:pPr algn="ctr"/>
            <a:r>
              <a:rPr lang="uk-UA" sz="1600" b="1" i="1" dirty="0" smtClean="0">
                <a:cs typeface="Times New Roman" panose="02020603050405020304" pitchFamily="18" charset="0"/>
              </a:rPr>
              <a:t>Сертифікаційна комісія протягом 10 роб. днів здійснює перевірку </a:t>
            </a:r>
            <a:r>
              <a:rPr lang="uk-UA" sz="1600" dirty="0" smtClean="0">
                <a:cs typeface="Times New Roman" panose="02020603050405020304" pitchFamily="18" charset="0"/>
              </a:rPr>
              <a:t>заповнених кандидатами на отримання сертифіката бланків тестових завдань</a:t>
            </a:r>
            <a:endParaRPr lang="uk-UA" sz="1600" b="1" i="1" dirty="0">
              <a:cs typeface="Times New Roman" panose="02020603050405020304" pitchFamily="18" charset="0"/>
            </a:endParaRPr>
          </a:p>
        </p:txBody>
      </p:sp>
      <p:sp>
        <p:nvSpPr>
          <p:cNvPr id="53" name="Прямокутник 52"/>
          <p:cNvSpPr/>
          <p:nvPr/>
        </p:nvSpPr>
        <p:spPr>
          <a:xfrm>
            <a:off x="1223875" y="3145176"/>
            <a:ext cx="2806805" cy="1323439"/>
          </a:xfrm>
          <a:prstGeom prst="rect">
            <a:avLst/>
          </a:prstGeom>
          <a:ln w="38100">
            <a:solidFill>
              <a:schemeClr val="accent2">
                <a:lumMod val="60000"/>
                <a:lumOff val="40000"/>
              </a:schemeClr>
            </a:solidFill>
          </a:ln>
        </p:spPr>
        <p:txBody>
          <a:bodyPr wrap="square">
            <a:spAutoFit/>
          </a:bodyPr>
          <a:lstStyle/>
          <a:p>
            <a:pPr algn="ctr"/>
            <a:r>
              <a:rPr lang="uk-UA" sz="1600" dirty="0" smtClean="0"/>
              <a:t>Кожна правильна відповідь оцінюється в один бал. </a:t>
            </a:r>
          </a:p>
          <a:p>
            <a:pPr algn="ctr"/>
            <a:r>
              <a:rPr lang="uk-UA" sz="1600" b="1" i="1" dirty="0" smtClean="0"/>
              <a:t>Максимальна кількість </a:t>
            </a:r>
            <a:r>
              <a:rPr lang="uk-UA" sz="1600" dirty="0" smtClean="0"/>
              <a:t>балів за результатами іспиту становить </a:t>
            </a:r>
            <a:r>
              <a:rPr lang="uk-UA" sz="1600" b="1" i="1" dirty="0" smtClean="0"/>
              <a:t>125 балів</a:t>
            </a:r>
            <a:endParaRPr lang="uk-UA" sz="1600" dirty="0"/>
          </a:p>
        </p:txBody>
      </p:sp>
      <p:sp>
        <p:nvSpPr>
          <p:cNvPr id="54" name="Прямокутник 53"/>
          <p:cNvSpPr/>
          <p:nvPr/>
        </p:nvSpPr>
        <p:spPr>
          <a:xfrm>
            <a:off x="8184859" y="1513108"/>
            <a:ext cx="2939749" cy="2062103"/>
          </a:xfrm>
          <a:prstGeom prst="rect">
            <a:avLst/>
          </a:prstGeom>
          <a:ln w="38100">
            <a:solidFill>
              <a:schemeClr val="accent1">
                <a:lumMod val="50000"/>
              </a:schemeClr>
            </a:solidFill>
          </a:ln>
        </p:spPr>
        <p:txBody>
          <a:bodyPr wrap="square">
            <a:spAutoFit/>
          </a:bodyPr>
          <a:lstStyle/>
          <a:p>
            <a:pPr algn="ctr"/>
            <a:r>
              <a:rPr lang="uk-UA" sz="1600" dirty="0" smtClean="0">
                <a:cs typeface="Times New Roman" panose="02020603050405020304" pitchFamily="18" charset="0"/>
              </a:rPr>
              <a:t>Кандидати на отримання сертифіката, які набрали </a:t>
            </a:r>
            <a:r>
              <a:rPr lang="uk-UA" sz="1600" b="1" i="1" dirty="0" smtClean="0">
                <a:cs typeface="Times New Roman" panose="02020603050405020304" pitchFamily="18" charset="0"/>
              </a:rPr>
              <a:t>менше 75 балів (менше 60% правильних відповідей), не склали іспит</a:t>
            </a:r>
            <a:r>
              <a:rPr lang="uk-UA" sz="1600" dirty="0" smtClean="0">
                <a:cs typeface="Times New Roman" panose="02020603050405020304" pitchFamily="18" charset="0"/>
              </a:rPr>
              <a:t> і можуть </a:t>
            </a:r>
            <a:r>
              <a:rPr lang="uk-UA" sz="1600" b="1" i="1" dirty="0" smtClean="0">
                <a:cs typeface="Times New Roman" panose="02020603050405020304" pitchFamily="18" charset="0"/>
              </a:rPr>
              <a:t>повторно його скласти протягом 6-ти місяців </a:t>
            </a:r>
            <a:r>
              <a:rPr lang="uk-UA" sz="1600" dirty="0" smtClean="0">
                <a:cs typeface="Times New Roman" panose="02020603050405020304" pitchFamily="18" charset="0"/>
              </a:rPr>
              <a:t>від дати попереднього іспиту </a:t>
            </a:r>
            <a:endParaRPr lang="uk-UA" sz="1600" dirty="0">
              <a:cs typeface="Times New Roman" panose="02020603050405020304" pitchFamily="18" charset="0"/>
            </a:endParaRPr>
          </a:p>
        </p:txBody>
      </p:sp>
      <p:sp>
        <p:nvSpPr>
          <p:cNvPr id="55" name="Прямокутник 54"/>
          <p:cNvSpPr/>
          <p:nvPr/>
        </p:nvSpPr>
        <p:spPr>
          <a:xfrm>
            <a:off x="8836747" y="3754330"/>
            <a:ext cx="2899447" cy="3046988"/>
          </a:xfrm>
          <a:prstGeom prst="rect">
            <a:avLst/>
          </a:prstGeom>
          <a:ln w="38100">
            <a:solidFill>
              <a:schemeClr val="accent6">
                <a:lumMod val="75000"/>
              </a:schemeClr>
            </a:solidFill>
          </a:ln>
        </p:spPr>
        <p:txBody>
          <a:bodyPr wrap="square">
            <a:spAutoFit/>
          </a:bodyPr>
          <a:lstStyle/>
          <a:p>
            <a:pPr algn="ctr"/>
            <a:r>
              <a:rPr lang="uk-UA" sz="1600" b="1" i="1" dirty="0"/>
              <a:t>Спірні питання</a:t>
            </a:r>
            <a:r>
              <a:rPr lang="uk-UA" sz="1600" dirty="0"/>
              <a:t>, пов’язані з проведенням </a:t>
            </a:r>
            <a:r>
              <a:rPr lang="uk-UA" sz="1600" dirty="0" smtClean="0"/>
              <a:t>іспиту</a:t>
            </a:r>
            <a:r>
              <a:rPr lang="uk-UA" sz="1600" dirty="0"/>
              <a:t>, вирішуються Сертифікаційною комісією.</a:t>
            </a:r>
          </a:p>
          <a:p>
            <a:pPr algn="ctr"/>
            <a:r>
              <a:rPr lang="uk-UA" sz="1600" dirty="0" smtClean="0"/>
              <a:t>У </a:t>
            </a:r>
            <a:r>
              <a:rPr lang="uk-UA" sz="1600" dirty="0"/>
              <a:t>разі незгоди з </a:t>
            </a:r>
            <a:r>
              <a:rPr lang="uk-UA" sz="1600" dirty="0" smtClean="0"/>
              <a:t>результатами </a:t>
            </a:r>
            <a:r>
              <a:rPr lang="uk-UA" sz="1600" dirty="0"/>
              <a:t>іспиту </a:t>
            </a:r>
            <a:r>
              <a:rPr lang="uk-UA" sz="1600" dirty="0" smtClean="0"/>
              <a:t>передбачена можливість </a:t>
            </a:r>
            <a:r>
              <a:rPr lang="uk-UA" sz="1600" dirty="0"/>
              <a:t>їх </a:t>
            </a:r>
            <a:r>
              <a:rPr lang="uk-UA" sz="1600" dirty="0" smtClean="0"/>
              <a:t>оскарження шляхом подання відповідної  </a:t>
            </a:r>
            <a:r>
              <a:rPr lang="uk-UA" sz="1600" dirty="0"/>
              <a:t>заяви </a:t>
            </a:r>
            <a:r>
              <a:rPr lang="uk-UA" sz="1600" dirty="0" smtClean="0"/>
              <a:t>протягом 20-ти </a:t>
            </a:r>
            <a:r>
              <a:rPr lang="uk-UA" sz="1600" dirty="0"/>
              <a:t>календарних днів з дня повідомлення про результати </a:t>
            </a:r>
            <a:r>
              <a:rPr lang="uk-UA" sz="1600" dirty="0" smtClean="0"/>
              <a:t>іспиту</a:t>
            </a:r>
            <a:endParaRPr lang="uk-UA" sz="1600" dirty="0"/>
          </a:p>
        </p:txBody>
      </p:sp>
      <p:sp>
        <p:nvSpPr>
          <p:cNvPr id="56" name="Прямокутник 55"/>
          <p:cNvSpPr/>
          <p:nvPr/>
        </p:nvSpPr>
        <p:spPr>
          <a:xfrm>
            <a:off x="2021986" y="1534419"/>
            <a:ext cx="3376095" cy="1077218"/>
          </a:xfrm>
          <a:prstGeom prst="rect">
            <a:avLst/>
          </a:prstGeom>
          <a:ln w="38100">
            <a:solidFill>
              <a:schemeClr val="accent4"/>
            </a:solidFill>
          </a:ln>
        </p:spPr>
        <p:txBody>
          <a:bodyPr wrap="square">
            <a:spAutoFit/>
          </a:bodyPr>
          <a:lstStyle/>
          <a:p>
            <a:pPr algn="ctr"/>
            <a:r>
              <a:rPr lang="uk-UA" sz="1600" dirty="0" smtClean="0"/>
              <a:t>Для отримання сертифіката потрібно набрати мінімум </a:t>
            </a:r>
          </a:p>
          <a:p>
            <a:pPr algn="ctr"/>
            <a:r>
              <a:rPr lang="uk-UA" sz="1600" b="1" i="1" dirty="0" smtClean="0"/>
              <a:t>75% правильних відповідей </a:t>
            </a:r>
          </a:p>
          <a:p>
            <a:pPr algn="ctr"/>
            <a:r>
              <a:rPr lang="uk-UA" sz="1600" b="1" i="1" dirty="0" smtClean="0"/>
              <a:t>(або 94 та більше балів)</a:t>
            </a:r>
            <a:endParaRPr lang="uk-UA" sz="1600" dirty="0"/>
          </a:p>
        </p:txBody>
      </p:sp>
      <p:pic>
        <p:nvPicPr>
          <p:cNvPr id="61" name="Рисунок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339" y="4449232"/>
            <a:ext cx="731520" cy="731520"/>
          </a:xfrm>
          <a:prstGeom prst="rect">
            <a:avLst/>
          </a:prstGeom>
          <a:noFill/>
        </p:spPr>
      </p:pic>
      <p:pic>
        <p:nvPicPr>
          <p:cNvPr id="62" name="Рисунок 61"/>
          <p:cNvPicPr>
            <a:picLocks noChangeAspect="1"/>
          </p:cNvPicPr>
          <p:nvPr/>
        </p:nvPicPr>
        <p:blipFill>
          <a:blip r:embed="rId4"/>
          <a:stretch>
            <a:fillRect/>
          </a:stretch>
        </p:blipFill>
        <p:spPr>
          <a:xfrm>
            <a:off x="4232028" y="4472589"/>
            <a:ext cx="677350" cy="677350"/>
          </a:xfrm>
          <a:prstGeom prst="rect">
            <a:avLst/>
          </a:prstGeom>
        </p:spPr>
      </p:pic>
      <p:pic>
        <p:nvPicPr>
          <p:cNvPr id="63" name="Рисунок 62"/>
          <p:cNvPicPr>
            <a:picLocks noChangeAspect="1"/>
          </p:cNvPicPr>
          <p:nvPr/>
        </p:nvPicPr>
        <p:blipFill>
          <a:blip r:embed="rId5"/>
          <a:stretch>
            <a:fillRect/>
          </a:stretch>
        </p:blipFill>
        <p:spPr>
          <a:xfrm>
            <a:off x="4698791" y="3184702"/>
            <a:ext cx="692629" cy="692629"/>
          </a:xfrm>
          <a:prstGeom prst="rect">
            <a:avLst/>
          </a:prstGeom>
        </p:spPr>
      </p:pic>
      <p:pic>
        <p:nvPicPr>
          <p:cNvPr id="64" name="Рисунок 63"/>
          <p:cNvPicPr>
            <a:picLocks noChangeAspect="1"/>
          </p:cNvPicPr>
          <p:nvPr/>
        </p:nvPicPr>
        <p:blipFill rotWithShape="1">
          <a:blip r:embed="rId6"/>
          <a:srcRect l="-2493" t="-3937" r="6430" b="12598"/>
          <a:stretch/>
        </p:blipFill>
        <p:spPr>
          <a:xfrm>
            <a:off x="5679455" y="2226305"/>
            <a:ext cx="775764" cy="737612"/>
          </a:xfrm>
          <a:prstGeom prst="rect">
            <a:avLst/>
          </a:prstGeom>
        </p:spPr>
      </p:pic>
      <p:pic>
        <p:nvPicPr>
          <p:cNvPr id="65" name="Рисунок 64"/>
          <p:cNvPicPr>
            <a:picLocks noChangeAspect="1"/>
          </p:cNvPicPr>
          <p:nvPr/>
        </p:nvPicPr>
        <p:blipFill>
          <a:blip r:embed="rId7"/>
          <a:stretch>
            <a:fillRect/>
          </a:stretch>
        </p:blipFill>
        <p:spPr>
          <a:xfrm rot="10800000">
            <a:off x="6749484" y="3201881"/>
            <a:ext cx="774259" cy="737680"/>
          </a:xfrm>
          <a:prstGeom prst="rect">
            <a:avLst/>
          </a:prstGeom>
        </p:spPr>
      </p:pic>
    </p:spTree>
    <p:extLst>
      <p:ext uri="{BB962C8B-B14F-4D97-AF65-F5344CB8AC3E}">
        <p14:creationId xmlns:p14="http://schemas.microsoft.com/office/powerpoint/2010/main" val="389773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2302758" y="2453280"/>
            <a:ext cx="990313" cy="943527"/>
          </a:xfrm>
          <a:prstGeom prst="rect">
            <a:avLst/>
          </a:prstGeom>
        </p:spPr>
      </p:pic>
      <p:pic>
        <p:nvPicPr>
          <p:cNvPr id="10" name="Рисунок 9"/>
          <p:cNvPicPr>
            <a:picLocks noChangeAspect="1"/>
          </p:cNvPicPr>
          <p:nvPr/>
        </p:nvPicPr>
        <p:blipFill>
          <a:blip r:embed="rId3">
            <a:grayscl/>
          </a:blip>
          <a:stretch>
            <a:fillRect/>
          </a:stretch>
        </p:blipFill>
        <p:spPr>
          <a:xfrm>
            <a:off x="1822775" y="3327353"/>
            <a:ext cx="975140" cy="975140"/>
          </a:xfrm>
          <a:prstGeom prst="rect">
            <a:avLst/>
          </a:prstGeom>
        </p:spPr>
      </p:pic>
      <p:sp>
        <p:nvSpPr>
          <p:cNvPr id="2" name="Заголовок 1"/>
          <p:cNvSpPr>
            <a:spLocks noGrp="1"/>
          </p:cNvSpPr>
          <p:nvPr>
            <p:ph type="title"/>
          </p:nvPr>
        </p:nvSpPr>
        <p:spPr>
          <a:xfrm>
            <a:off x="4355164" y="573051"/>
            <a:ext cx="6040120" cy="938115"/>
          </a:xfrm>
        </p:spPr>
        <p:txBody>
          <a:bodyPr/>
          <a:lstStyle/>
          <a:p>
            <a:r>
              <a:rPr lang="uk-UA" sz="3600" b="1" dirty="0"/>
              <a:t>Корекційне обстеження</a:t>
            </a:r>
          </a:p>
        </p:txBody>
      </p:sp>
      <p:sp>
        <p:nvSpPr>
          <p:cNvPr id="5" name="object 6"/>
          <p:cNvSpPr/>
          <p:nvPr/>
        </p:nvSpPr>
        <p:spPr>
          <a:xfrm>
            <a:off x="3845025" y="1807224"/>
            <a:ext cx="6847717" cy="1292112"/>
          </a:xfrm>
          <a:custGeom>
            <a:avLst/>
            <a:gdLst/>
            <a:ahLst/>
            <a:cxnLst/>
            <a:rect l="l" t="t" r="r" b="b"/>
            <a:pathLst>
              <a:path w="4555490" h="930910">
                <a:moveTo>
                  <a:pt x="4555109" y="0"/>
                </a:moveTo>
                <a:lnTo>
                  <a:pt x="0" y="0"/>
                </a:lnTo>
                <a:lnTo>
                  <a:pt x="0" y="930783"/>
                </a:lnTo>
                <a:lnTo>
                  <a:pt x="4555109" y="930783"/>
                </a:lnTo>
                <a:lnTo>
                  <a:pt x="4555109" y="0"/>
                </a:lnTo>
                <a:close/>
              </a:path>
            </a:pathLst>
          </a:custGeom>
          <a:solidFill>
            <a:schemeClr val="accent4">
              <a:lumMod val="60000"/>
              <a:lumOff val="40000"/>
            </a:schemeClr>
          </a:solidFill>
        </p:spPr>
        <p:txBody>
          <a:bodyPr wrap="square" lIns="0" tIns="0" rIns="0" bIns="0" rtlCol="0"/>
          <a:lstStyle/>
          <a:p>
            <a:pPr lvl="0" algn="ctr"/>
            <a:r>
              <a:rPr lang="uk-UA" sz="1600" spc="-20" dirty="0">
                <a:latin typeface="Calibri" panose="020F0502020204030204" pitchFamily="34" charset="0"/>
                <a:ea typeface="Calibri" panose="020F0502020204030204" pitchFamily="34" charset="0"/>
              </a:rPr>
              <a:t>Кандидати на отримання сертифіката, які продемонстрували </a:t>
            </a:r>
            <a:endParaRPr lang="uk-UA" sz="1600" spc="-20" dirty="0" smtClean="0">
              <a:latin typeface="Calibri" panose="020F0502020204030204" pitchFamily="34" charset="0"/>
              <a:ea typeface="Calibri" panose="020F0502020204030204" pitchFamily="34" charset="0"/>
            </a:endParaRPr>
          </a:p>
          <a:p>
            <a:pPr lvl="0" algn="ctr"/>
            <a:r>
              <a:rPr lang="uk-UA" sz="1600" b="1" i="1" spc="-20" dirty="0" smtClean="0">
                <a:latin typeface="Calibri" panose="020F0502020204030204" pitchFamily="34" charset="0"/>
                <a:ea typeface="Calibri" panose="020F0502020204030204" pitchFamily="34" charset="0"/>
              </a:rPr>
              <a:t>задовільний </a:t>
            </a:r>
            <a:r>
              <a:rPr lang="uk-UA" sz="1600" b="1" i="1" spc="-20" dirty="0">
                <a:latin typeface="Calibri" panose="020F0502020204030204" pitchFamily="34" charset="0"/>
                <a:ea typeface="Calibri" panose="020F0502020204030204" pitchFamily="34" charset="0"/>
              </a:rPr>
              <a:t>рівень знань (за результатами складення кваліфікаційного іспиту набрали від </a:t>
            </a:r>
            <a:r>
              <a:rPr lang="uk-UA" sz="1600" b="1" i="1" spc="-20" dirty="0" smtClean="0">
                <a:latin typeface="Calibri" panose="020F0502020204030204" pitchFamily="34" charset="0"/>
                <a:ea typeface="Calibri" panose="020F0502020204030204" pitchFamily="34" charset="0"/>
              </a:rPr>
              <a:t>75 </a:t>
            </a:r>
            <a:r>
              <a:rPr lang="uk-UA" sz="1600" b="1" i="1" spc="-20" dirty="0">
                <a:latin typeface="Calibri" panose="020F0502020204030204" pitchFamily="34" charset="0"/>
                <a:ea typeface="Calibri" panose="020F0502020204030204" pitchFamily="34" charset="0"/>
              </a:rPr>
              <a:t>до </a:t>
            </a:r>
            <a:r>
              <a:rPr lang="uk-UA" sz="1600" b="1" i="1" spc="-20" dirty="0" smtClean="0">
                <a:latin typeface="Calibri" panose="020F0502020204030204" pitchFamily="34" charset="0"/>
                <a:ea typeface="Calibri" panose="020F0502020204030204" pitchFamily="34" charset="0"/>
              </a:rPr>
              <a:t>93 балів</a:t>
            </a:r>
            <a:r>
              <a:rPr lang="uk-UA" sz="1600" b="1" i="1" spc="-20" dirty="0">
                <a:latin typeface="Calibri" panose="020F0502020204030204" pitchFamily="34" charset="0"/>
                <a:ea typeface="Calibri" panose="020F0502020204030204" pitchFamily="34" charset="0"/>
              </a:rPr>
              <a:t>), </a:t>
            </a:r>
            <a:r>
              <a:rPr lang="uk-UA" sz="1600" spc="-20" dirty="0">
                <a:latin typeface="Calibri" panose="020F0502020204030204" pitchFamily="34" charset="0"/>
                <a:ea typeface="Calibri" panose="020F0502020204030204" pitchFamily="34" charset="0"/>
              </a:rPr>
              <a:t>можуть пройти </a:t>
            </a:r>
            <a:r>
              <a:rPr lang="uk-UA" sz="1600" b="1" i="1" u="sng" spc="-20" dirty="0">
                <a:latin typeface="Calibri" panose="020F0502020204030204" pitchFamily="34" charset="0"/>
                <a:ea typeface="Calibri" panose="020F0502020204030204" pitchFamily="34" charset="0"/>
              </a:rPr>
              <a:t>корекційне обстеження </a:t>
            </a:r>
            <a:r>
              <a:rPr lang="uk-UA" sz="1600" spc="-20" dirty="0">
                <a:latin typeface="Calibri" panose="020F0502020204030204" pitchFamily="34" charset="0"/>
                <a:ea typeface="Calibri" panose="020F0502020204030204" pitchFamily="34" charset="0"/>
              </a:rPr>
              <a:t>шляхом складення кваліфікаційного іспиту за тими модулями питань, за якими вони набрали менше </a:t>
            </a:r>
            <a:r>
              <a:rPr lang="uk-UA" sz="1600" spc="-20" dirty="0" smtClean="0">
                <a:latin typeface="Calibri" panose="020F0502020204030204" pitchFamily="34" charset="0"/>
                <a:ea typeface="Calibri" panose="020F0502020204030204" pitchFamily="34" charset="0"/>
              </a:rPr>
              <a:t>75% правильних </a:t>
            </a:r>
            <a:r>
              <a:rPr lang="uk-UA" sz="1600" spc="-20" dirty="0">
                <a:latin typeface="Calibri" panose="020F0502020204030204" pitchFamily="34" charset="0"/>
                <a:ea typeface="Calibri" panose="020F0502020204030204" pitchFamily="34" charset="0"/>
              </a:rPr>
              <a:t>відповідей.</a:t>
            </a:r>
            <a:endParaRPr lang="uk-UA" sz="1600" dirty="0">
              <a:solidFill>
                <a:prstClr val="white"/>
              </a:solidFill>
              <a:cs typeface="Times New Roman" pitchFamily="18" charset="0"/>
            </a:endParaRPr>
          </a:p>
        </p:txBody>
      </p:sp>
      <p:sp>
        <p:nvSpPr>
          <p:cNvPr id="6" name="object 6"/>
          <p:cNvSpPr/>
          <p:nvPr/>
        </p:nvSpPr>
        <p:spPr>
          <a:xfrm>
            <a:off x="3845023" y="3395394"/>
            <a:ext cx="6847717" cy="982773"/>
          </a:xfrm>
          <a:custGeom>
            <a:avLst/>
            <a:gdLst/>
            <a:ahLst/>
            <a:cxnLst/>
            <a:rect l="l" t="t" r="r" b="b"/>
            <a:pathLst>
              <a:path w="4555490" h="930910">
                <a:moveTo>
                  <a:pt x="4555109" y="0"/>
                </a:moveTo>
                <a:lnTo>
                  <a:pt x="0" y="0"/>
                </a:lnTo>
                <a:lnTo>
                  <a:pt x="0" y="930783"/>
                </a:lnTo>
                <a:lnTo>
                  <a:pt x="4555109" y="930783"/>
                </a:lnTo>
                <a:lnTo>
                  <a:pt x="4555109" y="0"/>
                </a:lnTo>
                <a:close/>
              </a:path>
            </a:pathLst>
          </a:custGeom>
          <a:solidFill>
            <a:schemeClr val="accent4">
              <a:lumMod val="60000"/>
              <a:lumOff val="40000"/>
            </a:schemeClr>
          </a:solidFill>
        </p:spPr>
        <p:txBody>
          <a:bodyPr wrap="square" lIns="0" tIns="0" rIns="0" bIns="0" rtlCol="0"/>
          <a:lstStyle/>
          <a:p>
            <a:pPr lvl="0" algn="ctr"/>
            <a:endParaRPr lang="uk-UA" sz="1600" spc="-20" dirty="0" smtClean="0">
              <a:latin typeface="Calibri" panose="020F0502020204030204" pitchFamily="34" charset="0"/>
              <a:ea typeface="Calibri" panose="020F0502020204030204" pitchFamily="34" charset="0"/>
            </a:endParaRPr>
          </a:p>
          <a:p>
            <a:pPr lvl="0" algn="ctr"/>
            <a:r>
              <a:rPr lang="uk-UA" sz="1600" spc="-20" dirty="0" smtClean="0">
                <a:latin typeface="Calibri" panose="020F0502020204030204" pitchFamily="34" charset="0"/>
                <a:ea typeface="Calibri" panose="020F0502020204030204" pitchFamily="34" charset="0"/>
              </a:rPr>
              <a:t>Корекційне обстеження проводиться </a:t>
            </a:r>
            <a:r>
              <a:rPr lang="uk-UA" sz="1600" b="1" i="1" spc="-20" dirty="0" smtClean="0">
                <a:latin typeface="Calibri" panose="020F0502020204030204" pitchFamily="34" charset="0"/>
                <a:ea typeface="Calibri" panose="020F0502020204030204" pitchFamily="34" charset="0"/>
              </a:rPr>
              <a:t>за тими ж підходами та процедурами, як і кваліфікаційний іспит, протягом 2-х місяців </a:t>
            </a:r>
            <a:r>
              <a:rPr lang="uk-UA" sz="1600" spc="-20" dirty="0" smtClean="0">
                <a:latin typeface="Calibri" panose="020F0502020204030204" pitchFamily="34" charset="0"/>
                <a:ea typeface="Calibri" panose="020F0502020204030204" pitchFamily="34" charset="0"/>
              </a:rPr>
              <a:t>від дати складення іспиту</a:t>
            </a:r>
            <a:r>
              <a:rPr lang="ru-RU" sz="1600" spc="-20" dirty="0" smtClean="0">
                <a:latin typeface="Calibri" panose="020F0502020204030204" pitchFamily="34" charset="0"/>
                <a:ea typeface="Calibri" panose="020F0502020204030204" pitchFamily="34" charset="0"/>
              </a:rPr>
              <a:t>.</a:t>
            </a:r>
          </a:p>
          <a:p>
            <a:pPr lvl="0" algn="ctr"/>
            <a:endParaRPr lang="uk-UA" sz="1600" dirty="0">
              <a:solidFill>
                <a:prstClr val="white"/>
              </a:solidFill>
              <a:cs typeface="Times New Roman" pitchFamily="18" charset="0"/>
            </a:endParaRPr>
          </a:p>
        </p:txBody>
      </p:sp>
      <p:sp>
        <p:nvSpPr>
          <p:cNvPr id="7" name="object 6"/>
          <p:cNvSpPr/>
          <p:nvPr/>
        </p:nvSpPr>
        <p:spPr>
          <a:xfrm>
            <a:off x="3845022" y="4674225"/>
            <a:ext cx="6847717" cy="1097611"/>
          </a:xfrm>
          <a:custGeom>
            <a:avLst/>
            <a:gdLst/>
            <a:ahLst/>
            <a:cxnLst/>
            <a:rect l="l" t="t" r="r" b="b"/>
            <a:pathLst>
              <a:path w="4555490" h="930910">
                <a:moveTo>
                  <a:pt x="4555109" y="0"/>
                </a:moveTo>
                <a:lnTo>
                  <a:pt x="0" y="0"/>
                </a:lnTo>
                <a:lnTo>
                  <a:pt x="0" y="930783"/>
                </a:lnTo>
                <a:lnTo>
                  <a:pt x="4555109" y="930783"/>
                </a:lnTo>
                <a:lnTo>
                  <a:pt x="4555109" y="0"/>
                </a:lnTo>
                <a:close/>
              </a:path>
            </a:pathLst>
          </a:custGeom>
          <a:solidFill>
            <a:schemeClr val="accent4">
              <a:lumMod val="60000"/>
              <a:lumOff val="40000"/>
            </a:schemeClr>
          </a:solidFill>
        </p:spPr>
        <p:txBody>
          <a:bodyPr wrap="square" lIns="0" tIns="0" rIns="0" bIns="0" rtlCol="0"/>
          <a:lstStyle/>
          <a:p>
            <a:pPr lvl="0" algn="ctr"/>
            <a:endParaRPr lang="uk-UA" sz="1600" b="1" i="1" spc="-20" dirty="0" smtClean="0">
              <a:latin typeface="Calibri" panose="020F0502020204030204" pitchFamily="34" charset="0"/>
              <a:ea typeface="Calibri" panose="020F0502020204030204" pitchFamily="34" charset="0"/>
            </a:endParaRPr>
          </a:p>
          <a:p>
            <a:pPr lvl="0" algn="ctr"/>
            <a:r>
              <a:rPr lang="uk-UA" sz="1600" b="1" i="1" spc="-20" dirty="0" smtClean="0">
                <a:latin typeface="Calibri" panose="020F0502020204030204" pitchFamily="34" charset="0"/>
                <a:ea typeface="Calibri" panose="020F0502020204030204" pitchFamily="34" charset="0"/>
              </a:rPr>
              <a:t>Тривалість проведення </a:t>
            </a:r>
            <a:r>
              <a:rPr lang="uk-UA" sz="1600" spc="-20" dirty="0" smtClean="0">
                <a:latin typeface="Calibri" panose="020F0502020204030204" pitchFamily="34" charset="0"/>
                <a:ea typeface="Calibri" panose="020F0502020204030204" pitchFamily="34" charset="0"/>
              </a:rPr>
              <a:t>корекційного обстеження визначається </a:t>
            </a:r>
            <a:r>
              <a:rPr lang="uk-UA" sz="1600" b="1" i="1" spc="-20" dirty="0" err="1" smtClean="0">
                <a:latin typeface="Calibri" panose="020F0502020204030204" pitchFamily="34" charset="0"/>
                <a:ea typeface="Calibri" panose="020F0502020204030204" pitchFamily="34" charset="0"/>
              </a:rPr>
              <a:t>пропорційно</a:t>
            </a:r>
            <a:r>
              <a:rPr lang="uk-UA" sz="1600" b="1" i="1" spc="-20" dirty="0" smtClean="0">
                <a:latin typeface="Calibri" panose="020F0502020204030204" pitchFamily="34" charset="0"/>
                <a:ea typeface="Calibri" panose="020F0502020204030204" pitchFamily="34" charset="0"/>
              </a:rPr>
              <a:t> до кількості запитань у модулях</a:t>
            </a:r>
            <a:r>
              <a:rPr lang="uk-UA" sz="1600" spc="-20" dirty="0" smtClean="0">
                <a:latin typeface="Calibri" panose="020F0502020204030204" pitchFamily="34" charset="0"/>
                <a:ea typeface="Calibri" panose="020F0502020204030204" pitchFamily="34" charset="0"/>
              </a:rPr>
              <a:t>, за якими проводиться корекційне обстеження</a:t>
            </a:r>
            <a:r>
              <a:rPr lang="ru-RU" sz="1600" spc="-20" dirty="0" smtClean="0">
                <a:latin typeface="Calibri" panose="020F0502020204030204" pitchFamily="34" charset="0"/>
                <a:ea typeface="Calibri" panose="020F0502020204030204" pitchFamily="34" charset="0"/>
              </a:rPr>
              <a:t>.</a:t>
            </a:r>
          </a:p>
          <a:p>
            <a:pPr lvl="0" algn="ctr"/>
            <a:endParaRPr lang="uk-UA" sz="1600" dirty="0">
              <a:solidFill>
                <a:prstClr val="white"/>
              </a:solidFill>
              <a:cs typeface="Times New Roman" pitchFamily="18" charset="0"/>
            </a:endParaRPr>
          </a:p>
        </p:txBody>
      </p:sp>
      <p:pic>
        <p:nvPicPr>
          <p:cNvPr id="11" name="Рисунок 10"/>
          <p:cNvPicPr>
            <a:picLocks noChangeAspect="1"/>
          </p:cNvPicPr>
          <p:nvPr/>
        </p:nvPicPr>
        <p:blipFill>
          <a:blip r:embed="rId4"/>
          <a:stretch>
            <a:fillRect/>
          </a:stretch>
        </p:blipFill>
        <p:spPr>
          <a:xfrm>
            <a:off x="2422676" y="4378167"/>
            <a:ext cx="750477" cy="851605"/>
          </a:xfrm>
          <a:prstGeom prst="rect">
            <a:avLst/>
          </a:prstGeom>
        </p:spPr>
      </p:pic>
      <p:graphicFrame>
        <p:nvGraphicFramePr>
          <p:cNvPr id="4" name="Схема 3"/>
          <p:cNvGraphicFramePr/>
          <p:nvPr>
            <p:extLst>
              <p:ext uri="{D42A27DB-BD31-4B8C-83A1-F6EECF244321}">
                <p14:modId xmlns:p14="http://schemas.microsoft.com/office/powerpoint/2010/main" val="1601639705"/>
              </p:ext>
            </p:extLst>
          </p:nvPr>
        </p:nvGraphicFramePr>
        <p:xfrm>
          <a:off x="1029903" y="422017"/>
          <a:ext cx="3137835" cy="67858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736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7343" y="240959"/>
            <a:ext cx="8147585" cy="1380529"/>
          </a:xfrm>
        </p:spPr>
        <p:txBody>
          <a:bodyPr/>
          <a:lstStyle/>
          <a:p>
            <a:pPr algn="ctr"/>
            <a:r>
              <a:rPr lang="uk-UA" sz="3600" b="1" dirty="0" smtClean="0"/>
              <a:t>Видача сертифіката внутрішнього аудитора</a:t>
            </a:r>
            <a:endParaRPr lang="uk-UA" sz="3600" b="1" dirty="0"/>
          </a:p>
        </p:txBody>
      </p:sp>
      <p:sp>
        <p:nvSpPr>
          <p:cNvPr id="4" name="Slide Number Placeholder 3">
            <a:extLst>
              <a:ext uri="{FF2B5EF4-FFF2-40B4-BE49-F238E27FC236}">
                <a16:creationId xmlns:a16="http://schemas.microsoft.com/office/drawing/2014/main" id="{7FD4E402-E303-7043-9109-C6F70BC10CD6}"/>
              </a:ext>
            </a:extLst>
          </p:cNvPr>
          <p:cNvSpPr txBox="1">
            <a:spLocks/>
          </p:cNvSpPr>
          <p:nvPr/>
        </p:nvSpPr>
        <p:spPr>
          <a:xfrm>
            <a:off x="8610600" y="6356350"/>
            <a:ext cx="2743200" cy="365125"/>
          </a:xfrm>
          <a:prstGeom prst="rect">
            <a:avLst/>
          </a:prstGeom>
        </p:spPr>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002D8-155A-4159-90CF-92B7646DAE9E}" type="slidenum">
              <a:rPr lang="en-US" smtClean="0">
                <a:solidFill>
                  <a:prstClr val="black"/>
                </a:solidFill>
              </a:rPr>
              <a:pPr/>
              <a:t>15</a:t>
            </a:fld>
            <a:endParaRPr lang="en-US" dirty="0">
              <a:solidFill>
                <a:prstClr val="black"/>
              </a:solidFill>
            </a:endParaRPr>
          </a:p>
        </p:txBody>
      </p:sp>
      <p:sp>
        <p:nvSpPr>
          <p:cNvPr id="5" name="Isosceles Triangle 25">
            <a:extLst>
              <a:ext uri="{FF2B5EF4-FFF2-40B4-BE49-F238E27FC236}">
                <a16:creationId xmlns:a16="http://schemas.microsoft.com/office/drawing/2014/main" id="{E2590D55-4C52-874A-B565-808B8B5C6136}"/>
              </a:ext>
            </a:extLst>
          </p:cNvPr>
          <p:cNvSpPr/>
          <p:nvPr/>
        </p:nvSpPr>
        <p:spPr>
          <a:xfrm rot="10800000">
            <a:off x="2502283" y="4363247"/>
            <a:ext cx="324605" cy="279831"/>
          </a:xfrm>
          <a:prstGeom prst="triangle">
            <a:avLst/>
          </a:prstGeom>
          <a:solidFill>
            <a:srgbClr val="00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26">
            <a:extLst>
              <a:ext uri="{FF2B5EF4-FFF2-40B4-BE49-F238E27FC236}">
                <a16:creationId xmlns:a16="http://schemas.microsoft.com/office/drawing/2014/main" id="{61658ADB-5903-534C-A19F-FB2F66E450DC}"/>
              </a:ext>
            </a:extLst>
          </p:cNvPr>
          <p:cNvSpPr/>
          <p:nvPr/>
        </p:nvSpPr>
        <p:spPr>
          <a:xfrm rot="10800000">
            <a:off x="9842638" y="4350448"/>
            <a:ext cx="324605" cy="2798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60EA4ED-C3BF-5B4B-8771-9E1DC4E6FB2C}"/>
              </a:ext>
            </a:extLst>
          </p:cNvPr>
          <p:cNvSpPr/>
          <p:nvPr/>
        </p:nvSpPr>
        <p:spPr>
          <a:xfrm rot="10800000">
            <a:off x="6035570" y="4223331"/>
            <a:ext cx="324605" cy="2798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34">
            <a:extLst>
              <a:ext uri="{FF2B5EF4-FFF2-40B4-BE49-F238E27FC236}">
                <a16:creationId xmlns:a16="http://schemas.microsoft.com/office/drawing/2014/main" id="{E3631EE7-3E94-534A-915C-EFD654A3A0C4}"/>
              </a:ext>
            </a:extLst>
          </p:cNvPr>
          <p:cNvSpPr/>
          <p:nvPr/>
        </p:nvSpPr>
        <p:spPr>
          <a:xfrm>
            <a:off x="8128089" y="2442390"/>
            <a:ext cx="3707874" cy="1920855"/>
          </a:xfrm>
          <a:prstGeom prst="roundRect">
            <a:avLst>
              <a:gd name="adj" fmla="val 549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30">
            <a:extLst>
              <a:ext uri="{FF2B5EF4-FFF2-40B4-BE49-F238E27FC236}">
                <a16:creationId xmlns:a16="http://schemas.microsoft.com/office/drawing/2014/main" id="{E8478012-B517-7148-88AF-217F5F7F4B98}"/>
              </a:ext>
            </a:extLst>
          </p:cNvPr>
          <p:cNvSpPr/>
          <p:nvPr/>
        </p:nvSpPr>
        <p:spPr>
          <a:xfrm>
            <a:off x="1441917" y="2442390"/>
            <a:ext cx="2827991" cy="1925257"/>
          </a:xfrm>
          <a:prstGeom prst="roundRect">
            <a:avLst>
              <a:gd name="adj" fmla="val 549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2">
            <a:extLst>
              <a:ext uri="{FF2B5EF4-FFF2-40B4-BE49-F238E27FC236}">
                <a16:creationId xmlns:a16="http://schemas.microsoft.com/office/drawing/2014/main" id="{F5B9107D-80F3-EE44-8AA7-529B7324EE4A}"/>
              </a:ext>
            </a:extLst>
          </p:cNvPr>
          <p:cNvSpPr/>
          <p:nvPr/>
        </p:nvSpPr>
        <p:spPr>
          <a:xfrm>
            <a:off x="4593125" y="2442390"/>
            <a:ext cx="3331917" cy="1794121"/>
          </a:xfrm>
          <a:prstGeom prst="roundRect">
            <a:avLst>
              <a:gd name="adj" fmla="val 54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2">
            <a:extLst>
              <a:ext uri="{FF2B5EF4-FFF2-40B4-BE49-F238E27FC236}">
                <a16:creationId xmlns:a16="http://schemas.microsoft.com/office/drawing/2014/main" id="{396D9212-9946-0E44-A6DA-AB88B6F0CF04}"/>
              </a:ext>
            </a:extLst>
          </p:cNvPr>
          <p:cNvSpPr/>
          <p:nvPr/>
        </p:nvSpPr>
        <p:spPr>
          <a:xfrm>
            <a:off x="4681095" y="2565644"/>
            <a:ext cx="2839838" cy="1569660"/>
          </a:xfrm>
          <a:prstGeom prst="rect">
            <a:avLst/>
          </a:prstGeom>
        </p:spPr>
        <p:txBody>
          <a:bodyPr wrap="square" lIns="0" rIns="0" anchor="t">
            <a:spAutoFit/>
          </a:bodyPr>
          <a:lstStyle/>
          <a:p>
            <a:pPr algn="ctr">
              <a:spcBef>
                <a:spcPts val="500"/>
              </a:spcBef>
            </a:pPr>
            <a:r>
              <a:rPr lang="uk-UA" sz="1600" dirty="0" smtClean="0">
                <a:solidFill>
                  <a:schemeClr val="bg1"/>
                </a:solidFill>
                <a:ea typeface="Open Sans" panose="020B0606030504020204" pitchFamily="34" charset="0"/>
                <a:cs typeface="Open Sans" panose="020B0606030504020204" pitchFamily="34" charset="0"/>
              </a:rPr>
              <a:t>Вручення сертифікатів сертифікованим внутрішнім аудиторам здійснюється </a:t>
            </a:r>
            <a:r>
              <a:rPr lang="uk-UA" sz="1600" b="1" i="1" dirty="0" err="1" smtClean="0">
                <a:solidFill>
                  <a:schemeClr val="bg1"/>
                </a:solidFill>
                <a:ea typeface="Open Sans" panose="020B0606030504020204" pitchFamily="34" charset="0"/>
                <a:cs typeface="Open Sans" panose="020B0606030504020204" pitchFamily="34" charset="0"/>
              </a:rPr>
              <a:t>наручно</a:t>
            </a:r>
            <a:r>
              <a:rPr lang="uk-UA" sz="1600" b="1" i="1" dirty="0" smtClean="0">
                <a:solidFill>
                  <a:schemeClr val="bg1"/>
                </a:solidFill>
                <a:ea typeface="Open Sans" panose="020B0606030504020204" pitchFamily="34" charset="0"/>
                <a:cs typeface="Open Sans" panose="020B0606030504020204" pitchFamily="34" charset="0"/>
              </a:rPr>
              <a:t> або шляхом надсилання рекомендованого поштового відправлення </a:t>
            </a:r>
            <a:endParaRPr lang="uk-UA" sz="1600" b="1" i="1" dirty="0">
              <a:solidFill>
                <a:schemeClr val="bg1"/>
              </a:solidFill>
              <a:ea typeface="Open Sans" panose="020B0606030504020204" pitchFamily="34" charset="0"/>
              <a:cs typeface="Open Sans" panose="020B0606030504020204" pitchFamily="34" charset="0"/>
            </a:endParaRPr>
          </a:p>
        </p:txBody>
      </p:sp>
      <p:sp>
        <p:nvSpPr>
          <p:cNvPr id="12" name="Rectangle 15">
            <a:extLst>
              <a:ext uri="{FF2B5EF4-FFF2-40B4-BE49-F238E27FC236}">
                <a16:creationId xmlns:a16="http://schemas.microsoft.com/office/drawing/2014/main" id="{96804FAB-3B7C-8B45-83AE-0258D855F72F}"/>
              </a:ext>
            </a:extLst>
          </p:cNvPr>
          <p:cNvSpPr/>
          <p:nvPr/>
        </p:nvSpPr>
        <p:spPr>
          <a:xfrm>
            <a:off x="1542417" y="2545896"/>
            <a:ext cx="2638242" cy="1633781"/>
          </a:xfrm>
          <a:prstGeom prst="rect">
            <a:avLst/>
          </a:prstGeom>
        </p:spPr>
        <p:txBody>
          <a:bodyPr wrap="square" lIns="0" rIns="0" anchor="t">
            <a:spAutoFit/>
          </a:bodyPr>
          <a:lstStyle/>
          <a:p>
            <a:pPr algn="ctr">
              <a:spcBef>
                <a:spcPts val="500"/>
              </a:spcBef>
            </a:pPr>
            <a:r>
              <a:rPr lang="uk-UA" sz="1600" b="1" i="1" dirty="0" smtClean="0">
                <a:solidFill>
                  <a:schemeClr val="bg1"/>
                </a:solidFill>
                <a:ea typeface="Open Sans" panose="020B0606030504020204" pitchFamily="34" charset="0"/>
                <a:cs typeface="Arial" panose="020B0604020202020204" pitchFamily="34" charset="0"/>
              </a:rPr>
              <a:t>Термін чинності сертифіката є необмеженим</a:t>
            </a:r>
            <a:r>
              <a:rPr lang="uk-UA" sz="1600" dirty="0" smtClean="0">
                <a:solidFill>
                  <a:schemeClr val="bg1"/>
                </a:solidFill>
                <a:ea typeface="Open Sans" panose="020B0606030504020204" pitchFamily="34" charset="0"/>
                <a:cs typeface="Arial" panose="020B0604020202020204" pitchFamily="34" charset="0"/>
              </a:rPr>
              <a:t>.</a:t>
            </a:r>
          </a:p>
          <a:p>
            <a:pPr algn="ctr">
              <a:spcBef>
                <a:spcPts val="500"/>
              </a:spcBef>
            </a:pPr>
            <a:r>
              <a:rPr lang="uk-UA" sz="1600" dirty="0" smtClean="0">
                <a:solidFill>
                  <a:schemeClr val="bg1"/>
                </a:solidFill>
                <a:ea typeface="Open Sans" panose="020B0606030504020204" pitchFamily="34" charset="0"/>
                <a:cs typeface="Arial" panose="020B0604020202020204" pitchFamily="34" charset="0"/>
              </a:rPr>
              <a:t> </a:t>
            </a:r>
            <a:r>
              <a:rPr lang="uk-UA" sz="1600" b="1" i="1" dirty="0" smtClean="0">
                <a:solidFill>
                  <a:schemeClr val="bg1"/>
                </a:solidFill>
                <a:ea typeface="Open Sans" panose="020B0606030504020204" pitchFamily="34" charset="0"/>
                <a:cs typeface="Arial" panose="020B0604020202020204" pitchFamily="34" charset="0"/>
              </a:rPr>
              <a:t>Дію сертифіката може бути </a:t>
            </a:r>
            <a:r>
              <a:rPr lang="uk-UA" sz="1600" b="1" i="1" dirty="0" err="1" smtClean="0">
                <a:solidFill>
                  <a:schemeClr val="bg1"/>
                </a:solidFill>
                <a:ea typeface="Open Sans" panose="020B0606030504020204" pitchFamily="34" charset="0"/>
                <a:cs typeface="Arial" panose="020B0604020202020204" pitchFamily="34" charset="0"/>
              </a:rPr>
              <a:t>зупинено</a:t>
            </a:r>
            <a:r>
              <a:rPr lang="uk-UA" sz="1600" b="1" i="1" dirty="0" smtClean="0">
                <a:solidFill>
                  <a:schemeClr val="bg1"/>
                </a:solidFill>
                <a:ea typeface="Open Sans" panose="020B0606030504020204" pitchFamily="34" charset="0"/>
                <a:cs typeface="Arial" panose="020B0604020202020204" pitchFamily="34" charset="0"/>
              </a:rPr>
              <a:t> </a:t>
            </a:r>
            <a:r>
              <a:rPr lang="uk-UA" sz="1600" dirty="0" smtClean="0">
                <a:solidFill>
                  <a:schemeClr val="bg1"/>
                </a:solidFill>
                <a:ea typeface="Open Sans" panose="020B0606030504020204" pitchFamily="34" charset="0"/>
                <a:cs typeface="Arial" panose="020B0604020202020204" pitchFamily="34" charset="0"/>
              </a:rPr>
              <a:t>за наявності обґрунтованих підстав.</a:t>
            </a:r>
            <a:endParaRPr lang="uk-UA" sz="1600" dirty="0">
              <a:solidFill>
                <a:schemeClr val="bg1"/>
              </a:solidFill>
              <a:ea typeface="Open Sans" panose="020B0606030504020204" pitchFamily="34" charset="0"/>
              <a:cs typeface="Arial" panose="020B0604020202020204" pitchFamily="34" charset="0"/>
            </a:endParaRPr>
          </a:p>
        </p:txBody>
      </p:sp>
      <p:sp>
        <p:nvSpPr>
          <p:cNvPr id="13" name="Rectangle 17">
            <a:extLst>
              <a:ext uri="{FF2B5EF4-FFF2-40B4-BE49-F238E27FC236}">
                <a16:creationId xmlns:a16="http://schemas.microsoft.com/office/drawing/2014/main" id="{B4D0D55A-6D19-CF43-8C6C-9F0B625F9067}"/>
              </a:ext>
            </a:extLst>
          </p:cNvPr>
          <p:cNvSpPr/>
          <p:nvPr/>
        </p:nvSpPr>
        <p:spPr>
          <a:xfrm>
            <a:off x="8272796" y="2510914"/>
            <a:ext cx="3418461" cy="1815882"/>
          </a:xfrm>
          <a:prstGeom prst="rect">
            <a:avLst/>
          </a:prstGeom>
        </p:spPr>
        <p:txBody>
          <a:bodyPr wrap="square" lIns="0" rIns="0" anchor="t">
            <a:spAutoFit/>
          </a:bodyPr>
          <a:lstStyle/>
          <a:p>
            <a:pPr algn="ctr">
              <a:spcBef>
                <a:spcPts val="500"/>
              </a:spcBef>
            </a:pPr>
            <a:r>
              <a:rPr lang="uk-UA" sz="1600" dirty="0" smtClean="0">
                <a:solidFill>
                  <a:schemeClr val="bg1"/>
                </a:solidFill>
                <a:ea typeface="Open Sans" panose="020B0606030504020204" pitchFamily="34" charset="0"/>
                <a:cs typeface="Open Sans" panose="020B0606030504020204" pitchFamily="34" charset="0"/>
              </a:rPr>
              <a:t>У разі втрати або значного пошкодження сертифіката Мінфін за письмовою заявою сертифікованого внутрішнього аудитора видає </a:t>
            </a:r>
            <a:r>
              <a:rPr lang="uk-UA" sz="1600" b="1" i="1" dirty="0" smtClean="0">
                <a:solidFill>
                  <a:schemeClr val="bg1"/>
                </a:solidFill>
                <a:ea typeface="Open Sans" panose="020B0606030504020204" pitchFamily="34" charset="0"/>
                <a:cs typeface="Open Sans" panose="020B0606030504020204" pitchFamily="34" charset="0"/>
              </a:rPr>
              <a:t>дублікат відповідного сертифіката не пізніше 20 робочих днів</a:t>
            </a:r>
            <a:r>
              <a:rPr lang="uk-UA" sz="1600" dirty="0" smtClean="0">
                <a:solidFill>
                  <a:schemeClr val="bg1"/>
                </a:solidFill>
                <a:ea typeface="Open Sans" panose="020B0606030504020204" pitchFamily="34" charset="0"/>
                <a:cs typeface="Open Sans" panose="020B0606030504020204" pitchFamily="34" charset="0"/>
              </a:rPr>
              <a:t> з дати надходження відповідної заяви</a:t>
            </a:r>
            <a:endParaRPr lang="uk-UA" sz="1600" dirty="0">
              <a:solidFill>
                <a:schemeClr val="bg1"/>
              </a:solidFill>
              <a:ea typeface="Open Sans" panose="020B0606030504020204" pitchFamily="34" charset="0"/>
              <a:cs typeface="Open Sans" panose="020B0606030504020204" pitchFamily="34" charset="0"/>
            </a:endParaRPr>
          </a:p>
        </p:txBody>
      </p:sp>
      <p:pic>
        <p:nvPicPr>
          <p:cNvPr id="14" name="object 18">
            <a:extLst>
              <a:ext uri="{FF2B5EF4-FFF2-40B4-BE49-F238E27FC236}">
                <a16:creationId xmlns:a16="http://schemas.microsoft.com/office/drawing/2014/main" id="{A33A1FAD-6D20-493B-A37A-BEDBD1F986A3}"/>
              </a:ext>
            </a:extLst>
          </p:cNvPr>
          <p:cNvPicPr/>
          <p:nvPr/>
        </p:nvPicPr>
        <p:blipFill>
          <a:blip r:embed="rId2" cstate="print"/>
          <a:stretch>
            <a:fillRect/>
          </a:stretch>
        </p:blipFill>
        <p:spPr>
          <a:xfrm>
            <a:off x="1616807" y="5207141"/>
            <a:ext cx="10056784" cy="654820"/>
          </a:xfrm>
          <a:prstGeom prst="rect">
            <a:avLst/>
          </a:prstGeom>
          <a:solidFill>
            <a:srgbClr val="FFFF99"/>
          </a:solidFill>
        </p:spPr>
      </p:pic>
      <p:pic>
        <p:nvPicPr>
          <p:cNvPr id="15" name="object 18">
            <a:extLst>
              <a:ext uri="{FF2B5EF4-FFF2-40B4-BE49-F238E27FC236}">
                <a16:creationId xmlns:a16="http://schemas.microsoft.com/office/drawing/2014/main" id="{C5441941-223B-4FF1-874E-92EC0F12B481}"/>
              </a:ext>
            </a:extLst>
          </p:cNvPr>
          <p:cNvPicPr/>
          <p:nvPr/>
        </p:nvPicPr>
        <p:blipFill>
          <a:blip r:embed="rId2" cstate="print"/>
          <a:stretch>
            <a:fillRect/>
          </a:stretch>
        </p:blipFill>
        <p:spPr>
          <a:xfrm>
            <a:off x="1639941" y="5969393"/>
            <a:ext cx="10051316" cy="654820"/>
          </a:xfrm>
          <a:prstGeom prst="rect">
            <a:avLst/>
          </a:prstGeom>
          <a:solidFill>
            <a:srgbClr val="FFFF99"/>
          </a:solidFill>
        </p:spPr>
      </p:pic>
      <p:pic>
        <p:nvPicPr>
          <p:cNvPr id="16" name="Рисунок 15">
            <a:extLst>
              <a:ext uri="{FF2B5EF4-FFF2-40B4-BE49-F238E27FC236}">
                <a16:creationId xmlns:a16="http://schemas.microsoft.com/office/drawing/2014/main" id="{72FF8B36-5C95-4B0B-9D27-6213F935D848}"/>
              </a:ext>
            </a:extLst>
          </p:cNvPr>
          <p:cNvPicPr>
            <a:picLocks noChangeAspect="1"/>
          </p:cNvPicPr>
          <p:nvPr/>
        </p:nvPicPr>
        <p:blipFill>
          <a:blip r:embed="rId3"/>
          <a:stretch>
            <a:fillRect/>
          </a:stretch>
        </p:blipFill>
        <p:spPr>
          <a:xfrm>
            <a:off x="429501" y="5212148"/>
            <a:ext cx="554670" cy="548688"/>
          </a:xfrm>
          <a:prstGeom prst="rect">
            <a:avLst/>
          </a:prstGeom>
        </p:spPr>
      </p:pic>
      <p:pic>
        <p:nvPicPr>
          <p:cNvPr id="17" name="Рисунок 16">
            <a:extLst>
              <a:ext uri="{FF2B5EF4-FFF2-40B4-BE49-F238E27FC236}">
                <a16:creationId xmlns:a16="http://schemas.microsoft.com/office/drawing/2014/main" id="{6A97F42A-BF72-4A8A-9734-F84B22D8333F}"/>
              </a:ext>
            </a:extLst>
          </p:cNvPr>
          <p:cNvPicPr>
            <a:picLocks noChangeAspect="1"/>
          </p:cNvPicPr>
          <p:nvPr/>
        </p:nvPicPr>
        <p:blipFill>
          <a:blip r:embed="rId3"/>
          <a:stretch>
            <a:fillRect/>
          </a:stretch>
        </p:blipFill>
        <p:spPr>
          <a:xfrm>
            <a:off x="429501" y="6033655"/>
            <a:ext cx="548688" cy="548688"/>
          </a:xfrm>
          <a:prstGeom prst="rect">
            <a:avLst/>
          </a:prstGeom>
        </p:spPr>
      </p:pic>
      <p:sp>
        <p:nvSpPr>
          <p:cNvPr id="18" name="1">
            <a:extLst>
              <a:ext uri="{FF2B5EF4-FFF2-40B4-BE49-F238E27FC236}">
                <a16:creationId xmlns:a16="http://schemas.microsoft.com/office/drawing/2014/main" id="{EEBC2172-D8AA-414E-9B6E-0B6AEF0D127E}"/>
              </a:ext>
            </a:extLst>
          </p:cNvPr>
          <p:cNvSpPr txBox="1"/>
          <p:nvPr/>
        </p:nvSpPr>
        <p:spPr>
          <a:xfrm>
            <a:off x="518409" y="5295817"/>
            <a:ext cx="364889" cy="3813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eaLnBrk="1" fontAlgn="auto" latinLnBrk="0" hangingPunct="0">
              <a:lnSpc>
                <a:spcPct val="100000"/>
              </a:lnSpc>
              <a:spcBef>
                <a:spcPts val="0"/>
              </a:spcBef>
              <a:spcAft>
                <a:spcPts val="0"/>
              </a:spcAft>
              <a:buClrTx/>
              <a:buSzTx/>
              <a:buFontTx/>
              <a:buNone/>
              <a:tabLst/>
              <a:defRPr/>
            </a:pPr>
            <a:r>
              <a:rPr kumimoji="0" sz="2600" b="0" i="0" u="none" strike="noStrike" kern="0" cap="none" spc="0" normalizeH="0" baseline="0" noProof="0" dirty="0">
                <a:ln>
                  <a:noFill/>
                </a:ln>
                <a:solidFill>
                  <a:srgbClr val="FFFFFF"/>
                </a:solidFill>
                <a:effectLst/>
                <a:uLnTx/>
                <a:uFillTx/>
                <a:latin typeface="Muller Narrow ExtraBold"/>
                <a:sym typeface="Muller Narrow ExtraBold"/>
              </a:rPr>
              <a:t>1</a:t>
            </a:r>
          </a:p>
        </p:txBody>
      </p:sp>
      <p:sp>
        <p:nvSpPr>
          <p:cNvPr id="19" name="1">
            <a:extLst>
              <a:ext uri="{FF2B5EF4-FFF2-40B4-BE49-F238E27FC236}">
                <a16:creationId xmlns:a16="http://schemas.microsoft.com/office/drawing/2014/main" id="{89E6E167-95F7-46C8-97E7-4C5777B7A795}"/>
              </a:ext>
            </a:extLst>
          </p:cNvPr>
          <p:cNvSpPr txBox="1"/>
          <p:nvPr/>
        </p:nvSpPr>
        <p:spPr>
          <a:xfrm>
            <a:off x="518409" y="6069673"/>
            <a:ext cx="364889" cy="3813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eaLnBrk="1" fontAlgn="auto" latinLnBrk="0" hangingPunct="0">
              <a:lnSpc>
                <a:spcPct val="100000"/>
              </a:lnSpc>
              <a:spcBef>
                <a:spcPts val="0"/>
              </a:spcBef>
              <a:spcAft>
                <a:spcPts val="0"/>
              </a:spcAft>
              <a:buClrTx/>
              <a:buSzTx/>
              <a:buFontTx/>
              <a:buNone/>
              <a:tabLst/>
              <a:defRPr/>
            </a:pPr>
            <a:r>
              <a:rPr lang="uk-UA" kern="0" dirty="0"/>
              <a:t>2</a:t>
            </a:r>
            <a:endParaRPr kumimoji="0" sz="2600" b="0" i="0" u="none" strike="noStrike" kern="0" cap="none" spc="0" normalizeH="0" baseline="0" noProof="0" dirty="0">
              <a:ln>
                <a:noFill/>
              </a:ln>
              <a:solidFill>
                <a:srgbClr val="FFFFFF"/>
              </a:solidFill>
              <a:effectLst/>
              <a:uLnTx/>
              <a:uFillTx/>
              <a:latin typeface="Muller Narrow ExtraBold"/>
              <a:sym typeface="Muller Narrow ExtraBold"/>
            </a:endParaRPr>
          </a:p>
        </p:txBody>
      </p:sp>
      <p:sp>
        <p:nvSpPr>
          <p:cNvPr id="20" name="Прямокутник 7">
            <a:extLst>
              <a:ext uri="{FF2B5EF4-FFF2-40B4-BE49-F238E27FC236}">
                <a16:creationId xmlns:a16="http://schemas.microsoft.com/office/drawing/2014/main" id="{074FEC98-3CC2-46D2-A5DD-3C702AB328FE}"/>
              </a:ext>
            </a:extLst>
          </p:cNvPr>
          <p:cNvSpPr/>
          <p:nvPr/>
        </p:nvSpPr>
        <p:spPr>
          <a:xfrm>
            <a:off x="1923023" y="6109974"/>
            <a:ext cx="8780270" cy="400110"/>
          </a:xfrm>
          <a:prstGeom prst="rect">
            <a:avLst/>
          </a:prstGeom>
        </p:spPr>
        <p:txBody>
          <a:bodyPr wrap="square">
            <a:spAutoFit/>
          </a:bodyPr>
          <a:lstStyle/>
          <a:p>
            <a:r>
              <a:rPr lang="uk-UA" sz="2000" dirty="0" smtClean="0"/>
              <a:t>надання завідомо неправдивих даних для проходження сертифікації</a:t>
            </a:r>
            <a:endParaRPr lang="uk-UA" dirty="0"/>
          </a:p>
        </p:txBody>
      </p:sp>
      <p:sp>
        <p:nvSpPr>
          <p:cNvPr id="21" name="Прямокутник 18">
            <a:extLst>
              <a:ext uri="{FF2B5EF4-FFF2-40B4-BE49-F238E27FC236}">
                <a16:creationId xmlns:a16="http://schemas.microsoft.com/office/drawing/2014/main" id="{9F6E30CA-8922-4D12-B5A6-3D8EF0C72E63}"/>
              </a:ext>
            </a:extLst>
          </p:cNvPr>
          <p:cNvSpPr/>
          <p:nvPr/>
        </p:nvSpPr>
        <p:spPr>
          <a:xfrm>
            <a:off x="1683957" y="5305059"/>
            <a:ext cx="9963284" cy="400110"/>
          </a:xfrm>
          <a:prstGeom prst="rect">
            <a:avLst/>
          </a:prstGeom>
        </p:spPr>
        <p:txBody>
          <a:bodyPr wrap="square">
            <a:spAutoFit/>
          </a:bodyPr>
          <a:lstStyle/>
          <a:p>
            <a:r>
              <a:rPr lang="uk-UA" sz="2000" dirty="0" smtClean="0"/>
              <a:t>невиконання вимог щодо щорічного підвищення кваліфікації (без обґрунтованих причин)</a:t>
            </a:r>
            <a:endParaRPr lang="uk-UA" dirty="0"/>
          </a:p>
        </p:txBody>
      </p:sp>
      <p:sp>
        <p:nvSpPr>
          <p:cNvPr id="22" name="Triangle">
            <a:extLst>
              <a:ext uri="{FF2B5EF4-FFF2-40B4-BE49-F238E27FC236}">
                <a16:creationId xmlns:a16="http://schemas.microsoft.com/office/drawing/2014/main" id="{7BBB2C06-4B41-42B0-8281-F44B35EB4BBE}"/>
              </a:ext>
            </a:extLst>
          </p:cNvPr>
          <p:cNvSpPr/>
          <p:nvPr/>
        </p:nvSpPr>
        <p:spPr>
          <a:xfrm rot="5400000" flipH="1">
            <a:off x="923999" y="5408314"/>
            <a:ext cx="792955" cy="242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AE232"/>
          </a:solidFill>
          <a:ln w="3175" cap="flat">
            <a:noFill/>
            <a:miter lim="400000"/>
          </a:ln>
          <a:effectLst/>
        </p:spPr>
        <p:txBody>
          <a:bodyPr wrap="square" lIns="38100" tIns="38100" rIns="38100" bIns="38100" numCol="1" anchor="ctr">
            <a:noAutofit/>
          </a:bodyPr>
          <a:lstStyle/>
          <a:p>
            <a:pPr marL="0" marR="0" lvl="0" indent="0" algn="ctr" defTabSz="778933" eaLnBrk="1" fontAlgn="auto" latinLnBrk="0" hangingPunct="0">
              <a:lnSpc>
                <a:spcPct val="100000"/>
              </a:lnSpc>
              <a:spcBef>
                <a:spcPts val="0"/>
              </a:spcBef>
              <a:spcAft>
                <a:spcPts val="0"/>
              </a:spcAft>
              <a:buClrTx/>
              <a:buSzTx/>
              <a:buFontTx/>
              <a:buNone/>
              <a:tabLst/>
              <a:defRPr sz="2800" b="0">
                <a:solidFill>
                  <a:srgbClr val="FFFFFF"/>
                </a:solidFill>
                <a:latin typeface="+mn-lt"/>
                <a:ea typeface="+mn-ea"/>
                <a:cs typeface="+mn-cs"/>
                <a:sym typeface="Helvetica Neue Medium"/>
              </a:defRPr>
            </a:pPr>
            <a:endParaRPr kumimoji="0" sz="28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3" name="Triangle">
            <a:extLst>
              <a:ext uri="{FF2B5EF4-FFF2-40B4-BE49-F238E27FC236}">
                <a16:creationId xmlns:a16="http://schemas.microsoft.com/office/drawing/2014/main" id="{BDF46B15-2767-434B-90DC-7E74C378197B}"/>
              </a:ext>
            </a:extLst>
          </p:cNvPr>
          <p:cNvSpPr/>
          <p:nvPr/>
        </p:nvSpPr>
        <p:spPr>
          <a:xfrm rot="5400000" flipH="1">
            <a:off x="874303" y="6186558"/>
            <a:ext cx="792955" cy="242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AE232"/>
          </a:solidFill>
          <a:ln w="3175" cap="flat">
            <a:noFill/>
            <a:miter lim="400000"/>
          </a:ln>
          <a:effectLst/>
        </p:spPr>
        <p:txBody>
          <a:bodyPr wrap="square" lIns="38100" tIns="38100" rIns="38100" bIns="38100" numCol="1" anchor="ctr">
            <a:noAutofit/>
          </a:bodyPr>
          <a:lstStyle/>
          <a:p>
            <a:pPr marL="0" marR="0" lvl="0" indent="0" algn="ctr" defTabSz="778933" eaLnBrk="1" fontAlgn="auto" latinLnBrk="0" hangingPunct="0">
              <a:lnSpc>
                <a:spcPct val="100000"/>
              </a:lnSpc>
              <a:spcBef>
                <a:spcPts val="0"/>
              </a:spcBef>
              <a:spcAft>
                <a:spcPts val="0"/>
              </a:spcAft>
              <a:buClrTx/>
              <a:buSzTx/>
              <a:buFontTx/>
              <a:buNone/>
              <a:tabLst/>
              <a:defRPr sz="2800" b="0">
                <a:solidFill>
                  <a:srgbClr val="FFFFFF"/>
                </a:solidFill>
                <a:latin typeface="+mn-lt"/>
                <a:ea typeface="+mn-ea"/>
                <a:cs typeface="+mn-cs"/>
                <a:sym typeface="Helvetica Neue Medium"/>
              </a:defRPr>
            </a:pPr>
            <a:endParaRPr kumimoji="0" sz="28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5" name="Прямоугольник 10">
            <a:extLst>
              <a:ext uri="{FF2B5EF4-FFF2-40B4-BE49-F238E27FC236}">
                <a16:creationId xmlns:a16="http://schemas.microsoft.com/office/drawing/2014/main" id="{27181C80-7E7D-454C-88FD-A8B0A43A9054}"/>
              </a:ext>
            </a:extLst>
          </p:cNvPr>
          <p:cNvSpPr/>
          <p:nvPr/>
        </p:nvSpPr>
        <p:spPr>
          <a:xfrm>
            <a:off x="2001656" y="1696854"/>
            <a:ext cx="9134774" cy="577341"/>
          </a:xfrm>
          <a:prstGeom prst="rect">
            <a:avLst/>
          </a:prstGeom>
          <a:solidFill>
            <a:srgbClr val="FFC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a:t>Працівникам підрозділів внутрішнього аудиту, які успішно склали кваліфікаційний іспит </a:t>
            </a:r>
            <a:r>
              <a:rPr lang="uk-UA" sz="2000" dirty="0" smtClean="0"/>
              <a:t>Мінфіном </a:t>
            </a:r>
            <a:r>
              <a:rPr lang="uk-UA" sz="2000" dirty="0"/>
              <a:t>видається </a:t>
            </a:r>
            <a:r>
              <a:rPr lang="uk-UA" sz="2000" b="1" dirty="0"/>
              <a:t>сертифікат внутрішнього аудитора</a:t>
            </a:r>
            <a:endParaRPr lang="ru-RU" sz="2000" b="1" dirty="0"/>
          </a:p>
        </p:txBody>
      </p:sp>
      <p:pic>
        <p:nvPicPr>
          <p:cNvPr id="27" name="Рисунок 26"/>
          <p:cNvPicPr>
            <a:picLocks noChangeAspect="1"/>
          </p:cNvPicPr>
          <p:nvPr/>
        </p:nvPicPr>
        <p:blipFill>
          <a:blip r:embed="rId4"/>
          <a:stretch>
            <a:fillRect/>
          </a:stretch>
        </p:blipFill>
        <p:spPr>
          <a:xfrm>
            <a:off x="1149340" y="1602896"/>
            <a:ext cx="707197" cy="682811"/>
          </a:xfrm>
          <a:prstGeom prst="rect">
            <a:avLst/>
          </a:prstGeom>
        </p:spPr>
      </p:pic>
      <p:sp>
        <p:nvSpPr>
          <p:cNvPr id="28" name="Прямокутник 27"/>
          <p:cNvSpPr/>
          <p:nvPr/>
        </p:nvSpPr>
        <p:spPr>
          <a:xfrm>
            <a:off x="1656782" y="4649486"/>
            <a:ext cx="9479648" cy="400110"/>
          </a:xfrm>
          <a:prstGeom prst="rect">
            <a:avLst/>
          </a:prstGeom>
          <a:solidFill>
            <a:srgbClr val="FFCC00"/>
          </a:solidFill>
        </p:spPr>
        <p:txBody>
          <a:bodyPr wrap="square">
            <a:spAutoFit/>
          </a:bodyPr>
          <a:lstStyle/>
          <a:p>
            <a:pPr algn="ctr"/>
            <a:r>
              <a:rPr lang="ru-RU" sz="2000" b="1" dirty="0" err="1"/>
              <a:t>Підставами</a:t>
            </a:r>
            <a:r>
              <a:rPr lang="ru-RU" sz="2000" b="1" dirty="0"/>
              <a:t> для </a:t>
            </a:r>
            <a:r>
              <a:rPr lang="ru-RU" sz="2000" b="1" dirty="0" err="1"/>
              <a:t>зупинення</a:t>
            </a:r>
            <a:r>
              <a:rPr lang="ru-RU" sz="2000" b="1" dirty="0"/>
              <a:t> </a:t>
            </a:r>
            <a:r>
              <a:rPr lang="ru-RU" sz="2000" b="1" dirty="0" err="1"/>
              <a:t>дії</a:t>
            </a:r>
            <a:r>
              <a:rPr lang="ru-RU" sz="2000" b="1" dirty="0"/>
              <a:t> </a:t>
            </a:r>
            <a:r>
              <a:rPr lang="ru-RU" sz="2000" b="1" dirty="0" err="1"/>
              <a:t>сертифіката</a:t>
            </a:r>
            <a:r>
              <a:rPr lang="ru-RU" sz="2000" b="1" dirty="0"/>
              <a:t> є:</a:t>
            </a:r>
            <a:endParaRPr lang="uk-UA" sz="2000" b="1" dirty="0"/>
          </a:p>
        </p:txBody>
      </p:sp>
      <p:pic>
        <p:nvPicPr>
          <p:cNvPr id="29" name="Рисунок 28"/>
          <p:cNvPicPr>
            <a:picLocks noChangeAspect="1"/>
          </p:cNvPicPr>
          <p:nvPr/>
        </p:nvPicPr>
        <p:blipFill>
          <a:blip r:embed="rId5">
            <a:duotone>
              <a:schemeClr val="accent4">
                <a:shade val="45000"/>
                <a:satMod val="135000"/>
              </a:schemeClr>
              <a:prstClr val="white"/>
            </a:duotone>
          </a:blip>
          <a:stretch>
            <a:fillRect/>
          </a:stretch>
        </p:blipFill>
        <p:spPr>
          <a:xfrm>
            <a:off x="109110" y="2710770"/>
            <a:ext cx="1219200" cy="1219200"/>
          </a:xfrm>
          <a:prstGeom prst="rect">
            <a:avLst/>
          </a:prstGeom>
        </p:spPr>
      </p:pic>
    </p:spTree>
    <p:extLst>
      <p:ext uri="{BB962C8B-B14F-4D97-AF65-F5344CB8AC3E}">
        <p14:creationId xmlns:p14="http://schemas.microsoft.com/office/powerpoint/2010/main" val="63592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1162" y="255044"/>
            <a:ext cx="8505438" cy="1072972"/>
          </a:xfrm>
        </p:spPr>
        <p:txBody>
          <a:bodyPr/>
          <a:lstStyle/>
          <a:p>
            <a:pPr algn="ctr"/>
            <a:r>
              <a:rPr lang="uk-UA" sz="2800" b="1" dirty="0"/>
              <a:t>Постійне підвищення кваліфікації сертифікованими внутрішніми аудиторами</a:t>
            </a:r>
          </a:p>
        </p:txBody>
      </p:sp>
      <p:sp>
        <p:nvSpPr>
          <p:cNvPr id="4" name="Місце для номера слайда 3"/>
          <p:cNvSpPr txBox="1">
            <a:spLocks/>
          </p:cNvSpPr>
          <p:nvPr/>
        </p:nvSpPr>
        <p:spPr>
          <a:xfrm>
            <a:off x="8610600" y="6356350"/>
            <a:ext cx="2743200" cy="365125"/>
          </a:xfrm>
          <a:prstGeom prst="rect">
            <a:avLst/>
          </a:prstGeom>
        </p:spPr>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7C5D663-84F4-46BE-95C8-A990D879E497}" type="slidenum">
              <a:rPr lang="uk-UA" sz="1200" smtClean="0">
                <a:solidFill>
                  <a:prstClr val="black">
                    <a:tint val="75000"/>
                  </a:prstClr>
                </a:solidFill>
                <a:latin typeface="Calibri"/>
              </a:rPr>
              <a:pPr algn="r">
                <a:defRPr/>
              </a:pPr>
              <a:t>16</a:t>
            </a:fld>
            <a:endParaRPr lang="uk-UA" sz="1200" dirty="0">
              <a:solidFill>
                <a:prstClr val="black">
                  <a:tint val="75000"/>
                </a:prstClr>
              </a:solidFill>
              <a:latin typeface="Calibri"/>
            </a:endParaRPr>
          </a:p>
        </p:txBody>
      </p:sp>
      <p:sp>
        <p:nvSpPr>
          <p:cNvPr id="7" name="Прямокутник 6"/>
          <p:cNvSpPr/>
          <p:nvPr/>
        </p:nvSpPr>
        <p:spPr>
          <a:xfrm>
            <a:off x="1322093" y="1622407"/>
            <a:ext cx="8094281" cy="1477328"/>
          </a:xfrm>
          <a:prstGeom prst="rect">
            <a:avLst/>
          </a:prstGeom>
          <a:solidFill>
            <a:srgbClr val="FFCC00"/>
          </a:solidFill>
          <a:ln w="3175">
            <a:noFill/>
          </a:ln>
        </p:spPr>
        <p:txBody>
          <a:bodyPr wrap="square">
            <a:spAutoFit/>
          </a:bodyPr>
          <a:lstStyle/>
          <a:p>
            <a:pPr lvl="0" algn="just">
              <a:defRPr/>
            </a:pPr>
            <a:r>
              <a:rPr lang="uk-UA" dirty="0" smtClean="0">
                <a:solidFill>
                  <a:prstClr val="black"/>
                </a:solidFill>
              </a:rPr>
              <a:t>Сертифіковані </a:t>
            </a:r>
            <a:r>
              <a:rPr lang="uk-UA" dirty="0">
                <a:solidFill>
                  <a:prstClr val="black"/>
                </a:solidFill>
              </a:rPr>
              <a:t>внутрішні аудитори щороку проходять професійне </a:t>
            </a:r>
            <a:r>
              <a:rPr lang="uk-UA" b="1" i="1" dirty="0">
                <a:solidFill>
                  <a:prstClr val="black"/>
                </a:solidFill>
              </a:rPr>
              <a:t>навчання з питань внутрішнього аудиту, внутрішнього контролю, бухгалтерського обліку та аудиту, основних напрямів роботи відповідного державного органу</a:t>
            </a:r>
            <a:r>
              <a:rPr lang="uk-UA" dirty="0">
                <a:solidFill>
                  <a:prstClr val="black"/>
                </a:solidFill>
              </a:rPr>
              <a:t>, зокрема </a:t>
            </a:r>
            <a:r>
              <a:rPr lang="uk-UA" dirty="0" smtClean="0">
                <a:solidFill>
                  <a:prstClr val="black"/>
                </a:solidFill>
              </a:rPr>
              <a:t>шляхом підвищення </a:t>
            </a:r>
            <a:r>
              <a:rPr lang="uk-UA" dirty="0">
                <a:solidFill>
                  <a:prstClr val="black"/>
                </a:solidFill>
              </a:rPr>
              <a:t>кваліфікації (за спеціальними програмами підвищення кваліфікації</a:t>
            </a:r>
            <a:r>
              <a:rPr lang="uk-UA" dirty="0" smtClean="0">
                <a:solidFill>
                  <a:prstClr val="black"/>
                </a:solidFill>
              </a:rPr>
              <a:t>), стажування та самоосвіти.</a:t>
            </a:r>
            <a:endParaRPr kumimoji="0" lang="uk-UA" b="0" i="0" u="none" strike="noStrike" kern="1200" cap="none" spc="0" normalizeH="0" baseline="0" noProof="0" dirty="0">
              <a:ln>
                <a:noFill/>
              </a:ln>
              <a:solidFill>
                <a:prstClr val="black"/>
              </a:solidFill>
              <a:effectLst/>
              <a:uLnTx/>
              <a:uFillTx/>
              <a:latin typeface="Calibri"/>
            </a:endParaRPr>
          </a:p>
        </p:txBody>
      </p:sp>
      <p:sp>
        <p:nvSpPr>
          <p:cNvPr id="8" name="Rectangle"/>
          <p:cNvSpPr/>
          <p:nvPr/>
        </p:nvSpPr>
        <p:spPr>
          <a:xfrm>
            <a:off x="1306057" y="3274834"/>
            <a:ext cx="10273321" cy="329884"/>
          </a:xfrm>
          <a:prstGeom prst="rect">
            <a:avLst/>
          </a:prstGeom>
          <a:solidFill>
            <a:srgbClr val="FDDA05"/>
          </a:solidFill>
          <a:ln w="3175">
            <a:miter lim="400000"/>
          </a:ln>
        </p:spPr>
        <p:txBody>
          <a:bodyPr lIns="38100" tIns="38100" rIns="38100" bIns="38100" anchor="ctr"/>
          <a:lstStyle/>
          <a:p>
            <a:pPr lvl="0" algn="ctr" defTabSz="778933" hangingPunct="0">
              <a:defRPr sz="2800" b="0">
                <a:solidFill>
                  <a:srgbClr val="FFFFFF"/>
                </a:solidFill>
                <a:latin typeface="+mn-lt"/>
                <a:ea typeface="+mn-ea"/>
                <a:cs typeface="+mn-cs"/>
                <a:sym typeface="Helvetica Neue Medium"/>
              </a:defRPr>
            </a:pPr>
            <a:r>
              <a:rPr lang="uk-UA" sz="2400" dirty="0" smtClean="0">
                <a:solidFill>
                  <a:srgbClr val="5B9BD5">
                    <a:lumMod val="50000"/>
                  </a:srgbClr>
                </a:solidFill>
                <a:sym typeface="Helvetica Neue Medium"/>
              </a:rPr>
              <a:t>Обґрунтовані причини невиконання вимог щодо підвищення кваліфікації:</a:t>
            </a:r>
            <a:endParaRPr kumimoji="0" sz="2400" b="0" i="0" u="none" strike="noStrike" kern="0" cap="none" spc="0" normalizeH="0" baseline="0" noProof="0" dirty="0">
              <a:ln>
                <a:noFill/>
              </a:ln>
              <a:solidFill>
                <a:srgbClr val="FFFFFF"/>
              </a:solidFill>
              <a:effectLst/>
              <a:uLnTx/>
              <a:uFillTx/>
              <a:latin typeface="Helvetica Neue Medium"/>
              <a:sym typeface="Helvetica Neue Medium"/>
            </a:endParaRPr>
          </a:p>
        </p:txBody>
      </p:sp>
      <p:pic>
        <p:nvPicPr>
          <p:cNvPr id="9" name="object 18"/>
          <p:cNvPicPr/>
          <p:nvPr/>
        </p:nvPicPr>
        <p:blipFill>
          <a:blip r:embed="rId2" cstate="print"/>
          <a:stretch>
            <a:fillRect/>
          </a:stretch>
        </p:blipFill>
        <p:spPr>
          <a:xfrm>
            <a:off x="1705106" y="4290579"/>
            <a:ext cx="9874271" cy="531422"/>
          </a:xfrm>
          <a:prstGeom prst="rect">
            <a:avLst/>
          </a:prstGeom>
          <a:solidFill>
            <a:srgbClr val="FFFF99"/>
          </a:solidFill>
        </p:spPr>
      </p:pic>
      <p:pic>
        <p:nvPicPr>
          <p:cNvPr id="10" name="object 18"/>
          <p:cNvPicPr/>
          <p:nvPr/>
        </p:nvPicPr>
        <p:blipFill>
          <a:blip r:embed="rId2" cstate="print"/>
          <a:stretch>
            <a:fillRect/>
          </a:stretch>
        </p:blipFill>
        <p:spPr>
          <a:xfrm>
            <a:off x="1734291" y="5505409"/>
            <a:ext cx="9874270" cy="653539"/>
          </a:xfrm>
          <a:prstGeom prst="rect">
            <a:avLst/>
          </a:prstGeom>
          <a:solidFill>
            <a:srgbClr val="FFFF99"/>
          </a:solidFill>
        </p:spPr>
      </p:pic>
      <p:sp>
        <p:nvSpPr>
          <p:cNvPr id="11" name="Прямокутник 10"/>
          <p:cNvSpPr/>
          <p:nvPr/>
        </p:nvSpPr>
        <p:spPr>
          <a:xfrm>
            <a:off x="1952728" y="4359391"/>
            <a:ext cx="9232784" cy="369332"/>
          </a:xfrm>
          <a:prstGeom prst="rect">
            <a:avLst/>
          </a:prstGeom>
        </p:spPr>
        <p:txBody>
          <a:bodyPr wrap="none">
            <a:spAutoFit/>
          </a:bodyPr>
          <a:lstStyle/>
          <a:p>
            <a:pPr lvl="0"/>
            <a:r>
              <a:rPr lang="ru-RU" dirty="0">
                <a:solidFill>
                  <a:prstClr val="black"/>
                </a:solidFill>
              </a:rPr>
              <a:t>робота </a:t>
            </a:r>
            <a:r>
              <a:rPr lang="ru-RU" dirty="0" err="1">
                <a:solidFill>
                  <a:prstClr val="black"/>
                </a:solidFill>
              </a:rPr>
              <a:t>або</a:t>
            </a:r>
            <a:r>
              <a:rPr lang="ru-RU" dirty="0">
                <a:solidFill>
                  <a:prstClr val="black"/>
                </a:solidFill>
              </a:rPr>
              <a:t> </a:t>
            </a:r>
            <a:r>
              <a:rPr lang="ru-RU" dirty="0" err="1">
                <a:solidFill>
                  <a:prstClr val="black"/>
                </a:solidFill>
              </a:rPr>
              <a:t>навчання</a:t>
            </a:r>
            <a:r>
              <a:rPr lang="ru-RU" dirty="0">
                <a:solidFill>
                  <a:prstClr val="black"/>
                </a:solidFill>
              </a:rPr>
              <a:t> за кордоном (</a:t>
            </a:r>
            <a:r>
              <a:rPr lang="ru-RU" dirty="0" err="1">
                <a:solidFill>
                  <a:prstClr val="black"/>
                </a:solidFill>
              </a:rPr>
              <a:t>більше</a:t>
            </a:r>
            <a:r>
              <a:rPr lang="ru-RU" dirty="0">
                <a:solidFill>
                  <a:prstClr val="black"/>
                </a:solidFill>
              </a:rPr>
              <a:t> </a:t>
            </a:r>
            <a:r>
              <a:rPr lang="ru-RU" dirty="0" smtClean="0">
                <a:solidFill>
                  <a:prstClr val="black"/>
                </a:solidFill>
              </a:rPr>
              <a:t>4-х </a:t>
            </a:r>
            <a:r>
              <a:rPr lang="ru-RU" dirty="0" err="1">
                <a:solidFill>
                  <a:prstClr val="black"/>
                </a:solidFill>
              </a:rPr>
              <a:t>безперервних</a:t>
            </a:r>
            <a:r>
              <a:rPr lang="ru-RU" dirty="0">
                <a:solidFill>
                  <a:prstClr val="black"/>
                </a:solidFill>
              </a:rPr>
              <a:t> </a:t>
            </a:r>
            <a:r>
              <a:rPr lang="ru-RU" dirty="0" err="1">
                <a:solidFill>
                  <a:prstClr val="black"/>
                </a:solidFill>
              </a:rPr>
              <a:t>місяців</a:t>
            </a:r>
            <a:r>
              <a:rPr lang="ru-RU" dirty="0">
                <a:solidFill>
                  <a:prstClr val="black"/>
                </a:solidFill>
              </a:rPr>
              <a:t> </a:t>
            </a:r>
            <a:r>
              <a:rPr lang="ru-RU" dirty="0" err="1">
                <a:solidFill>
                  <a:prstClr val="black"/>
                </a:solidFill>
              </a:rPr>
              <a:t>протягом</a:t>
            </a:r>
            <a:r>
              <a:rPr lang="ru-RU" dirty="0">
                <a:solidFill>
                  <a:prstClr val="black"/>
                </a:solidFill>
              </a:rPr>
              <a:t> </a:t>
            </a:r>
            <a:r>
              <a:rPr lang="ru-RU" dirty="0" err="1">
                <a:solidFill>
                  <a:prstClr val="black"/>
                </a:solidFill>
              </a:rPr>
              <a:t>звітного</a:t>
            </a:r>
            <a:r>
              <a:rPr lang="ru-RU" dirty="0">
                <a:solidFill>
                  <a:prstClr val="black"/>
                </a:solidFill>
              </a:rPr>
              <a:t> року)</a:t>
            </a:r>
          </a:p>
        </p:txBody>
      </p:sp>
      <p:pic>
        <p:nvPicPr>
          <p:cNvPr id="12" name="Рисунок 11"/>
          <p:cNvPicPr>
            <a:picLocks noChangeAspect="1"/>
          </p:cNvPicPr>
          <p:nvPr/>
        </p:nvPicPr>
        <p:blipFill>
          <a:blip r:embed="rId3"/>
          <a:stretch>
            <a:fillRect/>
          </a:stretch>
        </p:blipFill>
        <p:spPr>
          <a:xfrm>
            <a:off x="626855" y="3680676"/>
            <a:ext cx="554670" cy="548688"/>
          </a:xfrm>
          <a:prstGeom prst="rect">
            <a:avLst/>
          </a:prstGeom>
        </p:spPr>
      </p:pic>
      <p:sp>
        <p:nvSpPr>
          <p:cNvPr id="13" name="Triangle"/>
          <p:cNvSpPr/>
          <p:nvPr/>
        </p:nvSpPr>
        <p:spPr>
          <a:xfrm rot="5400000" flipH="1">
            <a:off x="1177501" y="3843546"/>
            <a:ext cx="538428" cy="2229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AE232"/>
          </a:solidFill>
          <a:ln w="3175" cap="flat">
            <a:noFill/>
            <a:miter lim="400000"/>
          </a:ln>
          <a:effectLst/>
        </p:spPr>
        <p:txBody>
          <a:bodyPr wrap="square" lIns="38100" tIns="38100" rIns="38100" bIns="38100" numCol="1" anchor="ctr">
            <a:noAutofit/>
          </a:bodyPr>
          <a:lstStyle/>
          <a:p>
            <a:pPr marL="0" marR="0" lvl="0" indent="0" algn="ctr" defTabSz="778933" rtl="0" eaLnBrk="1" fontAlgn="auto" latinLnBrk="0" hangingPunct="0">
              <a:lnSpc>
                <a:spcPct val="100000"/>
              </a:lnSpc>
              <a:spcBef>
                <a:spcPts val="0"/>
              </a:spcBef>
              <a:spcAft>
                <a:spcPts val="0"/>
              </a:spcAft>
              <a:buClrTx/>
              <a:buSzTx/>
              <a:buFontTx/>
              <a:buNone/>
              <a:tabLst/>
              <a:defRPr sz="2800" b="0">
                <a:solidFill>
                  <a:srgbClr val="FFFFFF"/>
                </a:solidFill>
                <a:latin typeface="+mn-lt"/>
                <a:ea typeface="+mn-ea"/>
                <a:cs typeface="+mn-cs"/>
                <a:sym typeface="Helvetica Neue Medium"/>
              </a:defRPr>
            </a:pPr>
            <a:endParaRPr kumimoji="0" sz="28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sp>
        <p:nvSpPr>
          <p:cNvPr id="14" name="Triangle"/>
          <p:cNvSpPr/>
          <p:nvPr/>
        </p:nvSpPr>
        <p:spPr>
          <a:xfrm rot="5400000" flipH="1">
            <a:off x="1163105" y="4441252"/>
            <a:ext cx="587152" cy="242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AE232"/>
          </a:solidFill>
          <a:ln w="3175" cap="flat">
            <a:noFill/>
            <a:miter lim="400000"/>
          </a:ln>
          <a:effectLst/>
        </p:spPr>
        <p:txBody>
          <a:bodyPr wrap="square" lIns="38100" tIns="38100" rIns="38100" bIns="38100" numCol="1" anchor="ctr">
            <a:noAutofit/>
          </a:bodyPr>
          <a:lstStyle/>
          <a:p>
            <a:pPr marL="0" marR="0" lvl="0" indent="0" algn="ctr" defTabSz="778933" rtl="0" eaLnBrk="1" fontAlgn="auto" latinLnBrk="0" hangingPunct="0">
              <a:lnSpc>
                <a:spcPct val="100000"/>
              </a:lnSpc>
              <a:spcBef>
                <a:spcPts val="0"/>
              </a:spcBef>
              <a:spcAft>
                <a:spcPts val="0"/>
              </a:spcAft>
              <a:buClrTx/>
              <a:buSzTx/>
              <a:buFontTx/>
              <a:buNone/>
              <a:tabLst/>
              <a:defRPr sz="2800" b="0">
                <a:solidFill>
                  <a:srgbClr val="FFFFFF"/>
                </a:solidFill>
                <a:latin typeface="+mn-lt"/>
                <a:ea typeface="+mn-ea"/>
                <a:cs typeface="+mn-cs"/>
                <a:sym typeface="Helvetica Neue Medium"/>
              </a:defRPr>
            </a:pPr>
            <a:endParaRPr kumimoji="0" sz="28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pic>
        <p:nvPicPr>
          <p:cNvPr id="15" name="Рисунок 14"/>
          <p:cNvPicPr>
            <a:picLocks noChangeAspect="1"/>
          </p:cNvPicPr>
          <p:nvPr/>
        </p:nvPicPr>
        <p:blipFill>
          <a:blip r:embed="rId3"/>
          <a:stretch>
            <a:fillRect/>
          </a:stretch>
        </p:blipFill>
        <p:spPr>
          <a:xfrm>
            <a:off x="635820" y="4320894"/>
            <a:ext cx="554670" cy="548688"/>
          </a:xfrm>
          <a:prstGeom prst="rect">
            <a:avLst/>
          </a:prstGeom>
        </p:spPr>
      </p:pic>
      <p:sp>
        <p:nvSpPr>
          <p:cNvPr id="16" name="1"/>
          <p:cNvSpPr txBox="1"/>
          <p:nvPr/>
        </p:nvSpPr>
        <p:spPr>
          <a:xfrm>
            <a:off x="721745" y="3772206"/>
            <a:ext cx="364889" cy="3813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sz="2600" b="0" i="0" u="none" strike="noStrike" kern="0" cap="none" spc="0" normalizeH="0" baseline="0" noProof="0" dirty="0">
                <a:ln>
                  <a:noFill/>
                </a:ln>
                <a:solidFill>
                  <a:srgbClr val="FFFFFF"/>
                </a:solidFill>
                <a:effectLst/>
                <a:uLnTx/>
                <a:uFillTx/>
                <a:latin typeface="Muller Narrow ExtraBold"/>
                <a:sym typeface="Muller Narrow ExtraBold"/>
              </a:rPr>
              <a:t>1</a:t>
            </a:r>
          </a:p>
        </p:txBody>
      </p:sp>
      <p:sp>
        <p:nvSpPr>
          <p:cNvPr id="17" name="1"/>
          <p:cNvSpPr txBox="1"/>
          <p:nvPr/>
        </p:nvSpPr>
        <p:spPr>
          <a:xfrm>
            <a:off x="730710" y="4404562"/>
            <a:ext cx="364889" cy="3813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lang="uk-UA" sz="2600" b="0" i="0" u="none" strike="noStrike" kern="0" cap="none" spc="0" normalizeH="0" baseline="0" noProof="0" dirty="0">
                <a:ln>
                  <a:noFill/>
                </a:ln>
                <a:solidFill>
                  <a:srgbClr val="FFFFFF"/>
                </a:solidFill>
                <a:effectLst/>
                <a:uLnTx/>
                <a:uFillTx/>
                <a:latin typeface="Muller Narrow ExtraBold"/>
                <a:sym typeface="Muller Narrow ExtraBold"/>
              </a:rPr>
              <a:t>2</a:t>
            </a:r>
            <a:endParaRPr kumimoji="0" sz="2600" b="0" i="0" u="none" strike="noStrike" kern="0" cap="none" spc="0" normalizeH="0" baseline="0" noProof="0" dirty="0">
              <a:ln>
                <a:noFill/>
              </a:ln>
              <a:solidFill>
                <a:srgbClr val="FFFFFF"/>
              </a:solidFill>
              <a:effectLst/>
              <a:uLnTx/>
              <a:uFillTx/>
              <a:latin typeface="Muller Narrow ExtraBold"/>
              <a:sym typeface="Muller Narrow ExtraBold"/>
            </a:endParaRPr>
          </a:p>
        </p:txBody>
      </p:sp>
      <p:sp>
        <p:nvSpPr>
          <p:cNvPr id="18" name="Прямокутник 17"/>
          <p:cNvSpPr/>
          <p:nvPr/>
        </p:nvSpPr>
        <p:spPr>
          <a:xfrm>
            <a:off x="1946735" y="5500307"/>
            <a:ext cx="9449382" cy="646331"/>
          </a:xfrm>
          <a:prstGeom prst="rect">
            <a:avLst/>
          </a:prstGeom>
        </p:spPr>
        <p:txBody>
          <a:bodyPr wrap="square">
            <a:spAutoFit/>
          </a:bodyPr>
          <a:lstStyle/>
          <a:p>
            <a:pPr lvl="0"/>
            <a:r>
              <a:rPr lang="uk-UA" dirty="0"/>
              <a:t>обмеження через форс-мажор, непередбачену подію чи інші виняткові обставини (більше </a:t>
            </a:r>
            <a:endParaRPr lang="uk-UA" dirty="0" smtClean="0"/>
          </a:p>
          <a:p>
            <a:pPr lvl="0"/>
            <a:r>
              <a:rPr lang="uk-UA" dirty="0" smtClean="0"/>
              <a:t>4-х </a:t>
            </a:r>
            <a:r>
              <a:rPr lang="uk-UA" dirty="0"/>
              <a:t>місяців протягом звітного року)</a:t>
            </a:r>
            <a:endParaRPr kumimoji="0" lang="uk-UA" b="0" i="0" u="none" strike="noStrike" kern="1200" cap="none" spc="0" normalizeH="0" baseline="0" noProof="0" dirty="0">
              <a:ln>
                <a:noFill/>
              </a:ln>
              <a:solidFill>
                <a:prstClr val="black"/>
              </a:solidFill>
              <a:effectLst/>
              <a:uLnTx/>
              <a:uFillTx/>
              <a:latin typeface="Calibri"/>
            </a:endParaRPr>
          </a:p>
        </p:txBody>
      </p:sp>
      <p:pic>
        <p:nvPicPr>
          <p:cNvPr id="19" name="object 18"/>
          <p:cNvPicPr/>
          <p:nvPr/>
        </p:nvPicPr>
        <p:blipFill>
          <a:blip r:embed="rId2" cstate="print"/>
          <a:stretch>
            <a:fillRect/>
          </a:stretch>
        </p:blipFill>
        <p:spPr>
          <a:xfrm>
            <a:off x="1705107" y="3739797"/>
            <a:ext cx="9874271" cy="446168"/>
          </a:xfrm>
          <a:prstGeom prst="rect">
            <a:avLst/>
          </a:prstGeom>
          <a:solidFill>
            <a:srgbClr val="FFFF99"/>
          </a:solidFill>
        </p:spPr>
      </p:pic>
      <p:sp>
        <p:nvSpPr>
          <p:cNvPr id="20" name="Прямокутник 19"/>
          <p:cNvSpPr/>
          <p:nvPr/>
        </p:nvSpPr>
        <p:spPr>
          <a:xfrm>
            <a:off x="2081772" y="3752251"/>
            <a:ext cx="3482107" cy="369332"/>
          </a:xfrm>
          <a:prstGeom prst="rect">
            <a:avLst/>
          </a:prstGeom>
        </p:spPr>
        <p:txBody>
          <a:bodyPr wrap="none">
            <a:spAutoFit/>
          </a:bodyPr>
          <a:lstStyle/>
          <a:p>
            <a:pPr lvl="0">
              <a:defRPr/>
            </a:pPr>
            <a:r>
              <a:rPr lang="ru-RU" dirty="0" err="1">
                <a:solidFill>
                  <a:prstClr val="black"/>
                </a:solidFill>
              </a:rPr>
              <a:t>відпустка</a:t>
            </a:r>
            <a:r>
              <a:rPr lang="ru-RU" dirty="0">
                <a:solidFill>
                  <a:prstClr val="black"/>
                </a:solidFill>
              </a:rPr>
              <a:t> по догляду за </a:t>
            </a:r>
            <a:r>
              <a:rPr lang="ru-RU" dirty="0" err="1" smtClean="0">
                <a:solidFill>
                  <a:prstClr val="black"/>
                </a:solidFill>
              </a:rPr>
              <a:t>дитиною</a:t>
            </a:r>
            <a:endParaRPr kumimoji="0" lang="uk-UA"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object 18"/>
          <p:cNvPicPr/>
          <p:nvPr/>
        </p:nvPicPr>
        <p:blipFill>
          <a:blip r:embed="rId2" cstate="print"/>
          <a:stretch>
            <a:fillRect/>
          </a:stretch>
        </p:blipFill>
        <p:spPr>
          <a:xfrm>
            <a:off x="1711592" y="4910121"/>
            <a:ext cx="9874269" cy="531422"/>
          </a:xfrm>
          <a:prstGeom prst="rect">
            <a:avLst/>
          </a:prstGeom>
          <a:solidFill>
            <a:srgbClr val="FFFF99"/>
          </a:solidFill>
        </p:spPr>
      </p:pic>
      <p:sp>
        <p:nvSpPr>
          <p:cNvPr id="22" name="Прямокутник 21"/>
          <p:cNvSpPr/>
          <p:nvPr/>
        </p:nvSpPr>
        <p:spPr>
          <a:xfrm>
            <a:off x="1952728" y="4965129"/>
            <a:ext cx="8668592" cy="369332"/>
          </a:xfrm>
          <a:prstGeom prst="rect">
            <a:avLst/>
          </a:prstGeom>
        </p:spPr>
        <p:txBody>
          <a:bodyPr wrap="none">
            <a:spAutoFit/>
          </a:bodyPr>
          <a:lstStyle/>
          <a:p>
            <a:pPr lvl="0">
              <a:defRPr/>
            </a:pPr>
            <a:r>
              <a:rPr lang="ru-RU" dirty="0" err="1"/>
              <a:t>тимчасова</a:t>
            </a:r>
            <a:r>
              <a:rPr lang="ru-RU" dirty="0"/>
              <a:t> </a:t>
            </a:r>
            <a:r>
              <a:rPr lang="ru-RU" dirty="0" err="1"/>
              <a:t>непрацездатність</a:t>
            </a:r>
            <a:r>
              <a:rPr lang="ru-RU" dirty="0"/>
              <a:t> (</a:t>
            </a:r>
            <a:r>
              <a:rPr lang="ru-RU" dirty="0" err="1"/>
              <a:t>більше</a:t>
            </a:r>
            <a:r>
              <a:rPr lang="ru-RU" dirty="0"/>
              <a:t> </a:t>
            </a:r>
            <a:r>
              <a:rPr lang="ru-RU" dirty="0" smtClean="0"/>
              <a:t>4-х </a:t>
            </a:r>
            <a:r>
              <a:rPr lang="ru-RU" dirty="0" err="1"/>
              <a:t>безперервних</a:t>
            </a:r>
            <a:r>
              <a:rPr lang="ru-RU" dirty="0"/>
              <a:t> </a:t>
            </a:r>
            <a:r>
              <a:rPr lang="ru-RU" dirty="0" err="1"/>
              <a:t>місяців</a:t>
            </a:r>
            <a:r>
              <a:rPr lang="ru-RU" dirty="0"/>
              <a:t> </a:t>
            </a:r>
            <a:r>
              <a:rPr lang="ru-RU" dirty="0" err="1"/>
              <a:t>протягом</a:t>
            </a:r>
            <a:r>
              <a:rPr lang="ru-RU" dirty="0"/>
              <a:t> </a:t>
            </a:r>
            <a:r>
              <a:rPr lang="ru-RU" dirty="0" err="1"/>
              <a:t>звітного</a:t>
            </a:r>
            <a:r>
              <a:rPr lang="ru-RU" dirty="0"/>
              <a:t> року</a:t>
            </a:r>
            <a:r>
              <a:rPr lang="ru-RU" dirty="0" smtClean="0"/>
              <a:t>)</a:t>
            </a:r>
            <a:endParaRPr kumimoji="0" lang="uk-UA"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Рисунок 22"/>
          <p:cNvPicPr>
            <a:picLocks noChangeAspect="1"/>
          </p:cNvPicPr>
          <p:nvPr/>
        </p:nvPicPr>
        <p:blipFill>
          <a:blip r:embed="rId4"/>
          <a:stretch>
            <a:fillRect/>
          </a:stretch>
        </p:blipFill>
        <p:spPr>
          <a:xfrm>
            <a:off x="638934" y="4938045"/>
            <a:ext cx="542591" cy="548688"/>
          </a:xfrm>
          <a:prstGeom prst="rect">
            <a:avLst/>
          </a:prstGeom>
        </p:spPr>
      </p:pic>
      <p:pic>
        <p:nvPicPr>
          <p:cNvPr id="24" name="Рисунок 23"/>
          <p:cNvPicPr>
            <a:picLocks noChangeAspect="1"/>
          </p:cNvPicPr>
          <p:nvPr/>
        </p:nvPicPr>
        <p:blipFill>
          <a:blip r:embed="rId5"/>
          <a:stretch>
            <a:fillRect/>
          </a:stretch>
        </p:blipFill>
        <p:spPr>
          <a:xfrm>
            <a:off x="647899" y="5569829"/>
            <a:ext cx="542591" cy="548688"/>
          </a:xfrm>
          <a:prstGeom prst="rect">
            <a:avLst/>
          </a:prstGeom>
        </p:spPr>
      </p:pic>
      <p:pic>
        <p:nvPicPr>
          <p:cNvPr id="25" name="Рисунок 24"/>
          <p:cNvPicPr>
            <a:picLocks noChangeAspect="1"/>
          </p:cNvPicPr>
          <p:nvPr/>
        </p:nvPicPr>
        <p:blipFill>
          <a:blip r:embed="rId6"/>
          <a:stretch>
            <a:fillRect/>
          </a:stretch>
        </p:blipFill>
        <p:spPr>
          <a:xfrm>
            <a:off x="605223" y="4911722"/>
            <a:ext cx="585267" cy="644985"/>
          </a:xfrm>
          <a:prstGeom prst="rect">
            <a:avLst/>
          </a:prstGeom>
        </p:spPr>
      </p:pic>
      <p:pic>
        <p:nvPicPr>
          <p:cNvPr id="26" name="Рисунок 25"/>
          <p:cNvPicPr>
            <a:picLocks noChangeAspect="1"/>
          </p:cNvPicPr>
          <p:nvPr/>
        </p:nvPicPr>
        <p:blipFill>
          <a:blip r:embed="rId7"/>
          <a:stretch>
            <a:fillRect/>
          </a:stretch>
        </p:blipFill>
        <p:spPr>
          <a:xfrm>
            <a:off x="626855" y="5509145"/>
            <a:ext cx="585267" cy="701101"/>
          </a:xfrm>
          <a:prstGeom prst="rect">
            <a:avLst/>
          </a:prstGeom>
        </p:spPr>
      </p:pic>
      <p:pic>
        <p:nvPicPr>
          <p:cNvPr id="27" name="Рисунок 26"/>
          <p:cNvPicPr>
            <a:picLocks noChangeAspect="1"/>
          </p:cNvPicPr>
          <p:nvPr/>
        </p:nvPicPr>
        <p:blipFill>
          <a:blip r:embed="rId8"/>
          <a:stretch>
            <a:fillRect/>
          </a:stretch>
        </p:blipFill>
        <p:spPr>
          <a:xfrm>
            <a:off x="1335240" y="4889432"/>
            <a:ext cx="243861" cy="585267"/>
          </a:xfrm>
          <a:prstGeom prst="rect">
            <a:avLst/>
          </a:prstGeom>
        </p:spPr>
      </p:pic>
      <p:pic>
        <p:nvPicPr>
          <p:cNvPr id="28" name="Рисунок 27"/>
          <p:cNvPicPr>
            <a:picLocks noChangeAspect="1"/>
          </p:cNvPicPr>
          <p:nvPr/>
        </p:nvPicPr>
        <p:blipFill>
          <a:blip r:embed="rId8"/>
          <a:stretch>
            <a:fillRect/>
          </a:stretch>
        </p:blipFill>
        <p:spPr>
          <a:xfrm>
            <a:off x="1351276" y="5507862"/>
            <a:ext cx="243861" cy="585267"/>
          </a:xfrm>
          <a:prstGeom prst="rect">
            <a:avLst/>
          </a:prstGeom>
        </p:spPr>
      </p:pic>
      <p:pic>
        <p:nvPicPr>
          <p:cNvPr id="29" name="Рисунок 28"/>
          <p:cNvPicPr>
            <a:picLocks noChangeAspect="1"/>
          </p:cNvPicPr>
          <p:nvPr/>
        </p:nvPicPr>
        <p:blipFill>
          <a:blip r:embed="rId9"/>
          <a:stretch>
            <a:fillRect/>
          </a:stretch>
        </p:blipFill>
        <p:spPr>
          <a:xfrm>
            <a:off x="320494" y="1942908"/>
            <a:ext cx="762066" cy="1009465"/>
          </a:xfrm>
          <a:prstGeom prst="rect">
            <a:avLst/>
          </a:prstGeom>
        </p:spPr>
      </p:pic>
      <p:pic>
        <p:nvPicPr>
          <p:cNvPr id="30" name="Рисунок 29"/>
          <p:cNvPicPr>
            <a:picLocks noChangeAspect="1"/>
          </p:cNvPicPr>
          <p:nvPr/>
        </p:nvPicPr>
        <p:blipFill>
          <a:blip r:embed="rId10"/>
          <a:stretch>
            <a:fillRect/>
          </a:stretch>
        </p:blipFill>
        <p:spPr>
          <a:xfrm>
            <a:off x="9727560" y="1302246"/>
            <a:ext cx="1087129" cy="1087129"/>
          </a:xfrm>
          <a:prstGeom prst="rect">
            <a:avLst/>
          </a:prstGeom>
        </p:spPr>
      </p:pic>
      <p:sp>
        <p:nvSpPr>
          <p:cNvPr id="31" name="TextBox 46"/>
          <p:cNvSpPr txBox="1"/>
          <p:nvPr/>
        </p:nvSpPr>
        <p:spPr>
          <a:xfrm>
            <a:off x="9585958" y="2500152"/>
            <a:ext cx="2070723" cy="6139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lvl="0" algn="ctr" hangingPunct="0">
              <a:defRPr/>
            </a:pPr>
            <a:r>
              <a:rPr lang="ru-RU" sz="1800" b="1" i="1" kern="0" dirty="0">
                <a:solidFill>
                  <a:prstClr val="black"/>
                </a:solidFill>
                <a:latin typeface="Calibri" panose="020F0502020204030204"/>
              </a:rPr>
              <a:t>не </a:t>
            </a:r>
            <a:r>
              <a:rPr lang="ru-RU" sz="1800" b="1" i="1" kern="0" dirty="0" err="1">
                <a:solidFill>
                  <a:prstClr val="black"/>
                </a:solidFill>
                <a:latin typeface="Calibri" panose="020F0502020204030204"/>
              </a:rPr>
              <a:t>менше</a:t>
            </a:r>
            <a:r>
              <a:rPr lang="ru-RU" sz="1800" b="1" i="1" kern="0" dirty="0">
                <a:solidFill>
                  <a:prstClr val="black"/>
                </a:solidFill>
                <a:latin typeface="Calibri" panose="020F0502020204030204"/>
              </a:rPr>
              <a:t> одного </a:t>
            </a:r>
            <a:r>
              <a:rPr lang="ru-RU" sz="1800" b="1" i="1" kern="0" dirty="0" smtClean="0">
                <a:solidFill>
                  <a:prstClr val="black"/>
                </a:solidFill>
                <a:latin typeface="Calibri" panose="020F0502020204030204"/>
              </a:rPr>
              <a:t>кредиту ЄКТС на </a:t>
            </a:r>
            <a:r>
              <a:rPr lang="ru-RU" sz="1800" b="1" i="1" kern="0" dirty="0" err="1" smtClean="0">
                <a:solidFill>
                  <a:prstClr val="black"/>
                </a:solidFill>
                <a:latin typeface="Calibri" panose="020F0502020204030204"/>
              </a:rPr>
              <a:t>рік</a:t>
            </a:r>
            <a:endParaRPr kumimoji="0" sz="1800" b="1" i="1" u="none" strike="noStrike" kern="0" cap="none" spc="0" normalizeH="0" baseline="0" noProof="0" dirty="0">
              <a:ln>
                <a:noFill/>
              </a:ln>
              <a:solidFill>
                <a:prstClr val="black"/>
              </a:solidFill>
              <a:effectLst/>
              <a:uLnTx/>
              <a:uFillTx/>
              <a:latin typeface="Calibri" panose="020F0502020204030204"/>
              <a:sym typeface="Muller Narrow ExtraBold"/>
            </a:endParaRPr>
          </a:p>
        </p:txBody>
      </p:sp>
      <p:sp>
        <p:nvSpPr>
          <p:cNvPr id="32" name="圆角矩形 202"/>
          <p:cNvSpPr/>
          <p:nvPr/>
        </p:nvSpPr>
        <p:spPr bwMode="auto">
          <a:xfrm flipH="1">
            <a:off x="897856" y="6299626"/>
            <a:ext cx="10126493" cy="426465"/>
          </a:xfrm>
          <a:prstGeom prst="roundRect">
            <a:avLst>
              <a:gd name="adj" fmla="val 50000"/>
            </a:avLst>
          </a:prstGeom>
          <a:solidFill>
            <a:schemeClr val="accent4">
              <a:lumMod val="40000"/>
              <a:lumOff val="60000"/>
            </a:schemeClr>
          </a:solidFill>
          <a:ln w="12700" cap="flat" cmpd="sng" algn="ctr">
            <a:noFill/>
            <a:prstDash val="solid"/>
            <a:miter lim="800000"/>
          </a:ln>
          <a:effectLst>
            <a:outerShdw blurRad="381000" dist="1905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zh-CN" sz="2000" b="0" i="0" u="none" strike="noStrike" kern="0" cap="none" spc="0" normalizeH="0" baseline="0" noProof="0" dirty="0" smtClean="0">
                <a:ln>
                  <a:noFill/>
                </a:ln>
                <a:effectLst/>
                <a:uLnTx/>
                <a:uFillTx/>
                <a:ea typeface="微软雅黑" panose="020B0503020204020204" pitchFamily="34" charset="-122"/>
                <a:cs typeface="+mn-cs"/>
              </a:rPr>
              <a:t>Щорічне звітування</a:t>
            </a:r>
            <a:r>
              <a:rPr kumimoji="0" lang="uk-UA" altLang="zh-CN" sz="2000" b="0" i="0" u="none" strike="noStrike" kern="0" cap="none" spc="0" normalizeH="0" noProof="0" dirty="0" smtClean="0">
                <a:ln>
                  <a:noFill/>
                </a:ln>
                <a:effectLst/>
                <a:uLnTx/>
                <a:uFillTx/>
                <a:ea typeface="微软雅黑" panose="020B0503020204020204" pitchFamily="34" charset="-122"/>
                <a:cs typeface="+mn-cs"/>
              </a:rPr>
              <a:t> Мінфіну про підвищення кваліфікації за встановленою формою </a:t>
            </a:r>
            <a:endParaRPr kumimoji="0" lang="zh-CN" altLang="en-US" sz="2000" b="0" i="0" u="none" strike="noStrike" kern="0" cap="none" spc="0" normalizeH="0" baseline="0" noProof="0" dirty="0" smtClean="0">
              <a:ln>
                <a:noFill/>
              </a:ln>
              <a:effectLst/>
              <a:uLnTx/>
              <a:uFillTx/>
              <a:ea typeface="微软雅黑" panose="020B0503020204020204" pitchFamily="34" charset="-122"/>
              <a:cs typeface="+mn-cs"/>
            </a:endParaRPr>
          </a:p>
        </p:txBody>
      </p:sp>
    </p:spTree>
    <p:extLst>
      <p:ext uri="{BB962C8B-B14F-4D97-AF65-F5344CB8AC3E}">
        <p14:creationId xmlns:p14="http://schemas.microsoft.com/office/powerpoint/2010/main" val="99935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DDA3B93-605F-4E15-834F-270A77826215}"/>
              </a:ext>
            </a:extLst>
          </p:cNvPr>
          <p:cNvSpPr/>
          <p:nvPr/>
        </p:nvSpPr>
        <p:spPr>
          <a:xfrm>
            <a:off x="903225" y="882905"/>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rgbClr val="FABE28"/>
            </a:solidFill>
            <a:prstDash val="solid"/>
            <a:miter/>
          </a:ln>
        </p:spPr>
        <p:txBody>
          <a:bodyPr rtlCol="0" anchor="ctr"/>
          <a:lstStyle/>
          <a:p>
            <a:pPr marL="0" marR="0" lvl="0" indent="0" algn="l" defTabSz="487695" rtl="0" eaLnBrk="1" fontAlgn="auto" latinLnBrk="0" hangingPunct="1">
              <a:lnSpc>
                <a:spcPct val="100000"/>
              </a:lnSpc>
              <a:spcBef>
                <a:spcPts val="0"/>
              </a:spcBef>
              <a:spcAft>
                <a:spcPts val="0"/>
              </a:spcAft>
              <a:buClrTx/>
              <a:buSzTx/>
              <a:buFontTx/>
              <a:buNone/>
              <a:tabLst/>
              <a:defRPr/>
            </a:pPr>
            <a:endParaRPr kumimoji="0" lang="uk-UA" sz="19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Місце для номера слайда 3"/>
          <p:cNvSpPr txBox="1">
            <a:spLocks/>
          </p:cNvSpPr>
          <p:nvPr/>
        </p:nvSpPr>
        <p:spPr>
          <a:xfrm>
            <a:off x="8610600" y="6356372"/>
            <a:ext cx="2743200" cy="365125"/>
          </a:xfrm>
          <a:prstGeom prst="rect">
            <a:avLst/>
          </a:prstGeom>
        </p:spPr>
        <p:txBody>
          <a:bodyPr vert="horz" lIns="91440" tIns="45720" rIns="91440" bIns="45720" rtlCol="0" anchor="ctr"/>
          <a:lstStyle>
            <a:defPPr>
              <a:defRPr lang="uk-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C5D663-84F4-46BE-95C8-A990D879E497}" type="slidenum">
              <a:rPr kumimoji="0" lang="uk-U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uk-U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1" name="Заголовок 21"/>
          <p:cNvSpPr>
            <a:spLocks noGrp="1"/>
          </p:cNvSpPr>
          <p:nvPr>
            <p:ph type="title"/>
          </p:nvPr>
        </p:nvSpPr>
        <p:spPr>
          <a:xfrm>
            <a:off x="3149745" y="945051"/>
            <a:ext cx="8016007" cy="606478"/>
          </a:xfrm>
          <a:solidFill>
            <a:schemeClr val="bg1"/>
          </a:solidFill>
        </p:spPr>
        <p:txBody>
          <a:bodyPr>
            <a:noAutofit/>
          </a:bodyPr>
          <a:lstStyle/>
          <a:p>
            <a:pPr algn="ctr">
              <a:spcBef>
                <a:spcPts val="600"/>
              </a:spcBef>
              <a:spcAft>
                <a:spcPts val="600"/>
              </a:spcAft>
            </a:pPr>
            <a:r>
              <a:rPr lang="ru-RU" sz="2800" b="1" kern="0" dirty="0" err="1" smtClean="0">
                <a:solidFill>
                  <a:schemeClr val="accent1">
                    <a:lumMod val="75000"/>
                  </a:schemeClr>
                </a:solidFill>
                <a:latin typeface="Calibri" panose="020F0502020204030204" pitchFamily="34" charset="0"/>
                <a:cs typeface="Calibri" panose="020F0502020204030204" pitchFamily="34" charset="0"/>
              </a:rPr>
              <a:t>Переваги</a:t>
            </a:r>
            <a:r>
              <a:rPr lang="ru-RU" sz="2800" b="1" kern="0" dirty="0" smtClean="0">
                <a:solidFill>
                  <a:schemeClr val="accent1">
                    <a:lumMod val="75000"/>
                  </a:schemeClr>
                </a:solidFill>
                <a:latin typeface="Calibri" panose="020F0502020204030204" pitchFamily="34" charset="0"/>
                <a:cs typeface="Calibri" panose="020F0502020204030204" pitchFamily="34" charset="0"/>
              </a:rPr>
              <a:t> </a:t>
            </a:r>
            <a:r>
              <a:rPr lang="ru-RU" sz="2800" b="1" kern="0" dirty="0" err="1" smtClean="0">
                <a:solidFill>
                  <a:schemeClr val="accent1">
                    <a:lumMod val="75000"/>
                  </a:schemeClr>
                </a:solidFill>
                <a:latin typeface="Calibri" panose="020F0502020204030204" pitchFamily="34" charset="0"/>
                <a:cs typeface="Calibri" panose="020F0502020204030204" pitchFamily="34" charset="0"/>
              </a:rPr>
              <a:t>від</a:t>
            </a:r>
            <a:r>
              <a:rPr lang="ru-RU" sz="2800" b="1" kern="0" dirty="0" smtClean="0">
                <a:solidFill>
                  <a:schemeClr val="accent1">
                    <a:lumMod val="75000"/>
                  </a:schemeClr>
                </a:solidFill>
                <a:latin typeface="Calibri" panose="020F0502020204030204" pitchFamily="34" charset="0"/>
                <a:cs typeface="Calibri" panose="020F0502020204030204" pitchFamily="34" charset="0"/>
              </a:rPr>
              <a:t> </a:t>
            </a:r>
            <a:r>
              <a:rPr lang="ru-RU" sz="2800" b="1" kern="0" dirty="0" err="1" smtClean="0">
                <a:solidFill>
                  <a:schemeClr val="accent1">
                    <a:lumMod val="75000"/>
                  </a:schemeClr>
                </a:solidFill>
                <a:latin typeface="Calibri" panose="020F0502020204030204" pitchFamily="34" charset="0"/>
                <a:cs typeface="Calibri" panose="020F0502020204030204" pitchFamily="34" charset="0"/>
              </a:rPr>
              <a:t>проходження</a:t>
            </a:r>
            <a:r>
              <a:rPr lang="ru-RU" sz="2800" b="1" kern="0" dirty="0" smtClean="0">
                <a:solidFill>
                  <a:schemeClr val="accent1">
                    <a:lumMod val="75000"/>
                  </a:schemeClr>
                </a:solidFill>
                <a:latin typeface="Calibri" panose="020F0502020204030204" pitchFamily="34" charset="0"/>
                <a:cs typeface="Calibri" panose="020F0502020204030204" pitchFamily="34" charset="0"/>
              </a:rPr>
              <a:t> </a:t>
            </a:r>
            <a:r>
              <a:rPr lang="ru-RU" sz="2800" b="1" kern="0" dirty="0" err="1" smtClean="0">
                <a:solidFill>
                  <a:schemeClr val="accent1">
                    <a:lumMod val="75000"/>
                  </a:schemeClr>
                </a:solidFill>
                <a:latin typeface="Calibri" panose="020F0502020204030204" pitchFamily="34" charset="0"/>
                <a:cs typeface="Calibri" panose="020F0502020204030204" pitchFamily="34" charset="0"/>
              </a:rPr>
              <a:t>сертифікації</a:t>
            </a:r>
            <a:r>
              <a:rPr lang="ru-RU" sz="2800" b="1" kern="0" dirty="0" smtClean="0">
                <a:solidFill>
                  <a:schemeClr val="accent1">
                    <a:lumMod val="75000"/>
                  </a:schemeClr>
                </a:solidFill>
                <a:latin typeface="Calibri" panose="020F0502020204030204" pitchFamily="34" charset="0"/>
                <a:cs typeface="Calibri" panose="020F0502020204030204" pitchFamily="34" charset="0"/>
              </a:rPr>
              <a:t>:</a:t>
            </a:r>
            <a:endParaRPr lang="uk-UA" sz="2800" b="1" kern="0" dirty="0">
              <a:solidFill>
                <a:schemeClr val="accent1">
                  <a:lumMod val="75000"/>
                </a:schemeClr>
              </a:solidFill>
              <a:latin typeface="Calibri" panose="020F0502020204030204" pitchFamily="34" charset="0"/>
              <a:cs typeface="Calibri" panose="020F0502020204030204" pitchFamily="34" charset="0"/>
            </a:endParaRPr>
          </a:p>
        </p:txBody>
      </p:sp>
      <p:sp>
        <p:nvSpPr>
          <p:cNvPr id="42" name="1"/>
          <p:cNvSpPr txBox="1"/>
          <p:nvPr/>
        </p:nvSpPr>
        <p:spPr>
          <a:xfrm>
            <a:off x="692562" y="4177375"/>
            <a:ext cx="364889" cy="3813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sz="2600" b="0" i="0" u="none" strike="noStrike" kern="0" cap="none" spc="0" normalizeH="0" baseline="0" noProof="0" dirty="0">
                <a:ln>
                  <a:noFill/>
                </a:ln>
                <a:solidFill>
                  <a:srgbClr val="FFFFFF"/>
                </a:solidFill>
                <a:effectLst/>
                <a:uLnTx/>
                <a:uFillTx/>
                <a:latin typeface="Muller Narrow ExtraBold"/>
                <a:sym typeface="Muller Narrow ExtraBold"/>
              </a:rPr>
              <a:t>1</a:t>
            </a:r>
          </a:p>
        </p:txBody>
      </p:sp>
      <p:sp>
        <p:nvSpPr>
          <p:cNvPr id="158" name="TextBox 46"/>
          <p:cNvSpPr txBox="1"/>
          <p:nvPr/>
        </p:nvSpPr>
        <p:spPr>
          <a:xfrm>
            <a:off x="5387193" y="2669670"/>
            <a:ext cx="5278015" cy="4483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lang="uk-UA" sz="1800" kern="0" dirty="0" smtClean="0">
                <a:solidFill>
                  <a:prstClr val="black"/>
                </a:solidFill>
                <a:latin typeface="Calibri" panose="020F0502020204030204"/>
              </a:rPr>
              <a:t>п</a:t>
            </a:r>
            <a:r>
              <a:rPr kumimoji="0" lang="uk-UA" sz="1800" b="0" i="0" u="none" strike="noStrike" kern="0" cap="none" spc="0" normalizeH="0" baseline="0" noProof="0" dirty="0" err="1" smtClean="0">
                <a:ln>
                  <a:noFill/>
                </a:ln>
                <a:solidFill>
                  <a:prstClr val="black"/>
                </a:solidFill>
                <a:effectLst/>
                <a:uLnTx/>
                <a:uFillTx/>
                <a:latin typeface="Calibri" panose="020F0502020204030204"/>
                <a:sym typeface="Muller Narrow ExtraBold"/>
              </a:rPr>
              <a:t>рофесійний</a:t>
            </a:r>
            <a:r>
              <a:rPr kumimoji="0" lang="uk-UA" sz="1800" b="0" i="0" u="none" strike="noStrike" kern="0" cap="none" spc="0" normalizeH="0" baseline="0" noProof="0" dirty="0" smtClean="0">
                <a:ln>
                  <a:noFill/>
                </a:ln>
                <a:solidFill>
                  <a:prstClr val="black"/>
                </a:solidFill>
                <a:effectLst/>
                <a:uLnTx/>
                <a:uFillTx/>
                <a:latin typeface="Calibri" panose="020F0502020204030204"/>
                <a:sym typeface="Muller Narrow ExtraBold"/>
              </a:rPr>
              <a:t> розвиток і підвищення кваліфікації</a:t>
            </a:r>
            <a:endParaRPr kumimoji="0" lang="uk-UA" sz="1800" b="0" i="0" u="none" strike="noStrike" kern="0" cap="none" spc="0" normalizeH="0" baseline="0" noProof="0" dirty="0">
              <a:ln>
                <a:noFill/>
              </a:ln>
              <a:solidFill>
                <a:prstClr val="black"/>
              </a:solidFill>
              <a:effectLst/>
              <a:uLnTx/>
              <a:uFillTx/>
              <a:latin typeface="Calibri" panose="020F0502020204030204"/>
              <a:sym typeface="Muller Narrow ExtraBold"/>
            </a:endParaRPr>
          </a:p>
        </p:txBody>
      </p:sp>
      <p:sp>
        <p:nvSpPr>
          <p:cNvPr id="159" name="TextBox 46"/>
          <p:cNvSpPr txBox="1"/>
          <p:nvPr/>
        </p:nvSpPr>
        <p:spPr>
          <a:xfrm>
            <a:off x="5358679" y="1613876"/>
            <a:ext cx="5407933" cy="5810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uk-UA" sz="1800" b="0" i="0" u="none" strike="noStrike" kern="0" cap="none" spc="0" normalizeH="0" baseline="0" dirty="0" smtClean="0">
                <a:ln>
                  <a:noFill/>
                </a:ln>
                <a:solidFill>
                  <a:prstClr val="black"/>
                </a:solidFill>
                <a:effectLst/>
                <a:uLnTx/>
                <a:uFillTx/>
                <a:latin typeface="Calibri" panose="020F0502020204030204"/>
                <a:sym typeface="Muller Narrow ExtraBold"/>
              </a:rPr>
              <a:t>систематизація знань і навичок внаслідок проходження навчання за програмою підготовки до сертифікації</a:t>
            </a:r>
            <a:endParaRPr kumimoji="0" lang="uk-UA" sz="1800" b="0" i="0" u="none" strike="noStrike" kern="0" cap="none" spc="0" normalizeH="0" baseline="0" dirty="0">
              <a:ln>
                <a:noFill/>
              </a:ln>
              <a:solidFill>
                <a:prstClr val="black"/>
              </a:solidFill>
              <a:effectLst/>
              <a:uLnTx/>
              <a:uFillTx/>
              <a:latin typeface="Calibri" panose="020F0502020204030204"/>
              <a:sym typeface="Muller Narrow ExtraBold"/>
            </a:endParaRPr>
          </a:p>
        </p:txBody>
      </p:sp>
      <p:sp>
        <p:nvSpPr>
          <p:cNvPr id="160" name="TextBox 46"/>
          <p:cNvSpPr txBox="1"/>
          <p:nvPr/>
        </p:nvSpPr>
        <p:spPr>
          <a:xfrm>
            <a:off x="5358679" y="3247588"/>
            <a:ext cx="5907801" cy="3577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lang="uk-UA" sz="1800" kern="0" dirty="0" smtClean="0">
                <a:solidFill>
                  <a:prstClr val="black"/>
                </a:solidFill>
                <a:latin typeface="Calibri" panose="020F0502020204030204"/>
              </a:rPr>
              <a:t>м</a:t>
            </a:r>
            <a:r>
              <a:rPr kumimoji="0" lang="uk-UA" sz="1800" b="0" i="0" u="none" strike="noStrike" kern="0" cap="none" spc="0" normalizeH="0" baseline="0" noProof="0" dirty="0" err="1" smtClean="0">
                <a:ln>
                  <a:noFill/>
                </a:ln>
                <a:solidFill>
                  <a:prstClr val="black"/>
                </a:solidFill>
                <a:effectLst/>
                <a:uLnTx/>
                <a:uFillTx/>
                <a:latin typeface="Calibri" panose="020F0502020204030204"/>
                <a:sym typeface="Muller Narrow ExtraBold"/>
              </a:rPr>
              <a:t>ожливість</a:t>
            </a:r>
            <a:r>
              <a:rPr kumimoji="0" lang="uk-UA" sz="1800" b="0" i="0" u="none" strike="noStrike" kern="0" cap="none" spc="0" normalizeH="0" baseline="0" noProof="0" dirty="0" smtClean="0">
                <a:ln>
                  <a:noFill/>
                </a:ln>
                <a:solidFill>
                  <a:prstClr val="black"/>
                </a:solidFill>
                <a:effectLst/>
                <a:uLnTx/>
                <a:uFillTx/>
                <a:latin typeface="Calibri" panose="020F0502020204030204"/>
                <a:sym typeface="Muller Narrow ExtraBold"/>
              </a:rPr>
              <a:t> отримання вищої заробітної плати</a:t>
            </a:r>
            <a:endParaRPr kumimoji="0" lang="uk-UA" sz="1800" b="0" i="0" u="none" strike="noStrike" kern="0" cap="none" spc="0" normalizeH="0" baseline="0" noProof="0" dirty="0">
              <a:ln>
                <a:noFill/>
              </a:ln>
              <a:solidFill>
                <a:prstClr val="black"/>
              </a:solidFill>
              <a:effectLst/>
              <a:uLnTx/>
              <a:uFillTx/>
              <a:latin typeface="Calibri" panose="020F0502020204030204"/>
              <a:sym typeface="Muller Narrow ExtraBold"/>
            </a:endParaRPr>
          </a:p>
        </p:txBody>
      </p:sp>
      <p:pic>
        <p:nvPicPr>
          <p:cNvPr id="2" name="Рисунок 1"/>
          <p:cNvPicPr>
            <a:picLocks noChangeAspect="1"/>
          </p:cNvPicPr>
          <p:nvPr/>
        </p:nvPicPr>
        <p:blipFill>
          <a:blip r:embed="rId2">
            <a:duotone>
              <a:schemeClr val="accent4">
                <a:shade val="45000"/>
                <a:satMod val="135000"/>
              </a:schemeClr>
              <a:prstClr val="white"/>
            </a:duotone>
          </a:blip>
          <a:stretch>
            <a:fillRect/>
          </a:stretch>
        </p:blipFill>
        <p:spPr>
          <a:xfrm>
            <a:off x="4757012" y="2672672"/>
            <a:ext cx="369592" cy="328172"/>
          </a:xfrm>
          <a:prstGeom prst="rect">
            <a:avLst/>
          </a:prstGeom>
        </p:spPr>
      </p:pic>
      <p:pic>
        <p:nvPicPr>
          <p:cNvPr id="162" name="Рисунок 161"/>
          <p:cNvPicPr>
            <a:picLocks noChangeAspect="1"/>
          </p:cNvPicPr>
          <p:nvPr/>
        </p:nvPicPr>
        <p:blipFill>
          <a:blip r:embed="rId2">
            <a:duotone>
              <a:schemeClr val="accent4">
                <a:shade val="45000"/>
                <a:satMod val="135000"/>
              </a:schemeClr>
              <a:prstClr val="white"/>
            </a:duotone>
          </a:blip>
          <a:stretch>
            <a:fillRect/>
          </a:stretch>
        </p:blipFill>
        <p:spPr>
          <a:xfrm>
            <a:off x="4763015" y="1682809"/>
            <a:ext cx="364797" cy="323914"/>
          </a:xfrm>
          <a:prstGeom prst="rect">
            <a:avLst/>
          </a:prstGeom>
        </p:spPr>
      </p:pic>
      <p:sp>
        <p:nvSpPr>
          <p:cNvPr id="182" name="Line"/>
          <p:cNvSpPr/>
          <p:nvPr/>
        </p:nvSpPr>
        <p:spPr>
          <a:xfrm>
            <a:off x="3330702" y="1787776"/>
            <a:ext cx="1432314" cy="18669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1" y="21600"/>
                  <a:pt x="10801" y="0"/>
                  <a:pt x="21600" y="0"/>
                </a:cubicBezTo>
              </a:path>
            </a:pathLst>
          </a:custGeom>
          <a:ln w="38100">
            <a:solidFill>
              <a:srgbClr val="DCDEE0"/>
            </a:solidFill>
            <a:miter/>
          </a:ln>
        </p:spPr>
        <p:txBody>
          <a:bodyPr lIns="59013" tIns="59013" rIns="59013" bIns="59013"/>
          <a:lstStyle/>
          <a:p>
            <a:pPr algn="l" defTabSz="590133">
              <a:lnSpc>
                <a:spcPct val="93000"/>
              </a:lnSpc>
              <a:defRPr sz="2200" b="0">
                <a:latin typeface="Arial"/>
                <a:ea typeface="Arial"/>
                <a:cs typeface="Arial"/>
                <a:sym typeface="Arial"/>
              </a:defRPr>
            </a:pPr>
            <a:endParaRPr/>
          </a:p>
        </p:txBody>
      </p:sp>
      <p:sp>
        <p:nvSpPr>
          <p:cNvPr id="184" name="Line"/>
          <p:cNvSpPr/>
          <p:nvPr/>
        </p:nvSpPr>
        <p:spPr>
          <a:xfrm>
            <a:off x="3416757" y="2774708"/>
            <a:ext cx="1348899" cy="8453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1" y="21600"/>
                  <a:pt x="10801" y="0"/>
                  <a:pt x="21600" y="0"/>
                </a:cubicBezTo>
              </a:path>
            </a:pathLst>
          </a:custGeom>
          <a:ln w="38100">
            <a:solidFill>
              <a:srgbClr val="DCDEE0"/>
            </a:solidFill>
            <a:miter/>
          </a:ln>
        </p:spPr>
        <p:txBody>
          <a:bodyPr lIns="59013" tIns="59013" rIns="59013" bIns="59013"/>
          <a:lstStyle/>
          <a:p>
            <a:pPr algn="l" defTabSz="590133">
              <a:lnSpc>
                <a:spcPct val="93000"/>
              </a:lnSpc>
              <a:defRPr sz="2200" b="0">
                <a:latin typeface="Arial"/>
                <a:ea typeface="Arial"/>
                <a:cs typeface="Arial"/>
                <a:sym typeface="Arial"/>
              </a:defRPr>
            </a:pPr>
            <a:endParaRPr/>
          </a:p>
        </p:txBody>
      </p:sp>
      <p:sp>
        <p:nvSpPr>
          <p:cNvPr id="186" name="Line"/>
          <p:cNvSpPr/>
          <p:nvPr/>
        </p:nvSpPr>
        <p:spPr>
          <a:xfrm>
            <a:off x="3408508" y="3391450"/>
            <a:ext cx="1357148" cy="2535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1" y="21600"/>
                  <a:pt x="10801" y="0"/>
                  <a:pt x="21600" y="0"/>
                </a:cubicBezTo>
              </a:path>
            </a:pathLst>
          </a:custGeom>
          <a:ln w="38100">
            <a:solidFill>
              <a:srgbClr val="DCDEE0"/>
            </a:solidFill>
            <a:miter/>
          </a:ln>
        </p:spPr>
        <p:txBody>
          <a:bodyPr lIns="59013" tIns="59013" rIns="59013" bIns="59013"/>
          <a:lstStyle/>
          <a:p>
            <a:pPr algn="l" defTabSz="590133">
              <a:lnSpc>
                <a:spcPct val="93000"/>
              </a:lnSpc>
              <a:defRPr sz="2200" b="0">
                <a:latin typeface="Arial"/>
                <a:ea typeface="Arial"/>
                <a:cs typeface="Arial"/>
                <a:sym typeface="Arial"/>
              </a:defRPr>
            </a:pPr>
            <a:endParaRPr/>
          </a:p>
        </p:txBody>
      </p:sp>
      <p:sp>
        <p:nvSpPr>
          <p:cNvPr id="188" name="Line"/>
          <p:cNvSpPr/>
          <p:nvPr/>
        </p:nvSpPr>
        <p:spPr>
          <a:xfrm>
            <a:off x="3121723" y="3654757"/>
            <a:ext cx="1643933" cy="4341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1" y="0"/>
                  <a:pt x="10801" y="21600"/>
                  <a:pt x="21600" y="21600"/>
                </a:cubicBezTo>
              </a:path>
            </a:pathLst>
          </a:custGeom>
          <a:ln w="38100">
            <a:solidFill>
              <a:srgbClr val="DCDEE0"/>
            </a:solidFill>
            <a:miter/>
          </a:ln>
        </p:spPr>
        <p:txBody>
          <a:bodyPr lIns="59013" tIns="59013" rIns="59013" bIns="59013"/>
          <a:lstStyle/>
          <a:p>
            <a:pPr algn="l" defTabSz="590133">
              <a:lnSpc>
                <a:spcPct val="93000"/>
              </a:lnSpc>
              <a:defRPr sz="2200" b="0">
                <a:latin typeface="Arial"/>
                <a:ea typeface="Arial"/>
                <a:cs typeface="Arial"/>
                <a:sym typeface="Arial"/>
              </a:defRPr>
            </a:pPr>
            <a:endParaRPr/>
          </a:p>
        </p:txBody>
      </p:sp>
      <p:sp>
        <p:nvSpPr>
          <p:cNvPr id="190" name="Line"/>
          <p:cNvSpPr/>
          <p:nvPr/>
        </p:nvSpPr>
        <p:spPr>
          <a:xfrm>
            <a:off x="3358353" y="3701678"/>
            <a:ext cx="1459353" cy="9746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1" y="0"/>
                  <a:pt x="10801" y="21600"/>
                  <a:pt x="21600" y="21600"/>
                </a:cubicBezTo>
              </a:path>
            </a:pathLst>
          </a:custGeom>
          <a:ln w="38100">
            <a:solidFill>
              <a:srgbClr val="DCDEE0"/>
            </a:solidFill>
            <a:miter/>
          </a:ln>
        </p:spPr>
        <p:txBody>
          <a:bodyPr lIns="59013" tIns="59013" rIns="59013" bIns="59013"/>
          <a:lstStyle/>
          <a:p>
            <a:pPr algn="l" defTabSz="590133">
              <a:lnSpc>
                <a:spcPct val="93000"/>
              </a:lnSpc>
              <a:defRPr sz="2200" b="0">
                <a:latin typeface="Arial"/>
                <a:ea typeface="Arial"/>
                <a:cs typeface="Arial"/>
                <a:sym typeface="Arial"/>
              </a:defRPr>
            </a:pPr>
            <a:endParaRPr/>
          </a:p>
        </p:txBody>
      </p:sp>
      <p:sp>
        <p:nvSpPr>
          <p:cNvPr id="192" name="Line"/>
          <p:cNvSpPr/>
          <p:nvPr/>
        </p:nvSpPr>
        <p:spPr>
          <a:xfrm>
            <a:off x="3476102" y="3780675"/>
            <a:ext cx="1314974" cy="1644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1" y="0"/>
                  <a:pt x="10801" y="21600"/>
                  <a:pt x="21600" y="21600"/>
                </a:cubicBezTo>
              </a:path>
            </a:pathLst>
          </a:custGeom>
          <a:ln w="38100">
            <a:solidFill>
              <a:srgbClr val="DCDEE0"/>
            </a:solidFill>
            <a:miter/>
          </a:ln>
        </p:spPr>
        <p:txBody>
          <a:bodyPr lIns="59013" tIns="59013" rIns="59013" bIns="59013"/>
          <a:lstStyle/>
          <a:p>
            <a:pPr algn="l" defTabSz="590133">
              <a:lnSpc>
                <a:spcPct val="93000"/>
              </a:lnSpc>
              <a:defRPr sz="2200" b="0">
                <a:latin typeface="Arial"/>
                <a:ea typeface="Arial"/>
                <a:cs typeface="Arial"/>
                <a:sym typeface="Arial"/>
              </a:defRPr>
            </a:pPr>
            <a:endParaRPr/>
          </a:p>
        </p:txBody>
      </p:sp>
      <p:sp>
        <p:nvSpPr>
          <p:cNvPr id="193" name="Shape"/>
          <p:cNvSpPr/>
          <p:nvPr/>
        </p:nvSpPr>
        <p:spPr>
          <a:xfrm>
            <a:off x="14440832" y="12456613"/>
            <a:ext cx="109842" cy="19838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782"/>
                  <a:pt x="21190" y="14491"/>
                  <a:pt x="20165" y="16200"/>
                </a:cubicBezTo>
                <a:cubicBezTo>
                  <a:pt x="19208" y="17909"/>
                  <a:pt x="17977" y="19208"/>
                  <a:pt x="16200" y="20165"/>
                </a:cubicBezTo>
                <a:cubicBezTo>
                  <a:pt x="14491" y="21190"/>
                  <a:pt x="12782" y="21600"/>
                  <a:pt x="10800" y="21600"/>
                </a:cubicBezTo>
                <a:cubicBezTo>
                  <a:pt x="8818" y="21600"/>
                  <a:pt x="7177" y="21190"/>
                  <a:pt x="5400" y="20165"/>
                </a:cubicBezTo>
                <a:cubicBezTo>
                  <a:pt x="3691" y="19208"/>
                  <a:pt x="2461" y="17909"/>
                  <a:pt x="1435" y="16200"/>
                </a:cubicBezTo>
                <a:cubicBezTo>
                  <a:pt x="478" y="14491"/>
                  <a:pt x="0" y="12782"/>
                  <a:pt x="0" y="10800"/>
                </a:cubicBezTo>
                <a:cubicBezTo>
                  <a:pt x="0" y="8818"/>
                  <a:pt x="478" y="7109"/>
                  <a:pt x="1435" y="5400"/>
                </a:cubicBezTo>
                <a:cubicBezTo>
                  <a:pt x="2461" y="3691"/>
                  <a:pt x="3691" y="2461"/>
                  <a:pt x="5400" y="1435"/>
                </a:cubicBezTo>
                <a:cubicBezTo>
                  <a:pt x="7177" y="478"/>
                  <a:pt x="8818" y="0"/>
                  <a:pt x="10800" y="0"/>
                </a:cubicBezTo>
                <a:cubicBezTo>
                  <a:pt x="12782" y="0"/>
                  <a:pt x="14491" y="478"/>
                  <a:pt x="16200" y="1435"/>
                </a:cubicBezTo>
                <a:cubicBezTo>
                  <a:pt x="17977" y="2461"/>
                  <a:pt x="19208" y="3691"/>
                  <a:pt x="20165" y="5400"/>
                </a:cubicBezTo>
                <a:cubicBezTo>
                  <a:pt x="21190" y="7109"/>
                  <a:pt x="21600" y="8818"/>
                  <a:pt x="21600" y="10800"/>
                </a:cubicBezTo>
              </a:path>
            </a:pathLst>
          </a:custGeom>
          <a:solidFill>
            <a:srgbClr val="FDDA34"/>
          </a:solidFill>
          <a:ln w="12700">
            <a:miter lim="400000"/>
          </a:ln>
        </p:spPr>
        <p:txBody>
          <a:bodyPr lIns="59013" tIns="59013" rIns="59013" bIns="59013" anchor="ctr"/>
          <a:lstStyle/>
          <a:p>
            <a:pPr algn="l" defTabSz="590133">
              <a:lnSpc>
                <a:spcPct val="93000"/>
              </a:lnSpc>
              <a:defRPr sz="2200" b="0">
                <a:latin typeface="Arial"/>
                <a:ea typeface="Arial"/>
                <a:cs typeface="Arial"/>
                <a:sym typeface="Arial"/>
              </a:defRPr>
            </a:pPr>
            <a:endParaRPr/>
          </a:p>
        </p:txBody>
      </p:sp>
      <p:grpSp>
        <p:nvGrpSpPr>
          <p:cNvPr id="194" name="Group"/>
          <p:cNvGrpSpPr/>
          <p:nvPr/>
        </p:nvGrpSpPr>
        <p:grpSpPr>
          <a:xfrm>
            <a:off x="1227546" y="1824968"/>
            <a:ext cx="1473476" cy="3773135"/>
            <a:chOff x="0" y="0"/>
            <a:chExt cx="2859312" cy="5257175"/>
          </a:xfrm>
        </p:grpSpPr>
        <p:pic>
          <p:nvPicPr>
            <p:cNvPr id="195" name="image.png" descr="image.png"/>
            <p:cNvPicPr>
              <a:picLocks noChangeAspect="1"/>
            </p:cNvPicPr>
            <p:nvPr/>
          </p:nvPicPr>
          <p:blipFill>
            <a:blip r:embed="rId3">
              <a:extLst/>
            </a:blip>
            <a:stretch>
              <a:fillRect/>
            </a:stretch>
          </p:blipFill>
          <p:spPr>
            <a:xfrm>
              <a:off x="374624" y="4354234"/>
              <a:ext cx="2484689" cy="902942"/>
            </a:xfrm>
            <a:prstGeom prst="rect">
              <a:avLst/>
            </a:prstGeom>
            <a:ln w="12700" cap="flat">
              <a:noFill/>
              <a:miter lim="400000"/>
            </a:ln>
            <a:effectLst/>
          </p:spPr>
        </p:pic>
        <p:sp>
          <p:nvSpPr>
            <p:cNvPr id="196" name="Shape"/>
            <p:cNvSpPr/>
            <p:nvPr/>
          </p:nvSpPr>
          <p:spPr>
            <a:xfrm>
              <a:off x="596190" y="4056457"/>
              <a:ext cx="341153" cy="654001"/>
            </a:xfrm>
            <a:custGeom>
              <a:avLst/>
              <a:gdLst/>
              <a:ahLst/>
              <a:cxnLst>
                <a:cxn ang="0">
                  <a:pos x="wd2" y="hd2"/>
                </a:cxn>
                <a:cxn ang="5400000">
                  <a:pos x="wd2" y="hd2"/>
                </a:cxn>
                <a:cxn ang="10800000">
                  <a:pos x="wd2" y="hd2"/>
                </a:cxn>
                <a:cxn ang="16200000">
                  <a:pos x="wd2" y="hd2"/>
                </a:cxn>
              </a:cxnLst>
              <a:rect l="0" t="0" r="r" b="b"/>
              <a:pathLst>
                <a:path w="19376" h="20932" extrusionOk="0">
                  <a:moveTo>
                    <a:pt x="1459" y="1972"/>
                  </a:moveTo>
                  <a:cubicBezTo>
                    <a:pt x="-763" y="3016"/>
                    <a:pt x="-187" y="4315"/>
                    <a:pt x="1459" y="6798"/>
                  </a:cubicBezTo>
                  <a:cubicBezTo>
                    <a:pt x="3063" y="9304"/>
                    <a:pt x="4215" y="9489"/>
                    <a:pt x="4215" y="9489"/>
                  </a:cubicBezTo>
                  <a:cubicBezTo>
                    <a:pt x="4215" y="9489"/>
                    <a:pt x="5984" y="11972"/>
                    <a:pt x="6108" y="13294"/>
                  </a:cubicBezTo>
                  <a:cubicBezTo>
                    <a:pt x="6190" y="14524"/>
                    <a:pt x="12608" y="19767"/>
                    <a:pt x="15159" y="20695"/>
                  </a:cubicBezTo>
                  <a:cubicBezTo>
                    <a:pt x="17710" y="21600"/>
                    <a:pt x="19891" y="19767"/>
                    <a:pt x="18986" y="17609"/>
                  </a:cubicBezTo>
                  <a:cubicBezTo>
                    <a:pt x="18039" y="15452"/>
                    <a:pt x="17587" y="9420"/>
                    <a:pt x="19232" y="6798"/>
                  </a:cubicBezTo>
                  <a:cubicBezTo>
                    <a:pt x="20837" y="4176"/>
                    <a:pt x="8535" y="0"/>
                    <a:pt x="8535" y="0"/>
                  </a:cubicBezTo>
                  <a:cubicBezTo>
                    <a:pt x="8535" y="0"/>
                    <a:pt x="3763" y="905"/>
                    <a:pt x="1459" y="1972"/>
                  </a:cubicBezTo>
                </a:path>
              </a:pathLst>
            </a:custGeom>
            <a:solidFill>
              <a:srgbClr val="0E504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197" name="Shape"/>
            <p:cNvSpPr/>
            <p:nvPr/>
          </p:nvSpPr>
          <p:spPr>
            <a:xfrm>
              <a:off x="1758238" y="4796526"/>
              <a:ext cx="649451" cy="340849"/>
            </a:xfrm>
            <a:custGeom>
              <a:avLst/>
              <a:gdLst/>
              <a:ahLst/>
              <a:cxnLst>
                <a:cxn ang="0">
                  <a:pos x="wd2" y="hd2"/>
                </a:cxn>
                <a:cxn ang="5400000">
                  <a:pos x="wd2" y="hd2"/>
                </a:cxn>
                <a:cxn ang="10800000">
                  <a:pos x="wd2" y="hd2"/>
                </a:cxn>
                <a:cxn ang="16200000">
                  <a:pos x="wd2" y="hd2"/>
                </a:cxn>
              </a:cxnLst>
              <a:rect l="0" t="0" r="r" b="b"/>
              <a:pathLst>
                <a:path w="19579" h="18282" extrusionOk="0">
                  <a:moveTo>
                    <a:pt x="870" y="1698"/>
                  </a:moveTo>
                  <a:cubicBezTo>
                    <a:pt x="870" y="1698"/>
                    <a:pt x="-687" y="12048"/>
                    <a:pt x="366" y="13806"/>
                  </a:cubicBezTo>
                  <a:cubicBezTo>
                    <a:pt x="1352" y="15603"/>
                    <a:pt x="4554" y="17478"/>
                    <a:pt x="6111" y="15017"/>
                  </a:cubicBezTo>
                  <a:cubicBezTo>
                    <a:pt x="7646" y="12595"/>
                    <a:pt x="7843" y="16228"/>
                    <a:pt x="7843" y="16228"/>
                  </a:cubicBezTo>
                  <a:cubicBezTo>
                    <a:pt x="7843" y="16228"/>
                    <a:pt x="13786" y="19001"/>
                    <a:pt x="17317" y="18103"/>
                  </a:cubicBezTo>
                  <a:cubicBezTo>
                    <a:pt x="20913" y="17243"/>
                    <a:pt x="19619" y="12283"/>
                    <a:pt x="17580" y="10056"/>
                  </a:cubicBezTo>
                  <a:cubicBezTo>
                    <a:pt x="15518" y="7869"/>
                    <a:pt x="10760" y="7322"/>
                    <a:pt x="9335" y="2479"/>
                  </a:cubicBezTo>
                  <a:cubicBezTo>
                    <a:pt x="7843" y="-2599"/>
                    <a:pt x="870" y="1698"/>
                    <a:pt x="870" y="1698"/>
                  </a:cubicBezTo>
                </a:path>
              </a:pathLst>
            </a:custGeom>
            <a:solidFill>
              <a:srgbClr val="0E504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198" name="Shape"/>
            <p:cNvSpPr/>
            <p:nvPr/>
          </p:nvSpPr>
          <p:spPr>
            <a:xfrm>
              <a:off x="704469" y="3025439"/>
              <a:ext cx="1011033" cy="1331272"/>
            </a:xfrm>
            <a:custGeom>
              <a:avLst/>
              <a:gdLst/>
              <a:ahLst/>
              <a:cxnLst>
                <a:cxn ang="0">
                  <a:pos x="wd2" y="hd2"/>
                </a:cxn>
                <a:cxn ang="5400000">
                  <a:pos x="wd2" y="hd2"/>
                </a:cxn>
                <a:cxn ang="10800000">
                  <a:pos x="wd2" y="hd2"/>
                </a:cxn>
                <a:cxn ang="16200000">
                  <a:pos x="wd2" y="hd2"/>
                </a:cxn>
              </a:cxnLst>
              <a:rect l="0" t="0" r="r" b="b"/>
              <a:pathLst>
                <a:path w="21065" h="21600" extrusionOk="0">
                  <a:moveTo>
                    <a:pt x="15423" y="1002"/>
                  </a:moveTo>
                  <a:cubicBezTo>
                    <a:pt x="15423" y="1002"/>
                    <a:pt x="13623" y="5565"/>
                    <a:pt x="11278" y="7593"/>
                  </a:cubicBezTo>
                  <a:cubicBezTo>
                    <a:pt x="8919" y="9621"/>
                    <a:pt x="872" y="15280"/>
                    <a:pt x="146" y="16011"/>
                  </a:cubicBezTo>
                  <a:cubicBezTo>
                    <a:pt x="-535" y="16742"/>
                    <a:pt x="1341" y="18947"/>
                    <a:pt x="2157" y="19772"/>
                  </a:cubicBezTo>
                  <a:cubicBezTo>
                    <a:pt x="2959" y="20610"/>
                    <a:pt x="5909" y="21600"/>
                    <a:pt x="5909" y="21600"/>
                  </a:cubicBezTo>
                  <a:lnTo>
                    <a:pt x="10734" y="17379"/>
                  </a:lnTo>
                  <a:lnTo>
                    <a:pt x="17480" y="12345"/>
                  </a:lnTo>
                  <a:lnTo>
                    <a:pt x="21065" y="8324"/>
                  </a:lnTo>
                  <a:lnTo>
                    <a:pt x="19522" y="0"/>
                  </a:lnTo>
                  <a:lnTo>
                    <a:pt x="15423" y="1002"/>
                  </a:lnTo>
                </a:path>
              </a:pathLst>
            </a:custGeom>
            <a:solidFill>
              <a:srgbClr val="5E5E5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199" name="Shape"/>
            <p:cNvSpPr/>
            <p:nvPr/>
          </p:nvSpPr>
          <p:spPr>
            <a:xfrm>
              <a:off x="1303180" y="2714853"/>
              <a:ext cx="764534" cy="221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4259" y="3384"/>
                    <a:pt x="5016" y="4526"/>
                  </a:cubicBezTo>
                  <a:cubicBezTo>
                    <a:pt x="5876" y="5788"/>
                    <a:pt x="6224" y="9534"/>
                    <a:pt x="7493" y="10094"/>
                  </a:cubicBezTo>
                  <a:cubicBezTo>
                    <a:pt x="8722" y="10655"/>
                    <a:pt x="8599" y="13939"/>
                    <a:pt x="9234" y="14875"/>
                  </a:cubicBezTo>
                  <a:cubicBezTo>
                    <a:pt x="9868" y="15819"/>
                    <a:pt x="12407" y="19401"/>
                    <a:pt x="12407" y="19401"/>
                  </a:cubicBezTo>
                  <a:lnTo>
                    <a:pt x="12469" y="21600"/>
                  </a:lnTo>
                  <a:cubicBezTo>
                    <a:pt x="12469" y="21600"/>
                    <a:pt x="15581" y="21543"/>
                    <a:pt x="18590" y="21444"/>
                  </a:cubicBezTo>
                  <a:cubicBezTo>
                    <a:pt x="21600" y="21323"/>
                    <a:pt x="21600" y="21323"/>
                    <a:pt x="21600" y="21323"/>
                  </a:cubicBezTo>
                  <a:cubicBezTo>
                    <a:pt x="21600" y="21323"/>
                    <a:pt x="20842" y="14875"/>
                    <a:pt x="20146" y="13393"/>
                  </a:cubicBezTo>
                  <a:cubicBezTo>
                    <a:pt x="19512" y="11917"/>
                    <a:pt x="17894" y="5909"/>
                    <a:pt x="17792" y="5306"/>
                  </a:cubicBezTo>
                  <a:cubicBezTo>
                    <a:pt x="17669" y="4710"/>
                    <a:pt x="16236" y="305"/>
                    <a:pt x="16236" y="305"/>
                  </a:cubicBezTo>
                  <a:lnTo>
                    <a:pt x="0" y="0"/>
                  </a:lnTo>
                </a:path>
              </a:pathLst>
            </a:custGeom>
            <a:solidFill>
              <a:srgbClr val="929292"/>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0" name="Shape"/>
            <p:cNvSpPr/>
            <p:nvPr/>
          </p:nvSpPr>
          <p:spPr>
            <a:xfrm>
              <a:off x="2063142" y="796904"/>
              <a:ext cx="661180" cy="1720241"/>
            </a:xfrm>
            <a:custGeom>
              <a:avLst/>
              <a:gdLst/>
              <a:ahLst/>
              <a:cxnLst>
                <a:cxn ang="0">
                  <a:pos x="wd2" y="hd2"/>
                </a:cxn>
                <a:cxn ang="5400000">
                  <a:pos x="wd2" y="hd2"/>
                </a:cxn>
                <a:cxn ang="10800000">
                  <a:pos x="wd2" y="hd2"/>
                </a:cxn>
                <a:cxn ang="16200000">
                  <a:pos x="wd2" y="hd2"/>
                </a:cxn>
              </a:cxnLst>
              <a:rect l="0" t="0" r="r" b="b"/>
              <a:pathLst>
                <a:path w="19497" h="21539" extrusionOk="0">
                  <a:moveTo>
                    <a:pt x="1018" y="0"/>
                  </a:moveTo>
                  <a:cubicBezTo>
                    <a:pt x="1018" y="0"/>
                    <a:pt x="5654" y="1536"/>
                    <a:pt x="5654" y="4773"/>
                  </a:cubicBezTo>
                  <a:cubicBezTo>
                    <a:pt x="5654" y="7982"/>
                    <a:pt x="7705" y="9927"/>
                    <a:pt x="8367" y="10827"/>
                  </a:cubicBezTo>
                  <a:cubicBezTo>
                    <a:pt x="9029" y="11727"/>
                    <a:pt x="19455" y="17545"/>
                    <a:pt x="19455" y="17545"/>
                  </a:cubicBezTo>
                  <a:cubicBezTo>
                    <a:pt x="19455" y="17545"/>
                    <a:pt x="20246" y="20400"/>
                    <a:pt x="14926" y="21500"/>
                  </a:cubicBezTo>
                  <a:cubicBezTo>
                    <a:pt x="14456" y="21600"/>
                    <a:pt x="13238" y="21500"/>
                    <a:pt x="12533" y="21291"/>
                  </a:cubicBezTo>
                  <a:cubicBezTo>
                    <a:pt x="7213" y="18827"/>
                    <a:pt x="3175" y="15191"/>
                    <a:pt x="2449" y="13927"/>
                  </a:cubicBezTo>
                  <a:cubicBezTo>
                    <a:pt x="2449" y="13927"/>
                    <a:pt x="825" y="9536"/>
                    <a:pt x="1018" y="7900"/>
                  </a:cubicBezTo>
                  <a:cubicBezTo>
                    <a:pt x="1188" y="6255"/>
                    <a:pt x="-1354" y="1127"/>
                    <a:pt x="1018" y="0"/>
                  </a:cubicBezTo>
                </a:path>
              </a:pathLst>
            </a:custGeom>
            <a:solidFill>
              <a:srgbClr val="424242"/>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1" name="Shape"/>
            <p:cNvSpPr/>
            <p:nvPr/>
          </p:nvSpPr>
          <p:spPr>
            <a:xfrm>
              <a:off x="1185458" y="729456"/>
              <a:ext cx="1029709" cy="2137800"/>
            </a:xfrm>
            <a:custGeom>
              <a:avLst/>
              <a:gdLst/>
              <a:ahLst/>
              <a:cxnLst>
                <a:cxn ang="0">
                  <a:pos x="wd2" y="hd2"/>
                </a:cxn>
                <a:cxn ang="5400000">
                  <a:pos x="wd2" y="hd2"/>
                </a:cxn>
                <a:cxn ang="10800000">
                  <a:pos x="wd2" y="hd2"/>
                </a:cxn>
                <a:cxn ang="16200000">
                  <a:pos x="wd2" y="hd2"/>
                </a:cxn>
              </a:cxnLst>
              <a:rect l="0" t="0" r="r" b="b"/>
              <a:pathLst>
                <a:path w="20031" h="21184" extrusionOk="0">
                  <a:moveTo>
                    <a:pt x="229" y="3409"/>
                  </a:moveTo>
                  <a:cubicBezTo>
                    <a:pt x="229" y="3409"/>
                    <a:pt x="1698" y="2028"/>
                    <a:pt x="5004" y="1136"/>
                  </a:cubicBezTo>
                  <a:cubicBezTo>
                    <a:pt x="6402" y="769"/>
                    <a:pt x="9595" y="-252"/>
                    <a:pt x="11347" y="57"/>
                  </a:cubicBezTo>
                  <a:cubicBezTo>
                    <a:pt x="13099" y="359"/>
                    <a:pt x="16885" y="144"/>
                    <a:pt x="18085" y="949"/>
                  </a:cubicBezTo>
                  <a:cubicBezTo>
                    <a:pt x="19244" y="1762"/>
                    <a:pt x="20713" y="3855"/>
                    <a:pt x="19682" y="6315"/>
                  </a:cubicBezTo>
                  <a:cubicBezTo>
                    <a:pt x="18650" y="8768"/>
                    <a:pt x="17647" y="9739"/>
                    <a:pt x="17775" y="10695"/>
                  </a:cubicBezTo>
                  <a:cubicBezTo>
                    <a:pt x="17930" y="11674"/>
                    <a:pt x="16885" y="16781"/>
                    <a:pt x="17167" y="17536"/>
                  </a:cubicBezTo>
                  <a:cubicBezTo>
                    <a:pt x="17450" y="18284"/>
                    <a:pt x="16291" y="20737"/>
                    <a:pt x="14822" y="21039"/>
                  </a:cubicBezTo>
                  <a:cubicBezTo>
                    <a:pt x="13339" y="21348"/>
                    <a:pt x="8677" y="21132"/>
                    <a:pt x="6332" y="20679"/>
                  </a:cubicBezTo>
                  <a:cubicBezTo>
                    <a:pt x="3973" y="20233"/>
                    <a:pt x="780" y="20312"/>
                    <a:pt x="1500" y="18003"/>
                  </a:cubicBezTo>
                  <a:cubicBezTo>
                    <a:pt x="2221" y="15687"/>
                    <a:pt x="2970" y="9379"/>
                    <a:pt x="2659" y="7876"/>
                  </a:cubicBezTo>
                  <a:cubicBezTo>
                    <a:pt x="2419" y="6394"/>
                    <a:pt x="-887" y="3956"/>
                    <a:pt x="229" y="3409"/>
                  </a:cubicBezTo>
                </a:path>
              </a:pathLst>
            </a:custGeom>
            <a:solidFill>
              <a:srgbClr val="929292"/>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2" name="Shape"/>
            <p:cNvSpPr/>
            <p:nvPr/>
          </p:nvSpPr>
          <p:spPr>
            <a:xfrm>
              <a:off x="1274010" y="779212"/>
              <a:ext cx="943533" cy="2103251"/>
            </a:xfrm>
            <a:custGeom>
              <a:avLst/>
              <a:gdLst/>
              <a:ahLst/>
              <a:cxnLst>
                <a:cxn ang="0">
                  <a:pos x="wd2" y="hd2"/>
                </a:cxn>
                <a:cxn ang="5400000">
                  <a:pos x="wd2" y="hd2"/>
                </a:cxn>
                <a:cxn ang="10800000">
                  <a:pos x="wd2" y="hd2"/>
                </a:cxn>
                <a:cxn ang="16200000">
                  <a:pos x="wd2" y="hd2"/>
                </a:cxn>
              </a:cxnLst>
              <a:rect l="0" t="0" r="r" b="b"/>
              <a:pathLst>
                <a:path w="19843" h="21121" extrusionOk="0">
                  <a:moveTo>
                    <a:pt x="10580" y="4262"/>
                  </a:moveTo>
                  <a:cubicBezTo>
                    <a:pt x="10580" y="4262"/>
                    <a:pt x="12352" y="8338"/>
                    <a:pt x="13085" y="9694"/>
                  </a:cubicBezTo>
                  <a:cubicBezTo>
                    <a:pt x="13772" y="11051"/>
                    <a:pt x="14292" y="13253"/>
                    <a:pt x="14032" y="14347"/>
                  </a:cubicBezTo>
                  <a:cubicBezTo>
                    <a:pt x="13772" y="15412"/>
                    <a:pt x="13482" y="19401"/>
                    <a:pt x="12489" y="19773"/>
                  </a:cubicBezTo>
                  <a:cubicBezTo>
                    <a:pt x="10366" y="20553"/>
                    <a:pt x="2392" y="19707"/>
                    <a:pt x="635" y="19481"/>
                  </a:cubicBezTo>
                  <a:cubicBezTo>
                    <a:pt x="-1137" y="19255"/>
                    <a:pt x="1109" y="19999"/>
                    <a:pt x="3599" y="20494"/>
                  </a:cubicBezTo>
                  <a:cubicBezTo>
                    <a:pt x="6104" y="21005"/>
                    <a:pt x="9342" y="21027"/>
                    <a:pt x="10931" y="21107"/>
                  </a:cubicBezTo>
                  <a:cubicBezTo>
                    <a:pt x="13176" y="21231"/>
                    <a:pt x="16018" y="20494"/>
                    <a:pt x="16751" y="19875"/>
                  </a:cubicBezTo>
                  <a:cubicBezTo>
                    <a:pt x="17438" y="19255"/>
                    <a:pt x="17836" y="19196"/>
                    <a:pt x="17836" y="16484"/>
                  </a:cubicBezTo>
                  <a:cubicBezTo>
                    <a:pt x="17836" y="15908"/>
                    <a:pt x="17744" y="9694"/>
                    <a:pt x="18431" y="9016"/>
                  </a:cubicBezTo>
                  <a:cubicBezTo>
                    <a:pt x="19119" y="8338"/>
                    <a:pt x="20112" y="4772"/>
                    <a:pt x="19776" y="3481"/>
                  </a:cubicBezTo>
                  <a:cubicBezTo>
                    <a:pt x="19424" y="2183"/>
                    <a:pt x="20463" y="535"/>
                    <a:pt x="16109" y="39"/>
                  </a:cubicBezTo>
                  <a:cubicBezTo>
                    <a:pt x="12749" y="-369"/>
                    <a:pt x="9816" y="2490"/>
                    <a:pt x="10580" y="4262"/>
                  </a:cubicBezTo>
                </a:path>
              </a:pathLst>
            </a:custGeom>
            <a:solidFill>
              <a:srgbClr val="5E5E5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3" name="Shape"/>
            <p:cNvSpPr/>
            <p:nvPr/>
          </p:nvSpPr>
          <p:spPr>
            <a:xfrm>
              <a:off x="1248450" y="929300"/>
              <a:ext cx="307552" cy="1253309"/>
            </a:xfrm>
            <a:custGeom>
              <a:avLst/>
              <a:gdLst/>
              <a:ahLst/>
              <a:cxnLst>
                <a:cxn ang="0">
                  <a:pos x="wd2" y="hd2"/>
                </a:cxn>
                <a:cxn ang="5400000">
                  <a:pos x="wd2" y="hd2"/>
                </a:cxn>
                <a:cxn ang="10800000">
                  <a:pos x="wd2" y="hd2"/>
                </a:cxn>
                <a:cxn ang="16200000">
                  <a:pos x="wd2" y="hd2"/>
                </a:cxn>
              </a:cxnLst>
              <a:rect l="0" t="0" r="r" b="b"/>
              <a:pathLst>
                <a:path w="17038" h="20433" extrusionOk="0">
                  <a:moveTo>
                    <a:pt x="5276" y="20433"/>
                  </a:moveTo>
                  <a:cubicBezTo>
                    <a:pt x="5276" y="20433"/>
                    <a:pt x="8466" y="13549"/>
                    <a:pt x="10646" y="12175"/>
                  </a:cubicBezTo>
                  <a:cubicBezTo>
                    <a:pt x="12786" y="10800"/>
                    <a:pt x="19488" y="3513"/>
                    <a:pt x="16097" y="1606"/>
                  </a:cubicBezTo>
                  <a:cubicBezTo>
                    <a:pt x="12665" y="-302"/>
                    <a:pt x="4711" y="-1167"/>
                    <a:pt x="1279" y="2814"/>
                  </a:cubicBezTo>
                  <a:cubicBezTo>
                    <a:pt x="-2112" y="6760"/>
                    <a:pt x="2208" y="8419"/>
                    <a:pt x="3137" y="9627"/>
                  </a:cubicBezTo>
                  <a:cubicBezTo>
                    <a:pt x="4025" y="10824"/>
                    <a:pt x="4388" y="14580"/>
                    <a:pt x="4025" y="15990"/>
                  </a:cubicBezTo>
                  <a:cubicBezTo>
                    <a:pt x="3702" y="17293"/>
                    <a:pt x="5276" y="20433"/>
                    <a:pt x="5276" y="20433"/>
                  </a:cubicBezTo>
                </a:path>
              </a:pathLst>
            </a:custGeom>
            <a:solidFill>
              <a:srgbClr val="5E5E5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4" name="Shape"/>
            <p:cNvSpPr/>
            <p:nvPr/>
          </p:nvSpPr>
          <p:spPr>
            <a:xfrm>
              <a:off x="552890" y="988241"/>
              <a:ext cx="927537" cy="1547614"/>
            </a:xfrm>
            <a:custGeom>
              <a:avLst/>
              <a:gdLst/>
              <a:ahLst/>
              <a:cxnLst>
                <a:cxn ang="0">
                  <a:pos x="wd2" y="hd2"/>
                </a:cxn>
                <a:cxn ang="5400000">
                  <a:pos x="wd2" y="hd2"/>
                </a:cxn>
                <a:cxn ang="10800000">
                  <a:pos x="wd2" y="hd2"/>
                </a:cxn>
                <a:cxn ang="16200000">
                  <a:pos x="wd2" y="hd2"/>
                </a:cxn>
              </a:cxnLst>
              <a:rect l="0" t="0" r="r" b="b"/>
              <a:pathLst>
                <a:path w="20873" h="20848" extrusionOk="0">
                  <a:moveTo>
                    <a:pt x="18729" y="164"/>
                  </a:moveTo>
                  <a:cubicBezTo>
                    <a:pt x="18729" y="164"/>
                    <a:pt x="21551" y="1515"/>
                    <a:pt x="20719" y="3697"/>
                  </a:cubicBezTo>
                  <a:cubicBezTo>
                    <a:pt x="20115" y="5293"/>
                    <a:pt x="17864" y="7974"/>
                    <a:pt x="15058" y="9550"/>
                  </a:cubicBezTo>
                  <a:cubicBezTo>
                    <a:pt x="13117" y="10626"/>
                    <a:pt x="10082" y="13612"/>
                    <a:pt x="9903" y="14766"/>
                  </a:cubicBezTo>
                  <a:cubicBezTo>
                    <a:pt x="9707" y="15872"/>
                    <a:pt x="7178" y="19435"/>
                    <a:pt x="6852" y="20345"/>
                  </a:cubicBezTo>
                  <a:cubicBezTo>
                    <a:pt x="6542" y="21265"/>
                    <a:pt x="49" y="20903"/>
                    <a:pt x="0" y="19415"/>
                  </a:cubicBezTo>
                  <a:cubicBezTo>
                    <a:pt x="-49" y="18143"/>
                    <a:pt x="5482" y="10460"/>
                    <a:pt x="5987" y="9550"/>
                  </a:cubicBezTo>
                  <a:cubicBezTo>
                    <a:pt x="6493" y="8640"/>
                    <a:pt x="13443" y="2180"/>
                    <a:pt x="14454" y="1260"/>
                  </a:cubicBezTo>
                  <a:cubicBezTo>
                    <a:pt x="15515" y="379"/>
                    <a:pt x="17946" y="-335"/>
                    <a:pt x="18729" y="164"/>
                  </a:cubicBezTo>
                </a:path>
              </a:pathLst>
            </a:custGeom>
            <a:solidFill>
              <a:srgbClr val="5E5E5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5" name="Shape"/>
            <p:cNvSpPr/>
            <p:nvPr/>
          </p:nvSpPr>
          <p:spPr>
            <a:xfrm>
              <a:off x="1568939" y="552474"/>
              <a:ext cx="399349" cy="525475"/>
            </a:xfrm>
            <a:custGeom>
              <a:avLst/>
              <a:gdLst/>
              <a:ahLst/>
              <a:cxnLst>
                <a:cxn ang="0">
                  <a:pos x="wd2" y="hd2"/>
                </a:cxn>
                <a:cxn ang="5400000">
                  <a:pos x="wd2" y="hd2"/>
                </a:cxn>
                <a:cxn ang="10800000">
                  <a:pos x="wd2" y="hd2"/>
                </a:cxn>
                <a:cxn ang="16200000">
                  <a:pos x="wd2" y="hd2"/>
                </a:cxn>
              </a:cxnLst>
              <a:rect l="0" t="0" r="r" b="b"/>
              <a:pathLst>
                <a:path w="20920" h="19940" extrusionOk="0">
                  <a:moveTo>
                    <a:pt x="2781" y="761"/>
                  </a:moveTo>
                  <a:cubicBezTo>
                    <a:pt x="3010" y="-1660"/>
                    <a:pt x="18895" y="2467"/>
                    <a:pt x="18895" y="2467"/>
                  </a:cubicBezTo>
                  <a:cubicBezTo>
                    <a:pt x="18895" y="2467"/>
                    <a:pt x="19429" y="9429"/>
                    <a:pt x="20533" y="11685"/>
                  </a:cubicBezTo>
                  <a:cubicBezTo>
                    <a:pt x="21600" y="13914"/>
                    <a:pt x="20419" y="19940"/>
                    <a:pt x="17524" y="19940"/>
                  </a:cubicBezTo>
                  <a:cubicBezTo>
                    <a:pt x="14590" y="19940"/>
                    <a:pt x="533" y="12236"/>
                    <a:pt x="0" y="10695"/>
                  </a:cubicBezTo>
                  <a:cubicBezTo>
                    <a:pt x="0" y="10695"/>
                    <a:pt x="2552" y="3155"/>
                    <a:pt x="2781" y="761"/>
                  </a:cubicBezTo>
                </a:path>
              </a:pathLst>
            </a:custGeom>
            <a:solidFill>
              <a:srgbClr val="CCDFAC"/>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6" name="Shape"/>
            <p:cNvSpPr/>
            <p:nvPr/>
          </p:nvSpPr>
          <p:spPr>
            <a:xfrm>
              <a:off x="1580650" y="572770"/>
              <a:ext cx="224920" cy="302582"/>
            </a:xfrm>
            <a:custGeom>
              <a:avLst/>
              <a:gdLst/>
              <a:ahLst/>
              <a:cxnLst>
                <a:cxn ang="0">
                  <a:pos x="wd2" y="hd2"/>
                </a:cxn>
                <a:cxn ang="5400000">
                  <a:pos x="wd2" y="hd2"/>
                </a:cxn>
                <a:cxn ang="10800000">
                  <a:pos x="wd2" y="hd2"/>
                </a:cxn>
                <a:cxn ang="16200000">
                  <a:pos x="wd2" y="hd2"/>
                </a:cxn>
              </a:cxnLst>
              <a:rect l="0" t="0" r="r" b="b"/>
              <a:pathLst>
                <a:path w="16533" h="18940" extrusionOk="0">
                  <a:moveTo>
                    <a:pt x="3115" y="0"/>
                  </a:moveTo>
                  <a:cubicBezTo>
                    <a:pt x="3115" y="0"/>
                    <a:pt x="15305" y="5854"/>
                    <a:pt x="16375" y="10982"/>
                  </a:cubicBezTo>
                  <a:cubicBezTo>
                    <a:pt x="17444" y="16109"/>
                    <a:pt x="13060" y="21600"/>
                    <a:pt x="4452" y="17516"/>
                  </a:cubicBezTo>
                  <a:cubicBezTo>
                    <a:pt x="-4156" y="13568"/>
                    <a:pt x="2206" y="11118"/>
                    <a:pt x="3115" y="0"/>
                  </a:cubicBezTo>
                </a:path>
              </a:pathLst>
            </a:custGeom>
            <a:solidFill>
              <a:srgbClr val="E1FFDC"/>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7" name="Shape"/>
            <p:cNvSpPr/>
            <p:nvPr/>
          </p:nvSpPr>
          <p:spPr>
            <a:xfrm>
              <a:off x="1623867" y="515400"/>
              <a:ext cx="336939" cy="417909"/>
            </a:xfrm>
            <a:custGeom>
              <a:avLst/>
              <a:gdLst/>
              <a:ahLst/>
              <a:cxnLst>
                <a:cxn ang="0">
                  <a:pos x="wd2" y="hd2"/>
                </a:cxn>
                <a:cxn ang="5400000">
                  <a:pos x="wd2" y="hd2"/>
                </a:cxn>
                <a:cxn ang="10800000">
                  <a:pos x="wd2" y="hd2"/>
                </a:cxn>
                <a:cxn ang="16200000">
                  <a:pos x="wd2" y="hd2"/>
                </a:cxn>
              </a:cxnLst>
              <a:rect l="0" t="0" r="r" b="b"/>
              <a:pathLst>
                <a:path w="18072" h="17645" extrusionOk="0">
                  <a:moveTo>
                    <a:pt x="70" y="2508"/>
                  </a:moveTo>
                  <a:cubicBezTo>
                    <a:pt x="70" y="2508"/>
                    <a:pt x="7490" y="16212"/>
                    <a:pt x="13744" y="17594"/>
                  </a:cubicBezTo>
                  <a:cubicBezTo>
                    <a:pt x="16386" y="18209"/>
                    <a:pt x="20543" y="13170"/>
                    <a:pt x="16153" y="4874"/>
                  </a:cubicBezTo>
                  <a:cubicBezTo>
                    <a:pt x="11802" y="-3391"/>
                    <a:pt x="-1057" y="1033"/>
                    <a:pt x="70" y="2508"/>
                  </a:cubicBezTo>
                </a:path>
              </a:pathLst>
            </a:custGeom>
            <a:solidFill>
              <a:srgbClr val="8BAC88"/>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8" name="Shape"/>
            <p:cNvSpPr/>
            <p:nvPr/>
          </p:nvSpPr>
          <p:spPr>
            <a:xfrm>
              <a:off x="1567922" y="726462"/>
              <a:ext cx="307678" cy="425128"/>
            </a:xfrm>
            <a:custGeom>
              <a:avLst/>
              <a:gdLst/>
              <a:ahLst/>
              <a:cxnLst>
                <a:cxn ang="0">
                  <a:pos x="wd2" y="hd2"/>
                </a:cxn>
                <a:cxn ang="5400000">
                  <a:pos x="wd2" y="hd2"/>
                </a:cxn>
                <a:cxn ang="10800000">
                  <a:pos x="wd2" y="hd2"/>
                </a:cxn>
                <a:cxn ang="16200000">
                  <a:pos x="wd2" y="hd2"/>
                </a:cxn>
              </a:cxnLst>
              <a:rect l="0" t="0" r="r" b="b"/>
              <a:pathLst>
                <a:path w="19439" h="21600" extrusionOk="0">
                  <a:moveTo>
                    <a:pt x="1729" y="0"/>
                  </a:moveTo>
                  <a:cubicBezTo>
                    <a:pt x="1729" y="0"/>
                    <a:pt x="-2161" y="6362"/>
                    <a:pt x="1729" y="10985"/>
                  </a:cubicBezTo>
                  <a:cubicBezTo>
                    <a:pt x="5619" y="15571"/>
                    <a:pt x="10881" y="21600"/>
                    <a:pt x="10881" y="21600"/>
                  </a:cubicBezTo>
                  <a:cubicBezTo>
                    <a:pt x="10881" y="21600"/>
                    <a:pt x="18386" y="15756"/>
                    <a:pt x="19439" y="12945"/>
                  </a:cubicBezTo>
                  <a:cubicBezTo>
                    <a:pt x="11293" y="9727"/>
                    <a:pt x="5207" y="6879"/>
                    <a:pt x="1729" y="0"/>
                  </a:cubicBezTo>
                </a:path>
              </a:pathLst>
            </a:custGeom>
            <a:solidFill>
              <a:srgbClr val="E3FFFF"/>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09" name="Shape"/>
            <p:cNvSpPr/>
            <p:nvPr/>
          </p:nvSpPr>
          <p:spPr>
            <a:xfrm>
              <a:off x="1716227" y="934587"/>
              <a:ext cx="304546" cy="703698"/>
            </a:xfrm>
            <a:custGeom>
              <a:avLst/>
              <a:gdLst/>
              <a:ahLst/>
              <a:cxnLst>
                <a:cxn ang="0">
                  <a:pos x="wd2" y="hd2"/>
                </a:cxn>
                <a:cxn ang="5400000">
                  <a:pos x="wd2" y="hd2"/>
                </a:cxn>
                <a:cxn ang="10800000">
                  <a:pos x="wd2" y="hd2"/>
                </a:cxn>
                <a:cxn ang="16200000">
                  <a:pos x="wd2" y="hd2"/>
                </a:cxn>
              </a:cxnLst>
              <a:rect l="0" t="0" r="r" b="b"/>
              <a:pathLst>
                <a:path w="21013" h="21600" extrusionOk="0">
                  <a:moveTo>
                    <a:pt x="0" y="2647"/>
                  </a:moveTo>
                  <a:cubicBezTo>
                    <a:pt x="0" y="2647"/>
                    <a:pt x="1712" y="3960"/>
                    <a:pt x="3524" y="5717"/>
                  </a:cubicBezTo>
                  <a:cubicBezTo>
                    <a:pt x="5085" y="7163"/>
                    <a:pt x="6394" y="10433"/>
                    <a:pt x="7250" y="11879"/>
                  </a:cubicBezTo>
                  <a:cubicBezTo>
                    <a:pt x="10372" y="17018"/>
                    <a:pt x="14350" y="20288"/>
                    <a:pt x="15910" y="21600"/>
                  </a:cubicBezTo>
                  <a:cubicBezTo>
                    <a:pt x="19032" y="18152"/>
                    <a:pt x="21600" y="13814"/>
                    <a:pt x="20895" y="7408"/>
                  </a:cubicBezTo>
                  <a:cubicBezTo>
                    <a:pt x="20039" y="1001"/>
                    <a:pt x="17471" y="0"/>
                    <a:pt x="17471" y="0"/>
                  </a:cubicBezTo>
                  <a:cubicBezTo>
                    <a:pt x="17471" y="0"/>
                    <a:pt x="16313" y="2959"/>
                    <a:pt x="4985" y="133"/>
                  </a:cubicBezTo>
                  <a:lnTo>
                    <a:pt x="0" y="2647"/>
                  </a:lnTo>
                </a:path>
              </a:pathLst>
            </a:custGeom>
            <a:solidFill>
              <a:srgbClr val="E3FFFF"/>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0" name="Shape"/>
            <p:cNvSpPr/>
            <p:nvPr/>
          </p:nvSpPr>
          <p:spPr>
            <a:xfrm>
              <a:off x="1876323" y="773947"/>
              <a:ext cx="147607" cy="366869"/>
            </a:xfrm>
            <a:custGeom>
              <a:avLst/>
              <a:gdLst/>
              <a:ahLst/>
              <a:cxnLst>
                <a:cxn ang="0">
                  <a:pos x="wd2" y="hd2"/>
                </a:cxn>
                <a:cxn ang="5400000">
                  <a:pos x="wd2" y="hd2"/>
                </a:cxn>
                <a:cxn ang="10800000">
                  <a:pos x="wd2" y="hd2"/>
                </a:cxn>
                <a:cxn ang="16200000">
                  <a:pos x="wd2" y="hd2"/>
                </a:cxn>
              </a:cxnLst>
              <a:rect l="0" t="0" r="r" b="b"/>
              <a:pathLst>
                <a:path w="19611" h="18640" extrusionOk="0">
                  <a:moveTo>
                    <a:pt x="0" y="10525"/>
                  </a:moveTo>
                  <a:cubicBezTo>
                    <a:pt x="0" y="10525"/>
                    <a:pt x="15648" y="16479"/>
                    <a:pt x="18624" y="18477"/>
                  </a:cubicBezTo>
                  <a:cubicBezTo>
                    <a:pt x="21600" y="20326"/>
                    <a:pt x="17568" y="5938"/>
                    <a:pt x="10272" y="1352"/>
                  </a:cubicBezTo>
                  <a:cubicBezTo>
                    <a:pt x="5952" y="-1274"/>
                    <a:pt x="4608" y="316"/>
                    <a:pt x="5952" y="2794"/>
                  </a:cubicBezTo>
                  <a:cubicBezTo>
                    <a:pt x="7584" y="6345"/>
                    <a:pt x="4032" y="9378"/>
                    <a:pt x="0" y="10525"/>
                  </a:cubicBezTo>
                </a:path>
              </a:pathLst>
            </a:custGeom>
            <a:solidFill>
              <a:srgbClr val="E3FFFF"/>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1" name="Shape"/>
            <p:cNvSpPr/>
            <p:nvPr/>
          </p:nvSpPr>
          <p:spPr>
            <a:xfrm>
              <a:off x="1741842" y="979413"/>
              <a:ext cx="277839" cy="197798"/>
            </a:xfrm>
            <a:custGeom>
              <a:avLst/>
              <a:gdLst/>
              <a:ahLst/>
              <a:cxnLst>
                <a:cxn ang="0">
                  <a:pos x="wd2" y="hd2"/>
                </a:cxn>
                <a:cxn ang="5400000">
                  <a:pos x="wd2" y="hd2"/>
                </a:cxn>
                <a:cxn ang="10800000">
                  <a:pos x="wd2" y="hd2"/>
                </a:cxn>
                <a:cxn ang="16200000">
                  <a:pos x="wd2" y="hd2"/>
                </a:cxn>
              </a:cxnLst>
              <a:rect l="0" t="0" r="r" b="b"/>
              <a:pathLst>
                <a:path w="21600" h="21600" extrusionOk="0">
                  <a:moveTo>
                    <a:pt x="964" y="21600"/>
                  </a:moveTo>
                  <a:lnTo>
                    <a:pt x="10602" y="5834"/>
                  </a:lnTo>
                  <a:lnTo>
                    <a:pt x="21487" y="21600"/>
                  </a:lnTo>
                  <a:lnTo>
                    <a:pt x="21600" y="16949"/>
                  </a:lnTo>
                  <a:lnTo>
                    <a:pt x="10602" y="0"/>
                  </a:lnTo>
                  <a:lnTo>
                    <a:pt x="0" y="18447"/>
                  </a:lnTo>
                  <a:lnTo>
                    <a:pt x="964" y="21600"/>
                  </a:lnTo>
                </a:path>
              </a:pathLst>
            </a:custGeom>
            <a:solidFill>
              <a:srgbClr val="75CBD1"/>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2" name="Shape"/>
            <p:cNvSpPr/>
            <p:nvPr/>
          </p:nvSpPr>
          <p:spPr>
            <a:xfrm>
              <a:off x="1818688" y="1008231"/>
              <a:ext cx="169469" cy="633256"/>
            </a:xfrm>
            <a:custGeom>
              <a:avLst/>
              <a:gdLst/>
              <a:ahLst/>
              <a:cxnLst>
                <a:cxn ang="0">
                  <a:pos x="wd2" y="hd2"/>
                </a:cxn>
                <a:cxn ang="5400000">
                  <a:pos x="wd2" y="hd2"/>
                </a:cxn>
                <a:cxn ang="10800000">
                  <a:pos x="wd2" y="hd2"/>
                </a:cxn>
                <a:cxn ang="16200000">
                  <a:pos x="wd2" y="hd2"/>
                </a:cxn>
              </a:cxnLst>
              <a:rect l="0" t="0" r="r" b="b"/>
              <a:pathLst>
                <a:path w="15709" h="21600" extrusionOk="0">
                  <a:moveTo>
                    <a:pt x="3970" y="544"/>
                  </a:moveTo>
                  <a:lnTo>
                    <a:pt x="0" y="3188"/>
                  </a:lnTo>
                  <a:lnTo>
                    <a:pt x="5316" y="4869"/>
                  </a:lnTo>
                  <a:cubicBezTo>
                    <a:pt x="5316" y="4869"/>
                    <a:pt x="7738" y="14359"/>
                    <a:pt x="6258" y="17769"/>
                  </a:cubicBezTo>
                  <a:lnTo>
                    <a:pt x="11574" y="21600"/>
                  </a:lnTo>
                  <a:cubicBezTo>
                    <a:pt x="11574" y="21600"/>
                    <a:pt x="21600" y="16237"/>
                    <a:pt x="10430" y="4869"/>
                  </a:cubicBezTo>
                  <a:lnTo>
                    <a:pt x="11574" y="2496"/>
                  </a:lnTo>
                  <a:lnTo>
                    <a:pt x="7940" y="0"/>
                  </a:lnTo>
                  <a:lnTo>
                    <a:pt x="3970" y="544"/>
                  </a:lnTo>
                </a:path>
              </a:pathLst>
            </a:custGeom>
            <a:solidFill>
              <a:srgbClr val="FDDA34"/>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3" name="Shape"/>
            <p:cNvSpPr/>
            <p:nvPr/>
          </p:nvSpPr>
          <p:spPr>
            <a:xfrm>
              <a:off x="0" y="2589978"/>
              <a:ext cx="1068715" cy="1273637"/>
            </a:xfrm>
            <a:custGeom>
              <a:avLst/>
              <a:gdLst/>
              <a:ahLst/>
              <a:cxnLst>
                <a:cxn ang="0">
                  <a:pos x="wd2" y="hd2"/>
                </a:cxn>
                <a:cxn ang="5400000">
                  <a:pos x="wd2" y="hd2"/>
                </a:cxn>
                <a:cxn ang="10800000">
                  <a:pos x="wd2" y="hd2"/>
                </a:cxn>
                <a:cxn ang="16200000">
                  <a:pos x="wd2" y="hd2"/>
                </a:cxn>
              </a:cxnLst>
              <a:rect l="0" t="0" r="r" b="b"/>
              <a:pathLst>
                <a:path w="21600" h="21600" extrusionOk="0">
                  <a:moveTo>
                    <a:pt x="5000" y="0"/>
                  </a:moveTo>
                  <a:lnTo>
                    <a:pt x="2684" y="247"/>
                  </a:lnTo>
                  <a:lnTo>
                    <a:pt x="0" y="14499"/>
                  </a:lnTo>
                  <a:lnTo>
                    <a:pt x="16966" y="21600"/>
                  </a:lnTo>
                  <a:lnTo>
                    <a:pt x="19034" y="20725"/>
                  </a:lnTo>
                  <a:lnTo>
                    <a:pt x="21600" y="7015"/>
                  </a:lnTo>
                  <a:lnTo>
                    <a:pt x="5000" y="0"/>
                  </a:lnTo>
                </a:path>
              </a:pathLst>
            </a:custGeom>
            <a:solidFill>
              <a:srgbClr val="397B79"/>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4" name="Shape"/>
            <p:cNvSpPr/>
            <p:nvPr/>
          </p:nvSpPr>
          <p:spPr>
            <a:xfrm>
              <a:off x="9605" y="2625199"/>
              <a:ext cx="947044" cy="1219206"/>
            </a:xfrm>
            <a:custGeom>
              <a:avLst/>
              <a:gdLst/>
              <a:ahLst/>
              <a:cxnLst>
                <a:cxn ang="0">
                  <a:pos x="wd2" y="hd2"/>
                </a:cxn>
                <a:cxn ang="5400000">
                  <a:pos x="wd2" y="hd2"/>
                </a:cxn>
                <a:cxn ang="10800000">
                  <a:pos x="wd2" y="hd2"/>
                </a:cxn>
                <a:cxn ang="16200000">
                  <a:pos x="wd2" y="hd2"/>
                </a:cxn>
              </a:cxnLst>
              <a:rect l="0" t="0" r="r" b="b"/>
              <a:pathLst>
                <a:path w="21600" h="21600" extrusionOk="0">
                  <a:moveTo>
                    <a:pt x="2894" y="0"/>
                  </a:moveTo>
                  <a:lnTo>
                    <a:pt x="0" y="14276"/>
                  </a:lnTo>
                  <a:lnTo>
                    <a:pt x="18706" y="21600"/>
                  </a:lnTo>
                  <a:lnTo>
                    <a:pt x="21600" y="7311"/>
                  </a:lnTo>
                  <a:lnTo>
                    <a:pt x="2894" y="0"/>
                  </a:lnTo>
                </a:path>
              </a:pathLst>
            </a:custGeom>
            <a:solidFill>
              <a:srgbClr val="5D917B"/>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5" name="Shape"/>
            <p:cNvSpPr/>
            <p:nvPr/>
          </p:nvSpPr>
          <p:spPr>
            <a:xfrm>
              <a:off x="463830" y="2439092"/>
              <a:ext cx="330703" cy="420406"/>
            </a:xfrm>
            <a:custGeom>
              <a:avLst/>
              <a:gdLst/>
              <a:ahLst/>
              <a:cxnLst>
                <a:cxn ang="0">
                  <a:pos x="wd2" y="hd2"/>
                </a:cxn>
                <a:cxn ang="5400000">
                  <a:pos x="wd2" y="hd2"/>
                </a:cxn>
                <a:cxn ang="10800000">
                  <a:pos x="wd2" y="hd2"/>
                </a:cxn>
                <a:cxn ang="16200000">
                  <a:pos x="wd2" y="hd2"/>
                </a:cxn>
              </a:cxnLst>
              <a:rect l="0" t="0" r="r" b="b"/>
              <a:pathLst>
                <a:path w="20700" h="17862" extrusionOk="0">
                  <a:moveTo>
                    <a:pt x="18903" y="5378"/>
                  </a:moveTo>
                  <a:cubicBezTo>
                    <a:pt x="19040" y="3471"/>
                    <a:pt x="8240" y="-2160"/>
                    <a:pt x="6827" y="886"/>
                  </a:cubicBezTo>
                  <a:cubicBezTo>
                    <a:pt x="5414" y="3840"/>
                    <a:pt x="766" y="9963"/>
                    <a:pt x="128" y="11348"/>
                  </a:cubicBezTo>
                  <a:cubicBezTo>
                    <a:pt x="-373" y="12732"/>
                    <a:pt x="402" y="12486"/>
                    <a:pt x="5916" y="15440"/>
                  </a:cubicBezTo>
                  <a:cubicBezTo>
                    <a:pt x="11566" y="18394"/>
                    <a:pt x="13754" y="16548"/>
                    <a:pt x="15440" y="16640"/>
                  </a:cubicBezTo>
                  <a:cubicBezTo>
                    <a:pt x="16989" y="16732"/>
                    <a:pt x="20224" y="19440"/>
                    <a:pt x="20589" y="16486"/>
                  </a:cubicBezTo>
                  <a:cubicBezTo>
                    <a:pt x="21227" y="13625"/>
                    <a:pt x="18903" y="5378"/>
                    <a:pt x="18903" y="5378"/>
                  </a:cubicBezTo>
                </a:path>
              </a:pathLst>
            </a:custGeom>
            <a:solidFill>
              <a:srgbClr val="CBDEAC"/>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6" name="Shape"/>
            <p:cNvSpPr/>
            <p:nvPr/>
          </p:nvSpPr>
          <p:spPr>
            <a:xfrm>
              <a:off x="501274" y="2502011"/>
              <a:ext cx="212812" cy="287944"/>
            </a:xfrm>
            <a:custGeom>
              <a:avLst/>
              <a:gdLst/>
              <a:ahLst/>
              <a:cxnLst>
                <a:cxn ang="0">
                  <a:pos x="wd2" y="hd2"/>
                </a:cxn>
                <a:cxn ang="5400000">
                  <a:pos x="wd2" y="hd2"/>
                </a:cxn>
                <a:cxn ang="10800000">
                  <a:pos x="wd2" y="hd2"/>
                </a:cxn>
                <a:cxn ang="16200000">
                  <a:pos x="wd2" y="hd2"/>
                </a:cxn>
              </a:cxnLst>
              <a:rect l="0" t="0" r="r" b="b"/>
              <a:pathLst>
                <a:path w="17773" h="18718" extrusionOk="0">
                  <a:moveTo>
                    <a:pt x="17632" y="3046"/>
                  </a:moveTo>
                  <a:cubicBezTo>
                    <a:pt x="17451" y="-310"/>
                    <a:pt x="7254" y="-1775"/>
                    <a:pt x="4358" y="3330"/>
                  </a:cubicBezTo>
                  <a:cubicBezTo>
                    <a:pt x="1462" y="8387"/>
                    <a:pt x="-2822" y="12074"/>
                    <a:pt x="2608" y="15949"/>
                  </a:cubicBezTo>
                  <a:cubicBezTo>
                    <a:pt x="8280" y="19825"/>
                    <a:pt x="10452" y="19541"/>
                    <a:pt x="14555" y="15666"/>
                  </a:cubicBezTo>
                  <a:cubicBezTo>
                    <a:pt x="18778" y="11932"/>
                    <a:pt x="17632" y="3046"/>
                    <a:pt x="17632" y="3046"/>
                  </a:cubicBezTo>
                </a:path>
              </a:pathLst>
            </a:custGeom>
            <a:solidFill>
              <a:srgbClr val="E1FFDC"/>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7" name="Shape"/>
            <p:cNvSpPr/>
            <p:nvPr/>
          </p:nvSpPr>
          <p:spPr>
            <a:xfrm>
              <a:off x="536700" y="2377479"/>
              <a:ext cx="259851" cy="224914"/>
            </a:xfrm>
            <a:custGeom>
              <a:avLst/>
              <a:gdLst/>
              <a:ahLst/>
              <a:cxnLst>
                <a:cxn ang="0">
                  <a:pos x="wd2" y="hd2"/>
                </a:cxn>
                <a:cxn ang="5400000">
                  <a:pos x="wd2" y="hd2"/>
                </a:cxn>
                <a:cxn ang="10800000">
                  <a:pos x="wd2" y="hd2"/>
                </a:cxn>
                <a:cxn ang="16200000">
                  <a:pos x="wd2" y="hd2"/>
                </a:cxn>
              </a:cxnLst>
              <a:rect l="0" t="0" r="r" b="b"/>
              <a:pathLst>
                <a:path w="20437" h="16715" extrusionOk="0">
                  <a:moveTo>
                    <a:pt x="4151" y="733"/>
                  </a:moveTo>
                  <a:cubicBezTo>
                    <a:pt x="2894" y="4234"/>
                    <a:pt x="-1163" y="11237"/>
                    <a:pt x="323" y="13499"/>
                  </a:cubicBezTo>
                  <a:cubicBezTo>
                    <a:pt x="9637" y="18832"/>
                    <a:pt x="19351" y="15923"/>
                    <a:pt x="19351" y="15923"/>
                  </a:cubicBezTo>
                  <a:lnTo>
                    <a:pt x="20437" y="7413"/>
                  </a:lnTo>
                  <a:cubicBezTo>
                    <a:pt x="20437" y="7413"/>
                    <a:pt x="5466" y="-2768"/>
                    <a:pt x="4151" y="733"/>
                  </a:cubicBezTo>
                </a:path>
              </a:pathLst>
            </a:custGeom>
            <a:solidFill>
              <a:srgbClr val="E3FFFF"/>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8" name="Shape"/>
            <p:cNvSpPr/>
            <p:nvPr/>
          </p:nvSpPr>
          <p:spPr>
            <a:xfrm>
              <a:off x="675604" y="2734340"/>
              <a:ext cx="69717" cy="136680"/>
            </a:xfrm>
            <a:custGeom>
              <a:avLst/>
              <a:gdLst/>
              <a:ahLst/>
              <a:cxnLst>
                <a:cxn ang="0">
                  <a:pos x="wd2" y="hd2"/>
                </a:cxn>
                <a:cxn ang="5400000">
                  <a:pos x="wd2" y="hd2"/>
                </a:cxn>
                <a:cxn ang="10800000">
                  <a:pos x="wd2" y="hd2"/>
                </a:cxn>
                <a:cxn ang="16200000">
                  <a:pos x="wd2" y="hd2"/>
                </a:cxn>
              </a:cxnLst>
              <a:rect l="0" t="0" r="r" b="b"/>
              <a:pathLst>
                <a:path w="21600" h="17147" extrusionOk="0">
                  <a:moveTo>
                    <a:pt x="4500" y="3020"/>
                  </a:moveTo>
                  <a:cubicBezTo>
                    <a:pt x="0" y="12225"/>
                    <a:pt x="0" y="15871"/>
                    <a:pt x="0" y="15871"/>
                  </a:cubicBezTo>
                  <a:lnTo>
                    <a:pt x="16425" y="17147"/>
                  </a:lnTo>
                  <a:lnTo>
                    <a:pt x="21600" y="4296"/>
                  </a:lnTo>
                  <a:cubicBezTo>
                    <a:pt x="21600" y="4296"/>
                    <a:pt x="15750" y="-4453"/>
                    <a:pt x="4500" y="3020"/>
                  </a:cubicBezTo>
                </a:path>
              </a:pathLst>
            </a:custGeom>
            <a:solidFill>
              <a:srgbClr val="397B79"/>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19" name="Shape"/>
            <p:cNvSpPr/>
            <p:nvPr/>
          </p:nvSpPr>
          <p:spPr>
            <a:xfrm>
              <a:off x="557133" y="934801"/>
              <a:ext cx="931558" cy="1609685"/>
            </a:xfrm>
            <a:custGeom>
              <a:avLst/>
              <a:gdLst/>
              <a:ahLst/>
              <a:cxnLst>
                <a:cxn ang="0">
                  <a:pos x="wd2" y="hd2"/>
                </a:cxn>
                <a:cxn ang="5400000">
                  <a:pos x="wd2" y="hd2"/>
                </a:cxn>
                <a:cxn ang="10800000">
                  <a:pos x="wd2" y="hd2"/>
                </a:cxn>
                <a:cxn ang="16200000">
                  <a:pos x="wd2" y="hd2"/>
                </a:cxn>
              </a:cxnLst>
              <a:rect l="0" t="0" r="r" b="b"/>
              <a:pathLst>
                <a:path w="20687" h="20732" extrusionOk="0">
                  <a:moveTo>
                    <a:pt x="20002" y="838"/>
                  </a:moveTo>
                  <a:cubicBezTo>
                    <a:pt x="18726" y="-828"/>
                    <a:pt x="15449" y="332"/>
                    <a:pt x="14723" y="1362"/>
                  </a:cubicBezTo>
                  <a:cubicBezTo>
                    <a:pt x="14126" y="2176"/>
                    <a:pt x="12350" y="3973"/>
                    <a:pt x="11252" y="5349"/>
                  </a:cubicBezTo>
                  <a:cubicBezTo>
                    <a:pt x="10203" y="6725"/>
                    <a:pt x="6022" y="9757"/>
                    <a:pt x="5424" y="10842"/>
                  </a:cubicBezTo>
                  <a:cubicBezTo>
                    <a:pt x="4827" y="11900"/>
                    <a:pt x="2373" y="15962"/>
                    <a:pt x="1921" y="16785"/>
                  </a:cubicBezTo>
                  <a:cubicBezTo>
                    <a:pt x="1469" y="17599"/>
                    <a:pt x="0" y="19265"/>
                    <a:pt x="0" y="19509"/>
                  </a:cubicBezTo>
                  <a:cubicBezTo>
                    <a:pt x="0" y="19714"/>
                    <a:pt x="452" y="19761"/>
                    <a:pt x="1921" y="20164"/>
                  </a:cubicBezTo>
                  <a:cubicBezTo>
                    <a:pt x="3374" y="20557"/>
                    <a:pt x="5021" y="20772"/>
                    <a:pt x="5796" y="20725"/>
                  </a:cubicBezTo>
                  <a:cubicBezTo>
                    <a:pt x="6570" y="20669"/>
                    <a:pt x="6409" y="20538"/>
                    <a:pt x="6877" y="20061"/>
                  </a:cubicBezTo>
                  <a:cubicBezTo>
                    <a:pt x="7329" y="19583"/>
                    <a:pt x="10945" y="14539"/>
                    <a:pt x="11623" y="13753"/>
                  </a:cubicBezTo>
                  <a:cubicBezTo>
                    <a:pt x="12301" y="12957"/>
                    <a:pt x="13625" y="10580"/>
                    <a:pt x="16999" y="8231"/>
                  </a:cubicBezTo>
                  <a:cubicBezTo>
                    <a:pt x="20325" y="5854"/>
                    <a:pt x="21600" y="2944"/>
                    <a:pt x="20002" y="838"/>
                  </a:cubicBezTo>
                </a:path>
              </a:pathLst>
            </a:custGeom>
            <a:solidFill>
              <a:srgbClr val="929292"/>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0" name="Shape"/>
            <p:cNvSpPr/>
            <p:nvPr/>
          </p:nvSpPr>
          <p:spPr>
            <a:xfrm>
              <a:off x="1527843" y="45076"/>
              <a:ext cx="578758" cy="744743"/>
            </a:xfrm>
            <a:custGeom>
              <a:avLst/>
              <a:gdLst/>
              <a:ahLst/>
              <a:cxnLst>
                <a:cxn ang="0">
                  <a:pos x="wd2" y="hd2"/>
                </a:cxn>
                <a:cxn ang="5400000">
                  <a:pos x="wd2" y="hd2"/>
                </a:cxn>
                <a:cxn ang="10800000">
                  <a:pos x="wd2" y="hd2"/>
                </a:cxn>
                <a:cxn ang="16200000">
                  <a:pos x="wd2" y="hd2"/>
                </a:cxn>
              </a:cxnLst>
              <a:rect l="0" t="0" r="r" b="b"/>
              <a:pathLst>
                <a:path w="18974" h="16986" extrusionOk="0">
                  <a:moveTo>
                    <a:pt x="18888" y="11258"/>
                  </a:moveTo>
                  <a:cubicBezTo>
                    <a:pt x="18222" y="6289"/>
                    <a:pt x="15724" y="1998"/>
                    <a:pt x="15724" y="1998"/>
                  </a:cubicBezTo>
                  <a:cubicBezTo>
                    <a:pt x="4449" y="-4031"/>
                    <a:pt x="-2117" y="5129"/>
                    <a:pt x="619" y="9105"/>
                  </a:cubicBezTo>
                  <a:cubicBezTo>
                    <a:pt x="3045" y="12567"/>
                    <a:pt x="6946" y="15979"/>
                    <a:pt x="11966" y="16774"/>
                  </a:cubicBezTo>
                  <a:cubicBezTo>
                    <a:pt x="16938" y="17569"/>
                    <a:pt x="19483" y="16211"/>
                    <a:pt x="18888" y="11258"/>
                  </a:cubicBezTo>
                </a:path>
              </a:pathLst>
            </a:custGeom>
            <a:solidFill>
              <a:srgbClr val="E1FFDC"/>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1" name="Shape"/>
            <p:cNvSpPr/>
            <p:nvPr/>
          </p:nvSpPr>
          <p:spPr>
            <a:xfrm>
              <a:off x="1764256" y="63665"/>
              <a:ext cx="348278" cy="730485"/>
            </a:xfrm>
            <a:custGeom>
              <a:avLst/>
              <a:gdLst/>
              <a:ahLst/>
              <a:cxnLst>
                <a:cxn ang="0">
                  <a:pos x="wd2" y="hd2"/>
                </a:cxn>
                <a:cxn ang="5400000">
                  <a:pos x="wd2" y="hd2"/>
                </a:cxn>
                <a:cxn ang="10800000">
                  <a:pos x="wd2" y="hd2"/>
                </a:cxn>
                <a:cxn ang="16200000">
                  <a:pos x="wd2" y="hd2"/>
                </a:cxn>
              </a:cxnLst>
              <a:rect l="0" t="0" r="r" b="b"/>
              <a:pathLst>
                <a:path w="20650" h="21446" extrusionOk="0">
                  <a:moveTo>
                    <a:pt x="20524" y="14265"/>
                  </a:moveTo>
                  <a:cubicBezTo>
                    <a:pt x="19276" y="7889"/>
                    <a:pt x="16480" y="1557"/>
                    <a:pt x="16480" y="1557"/>
                  </a:cubicBezTo>
                  <a:cubicBezTo>
                    <a:pt x="12994" y="235"/>
                    <a:pt x="7874" y="299"/>
                    <a:pt x="4862" y="0"/>
                  </a:cubicBezTo>
                  <a:cubicBezTo>
                    <a:pt x="5335" y="171"/>
                    <a:pt x="5938" y="362"/>
                    <a:pt x="6540" y="597"/>
                  </a:cubicBezTo>
                  <a:cubicBezTo>
                    <a:pt x="6540" y="597"/>
                    <a:pt x="10800" y="3007"/>
                    <a:pt x="12478" y="6973"/>
                  </a:cubicBezTo>
                  <a:cubicBezTo>
                    <a:pt x="12865" y="7825"/>
                    <a:pt x="11015" y="8231"/>
                    <a:pt x="11273" y="9147"/>
                  </a:cubicBezTo>
                  <a:cubicBezTo>
                    <a:pt x="11531" y="9915"/>
                    <a:pt x="11747" y="11664"/>
                    <a:pt x="12134" y="12516"/>
                  </a:cubicBezTo>
                  <a:cubicBezTo>
                    <a:pt x="14931" y="18892"/>
                    <a:pt x="8864" y="20577"/>
                    <a:pt x="0" y="19681"/>
                  </a:cubicBezTo>
                  <a:cubicBezTo>
                    <a:pt x="2410" y="20513"/>
                    <a:pt x="4862" y="21365"/>
                    <a:pt x="7745" y="21429"/>
                  </a:cubicBezTo>
                  <a:cubicBezTo>
                    <a:pt x="15662" y="21600"/>
                    <a:pt x="21600" y="20577"/>
                    <a:pt x="20524" y="14265"/>
                  </a:cubicBezTo>
                </a:path>
              </a:pathLst>
            </a:custGeom>
            <a:solidFill>
              <a:srgbClr val="CEE2B1"/>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2" name="Shape"/>
            <p:cNvSpPr/>
            <p:nvPr/>
          </p:nvSpPr>
          <p:spPr>
            <a:xfrm>
              <a:off x="1444064" y="2689237"/>
              <a:ext cx="655668" cy="2196429"/>
            </a:xfrm>
            <a:custGeom>
              <a:avLst/>
              <a:gdLst/>
              <a:ahLst/>
              <a:cxnLst>
                <a:cxn ang="0">
                  <a:pos x="wd2" y="hd2"/>
                </a:cxn>
                <a:cxn ang="5400000">
                  <a:pos x="wd2" y="hd2"/>
                </a:cxn>
                <a:cxn ang="10800000">
                  <a:pos x="wd2" y="hd2"/>
                </a:cxn>
                <a:cxn ang="16200000">
                  <a:pos x="wd2" y="hd2"/>
                </a:cxn>
              </a:cxnLst>
              <a:rect l="0" t="0" r="r" b="b"/>
              <a:pathLst>
                <a:path w="21600" h="21388" extrusionOk="0">
                  <a:moveTo>
                    <a:pt x="0" y="1258"/>
                  </a:moveTo>
                  <a:cubicBezTo>
                    <a:pt x="0" y="1258"/>
                    <a:pt x="11482" y="2142"/>
                    <a:pt x="12439" y="3831"/>
                  </a:cubicBezTo>
                  <a:cubicBezTo>
                    <a:pt x="13371" y="5527"/>
                    <a:pt x="14185" y="9634"/>
                    <a:pt x="14711" y="10630"/>
                  </a:cubicBezTo>
                  <a:cubicBezTo>
                    <a:pt x="15261" y="11606"/>
                    <a:pt x="16218" y="12602"/>
                    <a:pt x="16003" y="13260"/>
                  </a:cubicBezTo>
                  <a:cubicBezTo>
                    <a:pt x="15811" y="13924"/>
                    <a:pt x="16888" y="17373"/>
                    <a:pt x="17366" y="18087"/>
                  </a:cubicBezTo>
                  <a:cubicBezTo>
                    <a:pt x="17821" y="18808"/>
                    <a:pt x="19926" y="20823"/>
                    <a:pt x="19591" y="21218"/>
                  </a:cubicBezTo>
                  <a:cubicBezTo>
                    <a:pt x="19184" y="21600"/>
                    <a:pt x="21600" y="21218"/>
                    <a:pt x="21600" y="21218"/>
                  </a:cubicBezTo>
                  <a:lnTo>
                    <a:pt x="20117" y="17550"/>
                  </a:lnTo>
                  <a:cubicBezTo>
                    <a:pt x="20117" y="17550"/>
                    <a:pt x="19375" y="13104"/>
                    <a:pt x="19041" y="12666"/>
                  </a:cubicBezTo>
                  <a:cubicBezTo>
                    <a:pt x="18634" y="12228"/>
                    <a:pt x="17342" y="6305"/>
                    <a:pt x="17151" y="5485"/>
                  </a:cubicBezTo>
                  <a:cubicBezTo>
                    <a:pt x="16936" y="4665"/>
                    <a:pt x="17414" y="1873"/>
                    <a:pt x="17414" y="1873"/>
                  </a:cubicBezTo>
                  <a:lnTo>
                    <a:pt x="16074" y="0"/>
                  </a:lnTo>
                  <a:lnTo>
                    <a:pt x="0" y="1258"/>
                  </a:lnTo>
                </a:path>
              </a:pathLst>
            </a:custGeom>
            <a:solidFill>
              <a:srgbClr val="5E5E5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3" name="Shape"/>
            <p:cNvSpPr/>
            <p:nvPr/>
          </p:nvSpPr>
          <p:spPr>
            <a:xfrm>
              <a:off x="726178" y="3331754"/>
              <a:ext cx="665931" cy="911004"/>
            </a:xfrm>
            <a:custGeom>
              <a:avLst/>
              <a:gdLst/>
              <a:ahLst/>
              <a:cxnLst>
                <a:cxn ang="0">
                  <a:pos x="wd2" y="hd2"/>
                </a:cxn>
                <a:cxn ang="5400000">
                  <a:pos x="wd2" y="hd2"/>
                </a:cxn>
                <a:cxn ang="10800000">
                  <a:pos x="wd2" y="hd2"/>
                </a:cxn>
                <a:cxn ang="16200000">
                  <a:pos x="wd2" y="hd2"/>
                </a:cxn>
              </a:cxnLst>
              <a:rect l="0" t="0" r="r" b="b"/>
              <a:pathLst>
                <a:path w="21415" h="19712" extrusionOk="0">
                  <a:moveTo>
                    <a:pt x="21415" y="112"/>
                  </a:moveTo>
                  <a:cubicBezTo>
                    <a:pt x="21415" y="112"/>
                    <a:pt x="20155" y="7652"/>
                    <a:pt x="17520" y="10574"/>
                  </a:cubicBezTo>
                  <a:cubicBezTo>
                    <a:pt x="14884" y="13512"/>
                    <a:pt x="8492" y="18240"/>
                    <a:pt x="5996" y="19481"/>
                  </a:cubicBezTo>
                  <a:cubicBezTo>
                    <a:pt x="3477" y="20722"/>
                    <a:pt x="212" y="16559"/>
                    <a:pt x="2" y="16198"/>
                  </a:cubicBezTo>
                  <a:cubicBezTo>
                    <a:pt x="-185" y="15836"/>
                    <a:pt x="14487" y="6929"/>
                    <a:pt x="15560" y="5955"/>
                  </a:cubicBezTo>
                  <a:cubicBezTo>
                    <a:pt x="16656" y="4981"/>
                    <a:pt x="21415" y="-878"/>
                    <a:pt x="21415" y="112"/>
                  </a:cubicBezTo>
                </a:path>
              </a:pathLst>
            </a:custGeom>
            <a:solidFill>
              <a:srgbClr val="929292"/>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4" name="Shape"/>
            <p:cNvSpPr/>
            <p:nvPr/>
          </p:nvSpPr>
          <p:spPr>
            <a:xfrm>
              <a:off x="2513457" y="2231363"/>
              <a:ext cx="211111" cy="309228"/>
            </a:xfrm>
            <a:custGeom>
              <a:avLst/>
              <a:gdLst/>
              <a:ahLst/>
              <a:cxnLst>
                <a:cxn ang="0">
                  <a:pos x="wd2" y="hd2"/>
                </a:cxn>
                <a:cxn ang="5400000">
                  <a:pos x="wd2" y="hd2"/>
                </a:cxn>
                <a:cxn ang="10800000">
                  <a:pos x="wd2" y="hd2"/>
                </a:cxn>
                <a:cxn ang="16200000">
                  <a:pos x="wd2" y="hd2"/>
                </a:cxn>
              </a:cxnLst>
              <a:rect l="0" t="0" r="r" b="b"/>
              <a:pathLst>
                <a:path w="15187" h="19722" extrusionOk="0">
                  <a:moveTo>
                    <a:pt x="12808" y="0"/>
                  </a:moveTo>
                  <a:cubicBezTo>
                    <a:pt x="12808" y="0"/>
                    <a:pt x="2503" y="508"/>
                    <a:pt x="473" y="7662"/>
                  </a:cubicBezTo>
                  <a:cubicBezTo>
                    <a:pt x="-1609" y="14815"/>
                    <a:pt x="3700" y="21600"/>
                    <a:pt x="6354" y="19246"/>
                  </a:cubicBezTo>
                  <a:cubicBezTo>
                    <a:pt x="8853" y="16892"/>
                    <a:pt x="19991" y="6369"/>
                    <a:pt x="12808" y="0"/>
                  </a:cubicBezTo>
                </a:path>
              </a:pathLst>
            </a:custGeom>
            <a:solidFill>
              <a:srgbClr val="E3FFFF"/>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5" name="Shape"/>
            <p:cNvSpPr/>
            <p:nvPr/>
          </p:nvSpPr>
          <p:spPr>
            <a:xfrm>
              <a:off x="2569829" y="2279391"/>
              <a:ext cx="287824" cy="473294"/>
            </a:xfrm>
            <a:custGeom>
              <a:avLst/>
              <a:gdLst/>
              <a:ahLst/>
              <a:cxnLst>
                <a:cxn ang="0">
                  <a:pos x="wd2" y="hd2"/>
                </a:cxn>
                <a:cxn ang="5400000">
                  <a:pos x="wd2" y="hd2"/>
                </a:cxn>
                <a:cxn ang="10800000">
                  <a:pos x="wd2" y="hd2"/>
                </a:cxn>
                <a:cxn ang="16200000">
                  <a:pos x="wd2" y="hd2"/>
                </a:cxn>
              </a:cxnLst>
              <a:rect l="0" t="0" r="r" b="b"/>
              <a:pathLst>
                <a:path w="18892" h="19030" extrusionOk="0">
                  <a:moveTo>
                    <a:pt x="443" y="2776"/>
                  </a:moveTo>
                  <a:cubicBezTo>
                    <a:pt x="443" y="2776"/>
                    <a:pt x="-1175" y="6153"/>
                    <a:pt x="1775" y="10083"/>
                  </a:cubicBezTo>
                  <a:cubicBezTo>
                    <a:pt x="4725" y="14042"/>
                    <a:pt x="9149" y="16545"/>
                    <a:pt x="8340" y="18030"/>
                  </a:cubicBezTo>
                  <a:cubicBezTo>
                    <a:pt x="7532" y="19427"/>
                    <a:pt x="16143" y="20184"/>
                    <a:pt x="18284" y="14537"/>
                  </a:cubicBezTo>
                  <a:cubicBezTo>
                    <a:pt x="20425" y="8860"/>
                    <a:pt x="16666" y="4668"/>
                    <a:pt x="10910" y="1291"/>
                  </a:cubicBezTo>
                  <a:cubicBezTo>
                    <a:pt x="6342" y="-1416"/>
                    <a:pt x="1394" y="651"/>
                    <a:pt x="443" y="2776"/>
                  </a:cubicBezTo>
                </a:path>
              </a:pathLst>
            </a:custGeom>
            <a:solidFill>
              <a:srgbClr val="CEE2B1"/>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6" name="Shape"/>
            <p:cNvSpPr/>
            <p:nvPr/>
          </p:nvSpPr>
          <p:spPr>
            <a:xfrm>
              <a:off x="2623473" y="2295401"/>
              <a:ext cx="235114" cy="301124"/>
            </a:xfrm>
            <a:custGeom>
              <a:avLst/>
              <a:gdLst/>
              <a:ahLst/>
              <a:cxnLst>
                <a:cxn ang="0">
                  <a:pos x="wd2" y="hd2"/>
                </a:cxn>
                <a:cxn ang="5400000">
                  <a:pos x="wd2" y="hd2"/>
                </a:cxn>
                <a:cxn ang="10800000">
                  <a:pos x="wd2" y="hd2"/>
                </a:cxn>
                <a:cxn ang="16200000">
                  <a:pos x="wd2" y="hd2"/>
                </a:cxn>
              </a:cxnLst>
              <a:rect l="0" t="0" r="r" b="b"/>
              <a:pathLst>
                <a:path w="18070" h="18675" extrusionOk="0">
                  <a:moveTo>
                    <a:pt x="4172" y="0"/>
                  </a:moveTo>
                  <a:cubicBezTo>
                    <a:pt x="4172" y="0"/>
                    <a:pt x="-3530" y="2300"/>
                    <a:pt x="1996" y="7891"/>
                  </a:cubicBezTo>
                  <a:cubicBezTo>
                    <a:pt x="7465" y="13483"/>
                    <a:pt x="10647" y="7846"/>
                    <a:pt x="12377" y="14746"/>
                  </a:cubicBezTo>
                  <a:cubicBezTo>
                    <a:pt x="14107" y="21600"/>
                    <a:pt x="18070" y="18083"/>
                    <a:pt x="18070" y="14746"/>
                  </a:cubicBezTo>
                  <a:cubicBezTo>
                    <a:pt x="18070" y="11454"/>
                    <a:pt x="14554" y="2796"/>
                    <a:pt x="4172" y="0"/>
                  </a:cubicBezTo>
                </a:path>
              </a:pathLst>
            </a:custGeom>
            <a:solidFill>
              <a:srgbClr val="DFFFDE"/>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sp>
          <p:nvSpPr>
            <p:cNvPr id="227" name="Shape"/>
            <p:cNvSpPr/>
            <p:nvPr/>
          </p:nvSpPr>
          <p:spPr>
            <a:xfrm>
              <a:off x="1473698" y="-1"/>
              <a:ext cx="603621" cy="581653"/>
            </a:xfrm>
            <a:custGeom>
              <a:avLst/>
              <a:gdLst/>
              <a:ahLst/>
              <a:cxnLst>
                <a:cxn ang="0">
                  <a:pos x="wd2" y="hd2"/>
                </a:cxn>
                <a:cxn ang="5400000">
                  <a:pos x="wd2" y="hd2"/>
                </a:cxn>
                <a:cxn ang="10800000">
                  <a:pos x="wd2" y="hd2"/>
                </a:cxn>
                <a:cxn ang="16200000">
                  <a:pos x="wd2" y="hd2"/>
                </a:cxn>
              </a:cxnLst>
              <a:rect l="0" t="0" r="r" b="b"/>
              <a:pathLst>
                <a:path w="19411" h="20461" extrusionOk="0">
                  <a:moveTo>
                    <a:pt x="19411" y="1462"/>
                  </a:moveTo>
                  <a:cubicBezTo>
                    <a:pt x="19411" y="1462"/>
                    <a:pt x="18430" y="8373"/>
                    <a:pt x="7362" y="8781"/>
                  </a:cubicBezTo>
                  <a:cubicBezTo>
                    <a:pt x="8156" y="10745"/>
                    <a:pt x="7899" y="16126"/>
                    <a:pt x="8809" y="18293"/>
                  </a:cubicBezTo>
                  <a:cubicBezTo>
                    <a:pt x="9136" y="19084"/>
                    <a:pt x="8086" y="18650"/>
                    <a:pt x="8086" y="18650"/>
                  </a:cubicBezTo>
                  <a:cubicBezTo>
                    <a:pt x="5447" y="15208"/>
                    <a:pt x="3672" y="17579"/>
                    <a:pt x="4933" y="20461"/>
                  </a:cubicBezTo>
                  <a:cubicBezTo>
                    <a:pt x="1687" y="19007"/>
                    <a:pt x="-2189" y="8781"/>
                    <a:pt x="1501" y="3910"/>
                  </a:cubicBezTo>
                  <a:cubicBezTo>
                    <a:pt x="6428" y="-1139"/>
                    <a:pt x="12826" y="-425"/>
                    <a:pt x="16726" y="1233"/>
                  </a:cubicBezTo>
                  <a:cubicBezTo>
                    <a:pt x="17520" y="1513"/>
                    <a:pt x="18827" y="1105"/>
                    <a:pt x="19411" y="1462"/>
                  </a:cubicBezTo>
                </a:path>
              </a:pathLst>
            </a:custGeom>
            <a:solidFill>
              <a:srgbClr val="002624"/>
            </a:solidFill>
            <a:ln w="12700" cap="flat">
              <a:noFill/>
              <a:miter lim="400000"/>
            </a:ln>
            <a:effectLst/>
          </p:spPr>
          <p:txBody>
            <a:bodyPr wrap="square" lIns="59013" tIns="59013" rIns="59013" bIns="59013" numCol="1" anchor="ctr">
              <a:noAutofit/>
            </a:bodyPr>
            <a:lstStyle/>
            <a:p>
              <a:pPr algn="l" defTabSz="590133">
                <a:lnSpc>
                  <a:spcPct val="93000"/>
                </a:lnSpc>
                <a:defRPr sz="2200" b="0">
                  <a:latin typeface="Arial"/>
                  <a:ea typeface="Arial"/>
                  <a:cs typeface="Arial"/>
                  <a:sym typeface="Arial"/>
                </a:defRPr>
              </a:pPr>
              <a:endParaRPr/>
            </a:p>
          </p:txBody>
        </p:sp>
      </p:grpSp>
      <p:pic>
        <p:nvPicPr>
          <p:cNvPr id="4" name="Рисунок 3"/>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463536" y="3354299"/>
            <a:ext cx="924258" cy="924258"/>
          </a:xfrm>
          <a:prstGeom prst="rect">
            <a:avLst/>
          </a:prstGeom>
        </p:spPr>
      </p:pic>
      <p:pic>
        <p:nvPicPr>
          <p:cNvPr id="59" name="Рисунок 58"/>
          <p:cNvPicPr>
            <a:picLocks noChangeAspect="1"/>
          </p:cNvPicPr>
          <p:nvPr/>
        </p:nvPicPr>
        <p:blipFill>
          <a:blip r:embed="rId2">
            <a:duotone>
              <a:schemeClr val="accent4">
                <a:shade val="45000"/>
                <a:satMod val="135000"/>
              </a:schemeClr>
              <a:prstClr val="white"/>
            </a:duotone>
          </a:blip>
          <a:stretch>
            <a:fillRect/>
          </a:stretch>
        </p:blipFill>
        <p:spPr>
          <a:xfrm>
            <a:off x="4757012" y="3247588"/>
            <a:ext cx="369592" cy="328172"/>
          </a:xfrm>
          <a:prstGeom prst="rect">
            <a:avLst/>
          </a:prstGeom>
        </p:spPr>
      </p:pic>
      <p:sp>
        <p:nvSpPr>
          <p:cNvPr id="60" name="TextBox 46"/>
          <p:cNvSpPr txBox="1"/>
          <p:nvPr/>
        </p:nvSpPr>
        <p:spPr>
          <a:xfrm>
            <a:off x="5358679" y="3950490"/>
            <a:ext cx="5907801" cy="3577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lang="ru-RU" sz="1800" kern="0" dirty="0">
                <a:solidFill>
                  <a:prstClr val="black"/>
                </a:solidFill>
                <a:latin typeface="Calibri" panose="020F0502020204030204"/>
              </a:rPr>
              <a:t>м</a:t>
            </a:r>
            <a:r>
              <a:rPr kumimoji="0" lang="ru-RU" sz="1800" b="0" i="0" u="none" strike="noStrike" kern="0" cap="none" spc="0" normalizeH="0" baseline="0" noProof="0" dirty="0" err="1" smtClean="0">
                <a:ln>
                  <a:noFill/>
                </a:ln>
                <a:solidFill>
                  <a:prstClr val="black"/>
                </a:solidFill>
                <a:effectLst/>
                <a:uLnTx/>
                <a:uFillTx/>
                <a:latin typeface="Calibri" panose="020F0502020204030204"/>
                <a:sym typeface="Muller Narrow ExtraBold"/>
              </a:rPr>
              <a:t>ожливість</a:t>
            </a:r>
            <a:r>
              <a:rPr kumimoji="0" lang="ru-RU" sz="1800" b="0" i="0" u="none" strike="noStrike" kern="0" cap="none" spc="0" normalizeH="0" baseline="0" noProof="0" dirty="0" smtClean="0">
                <a:ln>
                  <a:noFill/>
                </a:ln>
                <a:solidFill>
                  <a:prstClr val="black"/>
                </a:solidFill>
                <a:effectLst/>
                <a:uLnTx/>
                <a:uFillTx/>
                <a:latin typeface="Calibri" panose="020F0502020204030204"/>
                <a:sym typeface="Muller Narrow ExtraBold"/>
              </a:rPr>
              <a:t> </a:t>
            </a:r>
            <a:r>
              <a:rPr kumimoji="0" lang="uk-UA" sz="1800" b="0" i="0" u="none" strike="noStrike" kern="0" cap="none" spc="0" normalizeH="0" baseline="0" dirty="0" smtClean="0">
                <a:ln>
                  <a:noFill/>
                </a:ln>
                <a:solidFill>
                  <a:prstClr val="black"/>
                </a:solidFill>
                <a:effectLst/>
                <a:uLnTx/>
                <a:uFillTx/>
                <a:latin typeface="Calibri" panose="020F0502020204030204"/>
                <a:sym typeface="Muller Narrow ExtraBold"/>
              </a:rPr>
              <a:t>кар'єрного</a:t>
            </a:r>
            <a:r>
              <a:rPr kumimoji="0" lang="ru-RU" sz="1800" b="0" i="0" u="none" strike="noStrike" kern="0" cap="none" spc="0" normalizeH="0" baseline="0" noProof="0" dirty="0" smtClean="0">
                <a:ln>
                  <a:noFill/>
                </a:ln>
                <a:solidFill>
                  <a:prstClr val="black"/>
                </a:solidFill>
                <a:effectLst/>
                <a:uLnTx/>
                <a:uFillTx/>
                <a:latin typeface="Calibri" panose="020F0502020204030204"/>
                <a:sym typeface="Muller Narrow ExtraBold"/>
              </a:rPr>
              <a:t> </a:t>
            </a:r>
            <a:r>
              <a:rPr kumimoji="0" lang="ru-RU" sz="1800" b="0" i="0" u="none" strike="noStrike" kern="0" cap="none" spc="0" normalizeH="0" baseline="0" noProof="0" dirty="0" err="1" smtClean="0">
                <a:ln>
                  <a:noFill/>
                </a:ln>
                <a:solidFill>
                  <a:prstClr val="black"/>
                </a:solidFill>
                <a:effectLst/>
                <a:uLnTx/>
                <a:uFillTx/>
                <a:latin typeface="Calibri" panose="020F0502020204030204"/>
                <a:sym typeface="Muller Narrow ExtraBold"/>
              </a:rPr>
              <a:t>зростання</a:t>
            </a:r>
            <a:r>
              <a:rPr kumimoji="0" lang="ru-RU" sz="1800" b="0" i="0" u="none" strike="noStrike" kern="0" cap="none" spc="0" normalizeH="0" baseline="0" noProof="0" dirty="0" smtClean="0">
                <a:ln>
                  <a:noFill/>
                </a:ln>
                <a:solidFill>
                  <a:prstClr val="black"/>
                </a:solidFill>
                <a:effectLst/>
                <a:uLnTx/>
                <a:uFillTx/>
                <a:latin typeface="Calibri" panose="020F0502020204030204"/>
                <a:sym typeface="Muller Narrow ExtraBold"/>
              </a:rPr>
              <a:t> </a:t>
            </a:r>
            <a:endParaRPr kumimoji="0" sz="1800" b="0" i="0" u="none" strike="noStrike" kern="0" cap="none" spc="0" normalizeH="0" baseline="0" noProof="0" dirty="0">
              <a:ln>
                <a:noFill/>
              </a:ln>
              <a:solidFill>
                <a:prstClr val="black"/>
              </a:solidFill>
              <a:effectLst/>
              <a:uLnTx/>
              <a:uFillTx/>
              <a:latin typeface="Calibri" panose="020F0502020204030204"/>
              <a:sym typeface="Muller Narrow ExtraBold"/>
            </a:endParaRPr>
          </a:p>
        </p:txBody>
      </p:sp>
      <p:pic>
        <p:nvPicPr>
          <p:cNvPr id="61" name="Рисунок 60"/>
          <p:cNvPicPr>
            <a:picLocks noChangeAspect="1"/>
          </p:cNvPicPr>
          <p:nvPr/>
        </p:nvPicPr>
        <p:blipFill>
          <a:blip r:embed="rId2">
            <a:duotone>
              <a:schemeClr val="accent4">
                <a:shade val="45000"/>
                <a:satMod val="135000"/>
              </a:schemeClr>
              <a:prstClr val="white"/>
            </a:duotone>
          </a:blip>
          <a:stretch>
            <a:fillRect/>
          </a:stretch>
        </p:blipFill>
        <p:spPr>
          <a:xfrm>
            <a:off x="4758220" y="3950490"/>
            <a:ext cx="369592" cy="328172"/>
          </a:xfrm>
          <a:prstGeom prst="rect">
            <a:avLst/>
          </a:prstGeom>
        </p:spPr>
      </p:pic>
      <p:pic>
        <p:nvPicPr>
          <p:cNvPr id="62" name="Рисунок 61"/>
          <p:cNvPicPr>
            <a:picLocks noChangeAspect="1"/>
          </p:cNvPicPr>
          <p:nvPr/>
        </p:nvPicPr>
        <p:blipFill>
          <a:blip r:embed="rId2">
            <a:duotone>
              <a:schemeClr val="accent4">
                <a:shade val="45000"/>
                <a:satMod val="135000"/>
              </a:schemeClr>
              <a:prstClr val="white"/>
            </a:duotone>
          </a:blip>
          <a:stretch>
            <a:fillRect/>
          </a:stretch>
        </p:blipFill>
        <p:spPr>
          <a:xfrm>
            <a:off x="4758220" y="4562692"/>
            <a:ext cx="369592" cy="328172"/>
          </a:xfrm>
          <a:prstGeom prst="rect">
            <a:avLst/>
          </a:prstGeom>
        </p:spPr>
      </p:pic>
      <p:sp>
        <p:nvSpPr>
          <p:cNvPr id="63" name="TextBox 46"/>
          <p:cNvSpPr txBox="1"/>
          <p:nvPr/>
        </p:nvSpPr>
        <p:spPr>
          <a:xfrm>
            <a:off x="5358679" y="4558726"/>
            <a:ext cx="5907801" cy="3577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lang="uk-UA" sz="1800" kern="0" dirty="0">
                <a:solidFill>
                  <a:prstClr val="black"/>
                </a:solidFill>
                <a:latin typeface="Calibri" panose="020F0502020204030204"/>
              </a:rPr>
              <a:t>ф</a:t>
            </a:r>
            <a:r>
              <a:rPr lang="uk-UA" sz="1800" kern="0" noProof="0" dirty="0" err="1" smtClean="0">
                <a:solidFill>
                  <a:prstClr val="black"/>
                </a:solidFill>
                <a:latin typeface="Calibri" panose="020F0502020204030204"/>
              </a:rPr>
              <a:t>ормування</a:t>
            </a:r>
            <a:r>
              <a:rPr lang="uk-UA" sz="1800" kern="0" noProof="0" dirty="0" smtClean="0">
                <a:solidFill>
                  <a:prstClr val="black"/>
                </a:solidFill>
                <a:latin typeface="Calibri" panose="020F0502020204030204"/>
              </a:rPr>
              <a:t> позитивного іміджу та репутації підрозділу внутрішнього аудиту </a:t>
            </a:r>
            <a:endParaRPr kumimoji="0" sz="1800" b="0" i="0" u="none" strike="noStrike" kern="0" cap="none" spc="0" normalizeH="0" baseline="0" noProof="0" dirty="0">
              <a:ln>
                <a:noFill/>
              </a:ln>
              <a:solidFill>
                <a:prstClr val="black"/>
              </a:solidFill>
              <a:effectLst/>
              <a:uLnTx/>
              <a:uFillTx/>
              <a:latin typeface="Calibri" panose="020F0502020204030204"/>
              <a:sym typeface="Muller Narrow ExtraBold"/>
            </a:endParaRPr>
          </a:p>
        </p:txBody>
      </p:sp>
      <p:pic>
        <p:nvPicPr>
          <p:cNvPr id="64" name="Рисунок 63"/>
          <p:cNvPicPr>
            <a:picLocks noChangeAspect="1"/>
          </p:cNvPicPr>
          <p:nvPr/>
        </p:nvPicPr>
        <p:blipFill>
          <a:blip r:embed="rId2">
            <a:duotone>
              <a:schemeClr val="accent4">
                <a:shade val="45000"/>
                <a:satMod val="135000"/>
              </a:schemeClr>
              <a:prstClr val="white"/>
            </a:duotone>
          </a:blip>
          <a:stretch>
            <a:fillRect/>
          </a:stretch>
        </p:blipFill>
        <p:spPr>
          <a:xfrm>
            <a:off x="4766772" y="5270716"/>
            <a:ext cx="369592" cy="327387"/>
          </a:xfrm>
          <a:prstGeom prst="rect">
            <a:avLst/>
          </a:prstGeom>
        </p:spPr>
      </p:pic>
      <p:sp>
        <p:nvSpPr>
          <p:cNvPr id="65" name="TextBox 46"/>
          <p:cNvSpPr txBox="1"/>
          <p:nvPr/>
        </p:nvSpPr>
        <p:spPr>
          <a:xfrm>
            <a:off x="5387193" y="5267490"/>
            <a:ext cx="5907801" cy="3577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lang="uk-UA" sz="1800" kern="0" dirty="0">
                <a:solidFill>
                  <a:prstClr val="black"/>
                </a:solidFill>
                <a:latin typeface="Calibri" panose="020F0502020204030204"/>
              </a:rPr>
              <a:t>у</a:t>
            </a:r>
            <a:r>
              <a:rPr lang="uk-UA" sz="1800" kern="0" dirty="0" smtClean="0">
                <a:solidFill>
                  <a:prstClr val="black"/>
                </a:solidFill>
                <a:latin typeface="Calibri" panose="020F0502020204030204"/>
              </a:rPr>
              <a:t>досконалення діяльності з внутрішнього аудиту</a:t>
            </a:r>
            <a:endParaRPr kumimoji="0" sz="1800" b="0" i="0" u="none" strike="noStrike" kern="0" cap="none" spc="0" normalizeH="0" baseline="0" noProof="0" dirty="0">
              <a:ln>
                <a:noFill/>
              </a:ln>
              <a:solidFill>
                <a:prstClr val="black"/>
              </a:solidFill>
              <a:effectLst/>
              <a:uLnTx/>
              <a:uFillTx/>
              <a:latin typeface="Calibri" panose="020F0502020204030204"/>
              <a:sym typeface="Muller Narrow ExtraBold"/>
            </a:endParaRPr>
          </a:p>
        </p:txBody>
      </p:sp>
      <p:sp>
        <p:nvSpPr>
          <p:cNvPr id="183" name="Shape"/>
          <p:cNvSpPr/>
          <p:nvPr/>
        </p:nvSpPr>
        <p:spPr>
          <a:xfrm>
            <a:off x="3313127" y="3502329"/>
            <a:ext cx="317258" cy="32429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782"/>
                  <a:pt x="21190" y="14423"/>
                  <a:pt x="20165" y="16200"/>
                </a:cubicBezTo>
                <a:cubicBezTo>
                  <a:pt x="19208" y="17909"/>
                  <a:pt x="17977" y="19139"/>
                  <a:pt x="16200" y="20165"/>
                </a:cubicBezTo>
                <a:cubicBezTo>
                  <a:pt x="14491" y="21122"/>
                  <a:pt x="12782" y="21600"/>
                  <a:pt x="10800" y="21600"/>
                </a:cubicBezTo>
                <a:cubicBezTo>
                  <a:pt x="8818" y="21600"/>
                  <a:pt x="7177" y="21122"/>
                  <a:pt x="5400" y="20165"/>
                </a:cubicBezTo>
                <a:cubicBezTo>
                  <a:pt x="3691" y="19139"/>
                  <a:pt x="2461" y="17909"/>
                  <a:pt x="1435" y="16200"/>
                </a:cubicBezTo>
                <a:cubicBezTo>
                  <a:pt x="478" y="14423"/>
                  <a:pt x="0" y="12782"/>
                  <a:pt x="0" y="10800"/>
                </a:cubicBezTo>
                <a:cubicBezTo>
                  <a:pt x="0" y="8818"/>
                  <a:pt x="478" y="7109"/>
                  <a:pt x="1435" y="5400"/>
                </a:cubicBezTo>
                <a:cubicBezTo>
                  <a:pt x="2461" y="3623"/>
                  <a:pt x="3691" y="2461"/>
                  <a:pt x="5400" y="1504"/>
                </a:cubicBezTo>
                <a:cubicBezTo>
                  <a:pt x="7177" y="478"/>
                  <a:pt x="8818" y="0"/>
                  <a:pt x="10800" y="0"/>
                </a:cubicBezTo>
                <a:cubicBezTo>
                  <a:pt x="12782" y="0"/>
                  <a:pt x="14491" y="478"/>
                  <a:pt x="16200" y="1504"/>
                </a:cubicBezTo>
                <a:cubicBezTo>
                  <a:pt x="17977" y="2461"/>
                  <a:pt x="19208" y="3623"/>
                  <a:pt x="20165" y="5400"/>
                </a:cubicBezTo>
                <a:cubicBezTo>
                  <a:pt x="21190" y="7109"/>
                  <a:pt x="21600" y="8818"/>
                  <a:pt x="21600" y="10800"/>
                </a:cubicBezTo>
              </a:path>
            </a:pathLst>
          </a:custGeom>
          <a:solidFill>
            <a:schemeClr val="accent4"/>
          </a:solidFill>
          <a:ln w="12700">
            <a:miter lim="400000"/>
          </a:ln>
        </p:spPr>
        <p:txBody>
          <a:bodyPr lIns="59013" tIns="59013" rIns="59013" bIns="59013" anchor="ctr"/>
          <a:lstStyle/>
          <a:p>
            <a:pPr algn="l" defTabSz="590133">
              <a:lnSpc>
                <a:spcPct val="93000"/>
              </a:lnSpc>
              <a:defRPr sz="2200" b="0">
                <a:latin typeface="Arial"/>
                <a:ea typeface="Arial"/>
                <a:cs typeface="Arial"/>
                <a:sym typeface="Arial"/>
              </a:defRPr>
            </a:pPr>
            <a:endParaRPr/>
          </a:p>
        </p:txBody>
      </p:sp>
    </p:spTree>
    <p:extLst>
      <p:ext uri="{BB962C8B-B14F-4D97-AF65-F5344CB8AC3E}">
        <p14:creationId xmlns:p14="http://schemas.microsoft.com/office/powerpoint/2010/main" val="3165720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DDA3B93-605F-4E15-834F-270A77826215}"/>
              </a:ext>
            </a:extLst>
          </p:cNvPr>
          <p:cNvSpPr/>
          <p:nvPr/>
        </p:nvSpPr>
        <p:spPr>
          <a:xfrm>
            <a:off x="903225" y="882905"/>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rgbClr val="FABE28"/>
            </a:solidFill>
            <a:prstDash val="solid"/>
            <a:miter/>
          </a:ln>
        </p:spPr>
        <p:txBody>
          <a:bodyPr rtlCol="0" anchor="ctr"/>
          <a:lstStyle/>
          <a:p>
            <a:pPr defTabSz="487695"/>
            <a:endParaRPr lang="uk-UA" sz="1920">
              <a:solidFill>
                <a:prstClr val="black"/>
              </a:solidFill>
              <a:latin typeface="Calibri" panose="020F0502020204030204"/>
            </a:endParaRPr>
          </a:p>
        </p:txBody>
      </p:sp>
      <p:sp>
        <p:nvSpPr>
          <p:cNvPr id="6" name="Місце для номера слайда 3"/>
          <p:cNvSpPr txBox="1">
            <a:spLocks/>
          </p:cNvSpPr>
          <p:nvPr/>
        </p:nvSpPr>
        <p:spPr>
          <a:xfrm>
            <a:off x="8610600" y="6356372"/>
            <a:ext cx="2743200" cy="365125"/>
          </a:xfrm>
          <a:prstGeom prst="rect">
            <a:avLst/>
          </a:prstGeom>
        </p:spPr>
        <p:txBody>
          <a:bodyPr vert="horz" lIns="91440" tIns="45720" rIns="91440" bIns="45720" rtlCol="0" anchor="ctr"/>
          <a:lstStyle>
            <a:defPPr>
              <a:defRPr lang="uk-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C5D663-84F4-46BE-95C8-A990D879E497}" type="slidenum">
              <a:rPr kumimoji="0" lang="uk-U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uk-U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8" name="组合 7"/>
          <p:cNvGrpSpPr/>
          <p:nvPr/>
        </p:nvGrpSpPr>
        <p:grpSpPr>
          <a:xfrm>
            <a:off x="1297624" y="1790304"/>
            <a:ext cx="4068092" cy="3780606"/>
            <a:chOff x="2256504" y="1355618"/>
            <a:chExt cx="5167324" cy="4710027"/>
          </a:xfrm>
        </p:grpSpPr>
        <p:grpSp>
          <p:nvGrpSpPr>
            <p:cNvPr id="10" name="组合 8"/>
            <p:cNvGrpSpPr/>
            <p:nvPr/>
          </p:nvGrpSpPr>
          <p:grpSpPr>
            <a:xfrm>
              <a:off x="4020386" y="5660148"/>
              <a:ext cx="3403442" cy="109703"/>
              <a:chOff x="4020597" y="1674310"/>
              <a:chExt cx="3403442" cy="109703"/>
            </a:xfrm>
          </p:grpSpPr>
          <p:cxnSp>
            <p:nvCxnSpPr>
              <p:cNvPr id="32" name="直接连接符 55"/>
              <p:cNvCxnSpPr/>
              <p:nvPr/>
            </p:nvCxnSpPr>
            <p:spPr>
              <a:xfrm>
                <a:off x="4020597" y="1675424"/>
                <a:ext cx="3386044" cy="43551"/>
              </a:xfrm>
              <a:prstGeom prst="line">
                <a:avLst/>
              </a:prstGeom>
              <a:noFill/>
              <a:ln w="19050" cap="flat" cmpd="sng" algn="ctr">
                <a:solidFill>
                  <a:sysClr val="window" lastClr="FFFFFF">
                    <a:lumMod val="50000"/>
                  </a:sysClr>
                </a:solidFill>
                <a:prstDash val="sysDot"/>
                <a:miter lim="800000"/>
              </a:ln>
              <a:effectLst/>
            </p:spPr>
          </p:cxnSp>
          <p:sp>
            <p:nvSpPr>
              <p:cNvPr id="33" name="椭圆 56"/>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5605970" y="3666248"/>
              <a:ext cx="1817858" cy="109703"/>
              <a:chOff x="5606181" y="1674310"/>
              <a:chExt cx="1817858" cy="109703"/>
            </a:xfrm>
          </p:grpSpPr>
          <p:cxnSp>
            <p:nvCxnSpPr>
              <p:cNvPr id="30" name="直接连接符 51"/>
              <p:cNvCxnSpPr/>
              <p:nvPr/>
            </p:nvCxnSpPr>
            <p:spPr>
              <a:xfrm flipV="1">
                <a:off x="5606181" y="1718973"/>
                <a:ext cx="1701399" cy="5094"/>
              </a:xfrm>
              <a:prstGeom prst="line">
                <a:avLst/>
              </a:prstGeom>
              <a:noFill/>
              <a:ln w="19050" cap="flat" cmpd="sng" algn="ctr">
                <a:solidFill>
                  <a:sysClr val="window" lastClr="FFFFFF">
                    <a:lumMod val="50000"/>
                  </a:sysClr>
                </a:solidFill>
                <a:prstDash val="sysDot"/>
                <a:miter lim="800000"/>
              </a:ln>
              <a:effectLst/>
            </p:spPr>
          </p:cxnSp>
          <p:sp>
            <p:nvSpPr>
              <p:cNvPr id="31" name="椭圆 52"/>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2"/>
            <p:cNvGrpSpPr/>
            <p:nvPr/>
          </p:nvGrpSpPr>
          <p:grpSpPr>
            <a:xfrm>
              <a:off x="3904572" y="1672349"/>
              <a:ext cx="3519256" cy="109703"/>
              <a:chOff x="3904783" y="1674310"/>
              <a:chExt cx="3519256" cy="109703"/>
            </a:xfrm>
          </p:grpSpPr>
          <p:cxnSp>
            <p:nvCxnSpPr>
              <p:cNvPr id="28" name="直接连接符 47"/>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29" name="椭圆 48"/>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4" name="组合 15"/>
            <p:cNvGrpSpPr/>
            <p:nvPr/>
          </p:nvGrpSpPr>
          <p:grpSpPr>
            <a:xfrm>
              <a:off x="4775537" y="3334124"/>
              <a:ext cx="819955" cy="726710"/>
              <a:chOff x="3295850" y="2263222"/>
              <a:chExt cx="2643765" cy="2343151"/>
            </a:xfrm>
          </p:grpSpPr>
          <p:sp>
            <p:nvSpPr>
              <p:cNvPr id="2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5" name="组合 17"/>
            <p:cNvGrpSpPr/>
            <p:nvPr/>
          </p:nvGrpSpPr>
          <p:grpSpPr>
            <a:xfrm>
              <a:off x="3156467" y="1355618"/>
              <a:ext cx="819955" cy="726710"/>
              <a:chOff x="3295850" y="2263221"/>
              <a:chExt cx="2643765" cy="2343151"/>
            </a:xfrm>
          </p:grpSpPr>
          <p:sp>
            <p:nvSpPr>
              <p:cNvPr id="24"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8"/>
            <p:cNvGrpSpPr/>
            <p:nvPr/>
          </p:nvGrpSpPr>
          <p:grpSpPr>
            <a:xfrm>
              <a:off x="3128624" y="5338935"/>
              <a:ext cx="819955" cy="726710"/>
              <a:chOff x="3295850" y="2263222"/>
              <a:chExt cx="2643765" cy="2343151"/>
            </a:xfrm>
          </p:grpSpPr>
          <p:sp>
            <p:nvSpPr>
              <p:cNvPr id="2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7"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8" name="文本框 88"/>
            <p:cNvSpPr txBox="1"/>
            <p:nvPr/>
          </p:nvSpPr>
          <p:spPr>
            <a:xfrm>
              <a:off x="3139898" y="1413510"/>
              <a:ext cx="876300" cy="575160"/>
            </a:xfrm>
            <a:prstGeom prst="rect">
              <a:avLst/>
            </a:prstGeom>
            <a:noFill/>
          </p:spPr>
          <p:txBody>
            <a:bodyPr wrap="square" rtlCol="0">
              <a:spAutoFit/>
            </a:bodyPr>
            <a:lstStyle/>
            <a:p>
              <a:pPr algn="ctr" defTabSz="1219170">
                <a:defRPr/>
              </a:pPr>
              <a:r>
                <a:rPr lang="en-US" altLang="zh-CN" sz="2400" kern="0" dirty="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rPr>
                <a:t>01</a:t>
              </a:r>
              <a:endParaRPr lang="zh-CN" altLang="en-US" sz="2400" kern="0" dirty="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endParaRPr>
            </a:p>
          </p:txBody>
        </p:sp>
        <p:sp>
          <p:nvSpPr>
            <p:cNvPr id="19" name="文本框 89"/>
            <p:cNvSpPr txBox="1"/>
            <p:nvPr/>
          </p:nvSpPr>
          <p:spPr>
            <a:xfrm>
              <a:off x="3100122" y="5398073"/>
              <a:ext cx="876300" cy="575160"/>
            </a:xfrm>
            <a:prstGeom prst="rect">
              <a:avLst/>
            </a:prstGeom>
            <a:noFill/>
          </p:spPr>
          <p:txBody>
            <a:bodyPr wrap="square" rtlCol="0">
              <a:spAutoFit/>
            </a:bodyPr>
            <a:lstStyle/>
            <a:p>
              <a:pPr algn="ctr" defTabSz="1219170">
                <a:defRPr/>
              </a:pPr>
              <a:r>
                <a:rPr lang="en-US" altLang="zh-CN" sz="2400" kern="0" dirty="0" smtClean="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rPr>
                <a:t>0</a:t>
              </a:r>
              <a:r>
                <a:rPr lang="uk-UA" altLang="zh-CN" sz="2400" kern="0" dirty="0" smtClean="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rPr>
                <a:t>3</a:t>
              </a:r>
              <a:endParaRPr lang="zh-CN" altLang="en-US" sz="2400" kern="0" dirty="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endParaRPr>
            </a:p>
          </p:txBody>
        </p:sp>
        <p:sp>
          <p:nvSpPr>
            <p:cNvPr id="20" name="文本框 92"/>
            <p:cNvSpPr txBox="1"/>
            <p:nvPr/>
          </p:nvSpPr>
          <p:spPr>
            <a:xfrm>
              <a:off x="4752203" y="3406094"/>
              <a:ext cx="843289" cy="575160"/>
            </a:xfrm>
            <a:prstGeom prst="rect">
              <a:avLst/>
            </a:prstGeom>
            <a:noFill/>
          </p:spPr>
          <p:txBody>
            <a:bodyPr wrap="square" rtlCol="0">
              <a:spAutoFit/>
            </a:bodyPr>
            <a:lstStyle/>
            <a:p>
              <a:pPr algn="ctr" defTabSz="1219170">
                <a:defRPr/>
              </a:pPr>
              <a:r>
                <a:rPr lang="en-US" altLang="zh-CN" sz="2400" kern="0" dirty="0" smtClean="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rPr>
                <a:t>0</a:t>
              </a:r>
              <a:r>
                <a:rPr lang="uk-UA" altLang="zh-CN" sz="2400" kern="0" dirty="0" smtClean="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rPr>
                <a:t>2</a:t>
              </a:r>
              <a:endParaRPr lang="zh-CN" altLang="en-US" sz="2400" kern="0" dirty="0">
                <a:solidFill>
                  <a:srgbClr val="18478F"/>
                </a:solidFill>
                <a:latin typeface="Calibri" panose="020F0502020204030204" pitchFamily="34" charset="0"/>
                <a:ea typeface="微软雅黑" panose="020B0503020204020204" pitchFamily="34" charset="-122"/>
                <a:cs typeface="Calibri" panose="020F0502020204030204" pitchFamily="34" charset="0"/>
                <a:sym typeface="+mn-lt"/>
              </a:endParaRPr>
            </a:p>
          </p:txBody>
        </p:sp>
        <p:sp>
          <p:nvSpPr>
            <p:cNvPr id="21" name="文本框 116"/>
            <p:cNvSpPr txBox="1"/>
            <p:nvPr/>
          </p:nvSpPr>
          <p:spPr>
            <a:xfrm>
              <a:off x="2408885" y="3451848"/>
              <a:ext cx="1795688" cy="651848"/>
            </a:xfrm>
            <a:prstGeom prst="rect">
              <a:avLst/>
            </a:prstGeom>
            <a:noFill/>
          </p:spPr>
          <p:txBody>
            <a:bodyPr wrap="square" rtlCol="0">
              <a:spAutoFit/>
            </a:bodyPr>
            <a:lstStyle/>
            <a:p>
              <a:pPr algn="ctr" defTabSz="1219170">
                <a:defRPr/>
              </a:pPr>
              <a:r>
                <a:rPr lang="uk-UA" altLang="zh-CN" sz="2800" u="sng" kern="0" dirty="0" smtClean="0">
                  <a:solidFill>
                    <a:srgbClr val="18478F"/>
                  </a:solidFill>
                  <a:effectLst>
                    <a:innerShdw blurRad="38100" dist="50800" dir="13500000">
                      <a:prstClr val="black">
                        <a:alpha val="60000"/>
                      </a:prstClr>
                    </a:innerShdw>
                  </a:effectLst>
                  <a:latin typeface="Calibri" panose="020F0502020204030204" pitchFamily="34" charset="0"/>
                  <a:ea typeface="微软雅黑" panose="020B0503020204020204" pitchFamily="34" charset="-122"/>
                  <a:cs typeface="Calibri" panose="020F0502020204030204" pitchFamily="34" charset="0"/>
                  <a:sym typeface="+mn-lt"/>
                </a:rPr>
                <a:t>ЗМІСТ</a:t>
              </a:r>
              <a:endParaRPr lang="zh-CN" altLang="en-US" sz="2800" u="sng" kern="0" dirty="0">
                <a:solidFill>
                  <a:srgbClr val="18478F"/>
                </a:solidFill>
                <a:effectLst>
                  <a:innerShdw blurRad="38100" dist="50800" dir="13500000">
                    <a:prstClr val="black">
                      <a:alpha val="60000"/>
                    </a:prstClr>
                  </a:innerShdw>
                </a:effectLst>
                <a:latin typeface="Calibri" panose="020F0502020204030204" pitchFamily="34" charset="0"/>
                <a:ea typeface="微软雅黑" panose="020B0503020204020204" pitchFamily="34" charset="-122"/>
                <a:cs typeface="Calibri" panose="020F0502020204030204" pitchFamily="34" charset="0"/>
                <a:sym typeface="+mn-lt"/>
              </a:endParaRPr>
            </a:p>
          </p:txBody>
        </p:sp>
      </p:grpSp>
      <p:sp>
        <p:nvSpPr>
          <p:cNvPr id="34" name="Freeform 5"/>
          <p:cNvSpPr/>
          <p:nvPr/>
        </p:nvSpPr>
        <p:spPr bwMode="auto">
          <a:xfrm rot="10800000">
            <a:off x="5501903" y="1740924"/>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Freeform 5"/>
          <p:cNvSpPr/>
          <p:nvPr/>
        </p:nvSpPr>
        <p:spPr bwMode="auto">
          <a:xfrm rot="10800000">
            <a:off x="5501904" y="3325654"/>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6" name="Freeform 5"/>
          <p:cNvSpPr/>
          <p:nvPr/>
        </p:nvSpPr>
        <p:spPr bwMode="auto">
          <a:xfrm rot="10800000">
            <a:off x="5501905" y="4919102"/>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7" name="文本框 128"/>
          <p:cNvSpPr txBox="1"/>
          <p:nvPr/>
        </p:nvSpPr>
        <p:spPr>
          <a:xfrm>
            <a:off x="6478787" y="1610505"/>
            <a:ext cx="4480698" cy="1015663"/>
          </a:xfrm>
          <a:prstGeom prst="rect">
            <a:avLst/>
          </a:prstGeom>
          <a:noFill/>
        </p:spPr>
        <p:txBody>
          <a:bodyPr wrap="square" rtlCol="0">
            <a:spAutoFit/>
          </a:bodyPr>
          <a:lstStyle/>
          <a:p>
            <a:pPr algn="just" defTabSz="1187593"/>
            <a:r>
              <a:rPr lang="uk-UA" sz="2000" dirty="0">
                <a:solidFill>
                  <a:prstClr val="black"/>
                </a:solidFill>
                <a:cs typeface="Times New Roman" panose="02020603050405020304" pitchFamily="18" charset="0"/>
              </a:rPr>
              <a:t>с</a:t>
            </a:r>
            <a:r>
              <a:rPr lang="uk-UA" sz="2000" dirty="0" smtClean="0">
                <a:solidFill>
                  <a:prstClr val="black"/>
                </a:solidFill>
                <a:cs typeface="Times New Roman" panose="02020603050405020304" pitchFamily="18" charset="0"/>
              </a:rPr>
              <a:t>творені передумови для запровадження національної сертифікації внутрішніх аудиторів</a:t>
            </a:r>
          </a:p>
        </p:txBody>
      </p:sp>
      <p:grpSp>
        <p:nvGrpSpPr>
          <p:cNvPr id="38" name="Group 18"/>
          <p:cNvGrpSpPr>
            <a:grpSpLocks noChangeAspect="1"/>
          </p:cNvGrpSpPr>
          <p:nvPr/>
        </p:nvGrpSpPr>
        <p:grpSpPr bwMode="auto">
          <a:xfrm>
            <a:off x="5689219" y="5088143"/>
            <a:ext cx="377023" cy="351316"/>
            <a:chOff x="3802" y="2858"/>
            <a:chExt cx="616" cy="574"/>
          </a:xfrm>
          <a:solidFill>
            <a:srgbClr val="005A9E"/>
          </a:solidFill>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44" name="Freeform 108"/>
          <p:cNvSpPr>
            <a:spLocks noEditPoints="1"/>
          </p:cNvSpPr>
          <p:nvPr/>
        </p:nvSpPr>
        <p:spPr bwMode="auto">
          <a:xfrm>
            <a:off x="5699839" y="3548387"/>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05A9E"/>
          </a:solidFill>
          <a:ln>
            <a:noFill/>
          </a:ln>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5" name="文本框 128"/>
          <p:cNvSpPr txBox="1"/>
          <p:nvPr/>
        </p:nvSpPr>
        <p:spPr>
          <a:xfrm>
            <a:off x="6579680" y="5104791"/>
            <a:ext cx="4627087" cy="369332"/>
          </a:xfrm>
          <a:prstGeom prst="rect">
            <a:avLst/>
          </a:prstGeom>
          <a:noFill/>
        </p:spPr>
        <p:txBody>
          <a:bodyPr wrap="square" rtlCol="0">
            <a:spAutoFit/>
          </a:bodyPr>
          <a:lstStyle/>
          <a:p>
            <a:pPr>
              <a:lnSpc>
                <a:spcPct val="90000"/>
              </a:lnSpc>
              <a:spcBef>
                <a:spcPts val="1000"/>
              </a:spcBef>
            </a:pPr>
            <a:r>
              <a:rPr lang="uk-UA" sz="2000" dirty="0">
                <a:solidFill>
                  <a:prstClr val="black"/>
                </a:solidFill>
                <a:latin typeface="Calibri" panose="020F0502020204030204" pitchFamily="34" charset="0"/>
                <a:cs typeface="Calibri" panose="020F0502020204030204" pitchFamily="34" charset="0"/>
              </a:rPr>
              <a:t>п</a:t>
            </a:r>
            <a:r>
              <a:rPr lang="uk-UA" sz="2000" dirty="0" smtClean="0">
                <a:solidFill>
                  <a:prstClr val="black"/>
                </a:solidFill>
                <a:latin typeface="Calibri" panose="020F0502020204030204" pitchFamily="34" charset="0"/>
                <a:cs typeface="Calibri" panose="020F0502020204030204" pitchFamily="34" charset="0"/>
              </a:rPr>
              <a:t>ереваги від проходження сертифікації</a:t>
            </a:r>
            <a:endParaRPr lang="uk-UA" sz="2000" dirty="0">
              <a:solidFill>
                <a:prstClr val="black"/>
              </a:solidFill>
              <a:latin typeface="Calibri" panose="020F0502020204030204" pitchFamily="34" charset="0"/>
              <a:cs typeface="Calibri" panose="020F0502020204030204" pitchFamily="34" charset="0"/>
            </a:endParaRPr>
          </a:p>
        </p:txBody>
      </p:sp>
      <p:sp>
        <p:nvSpPr>
          <p:cNvPr id="46" name="文本框 128"/>
          <p:cNvSpPr txBox="1"/>
          <p:nvPr/>
        </p:nvSpPr>
        <p:spPr>
          <a:xfrm>
            <a:off x="6478787" y="3325653"/>
            <a:ext cx="4341523" cy="892552"/>
          </a:xfrm>
          <a:prstGeom prst="rect">
            <a:avLst/>
          </a:prstGeom>
          <a:noFill/>
        </p:spPr>
        <p:txBody>
          <a:bodyPr wrap="square" rtlCol="0">
            <a:spAutoFit/>
          </a:bodyPr>
          <a:lstStyle/>
          <a:p>
            <a:pPr algn="just" defTabSz="1187593"/>
            <a:r>
              <a:rPr lang="uk-UA" sz="2000" dirty="0" smtClean="0">
                <a:solidFill>
                  <a:prstClr val="black"/>
                </a:solidFill>
                <a:latin typeface="Calibri" panose="020F0502020204030204" pitchFamily="34" charset="0"/>
                <a:cs typeface="Calibri" panose="020F0502020204030204" pitchFamily="34" charset="0"/>
              </a:rPr>
              <a:t>етапи проведення сертифікації внутрішніх аудиторів</a:t>
            </a:r>
          </a:p>
          <a:p>
            <a:pPr algn="just" defTabSz="1187593"/>
            <a:endParaRPr lang="ru-RU" altLang="zh-CN" sz="1200" i="1" dirty="0">
              <a:solidFill>
                <a:schemeClr val="accent1">
                  <a:lumMod val="75000"/>
                </a:schemeClr>
              </a:solidFill>
              <a:latin typeface="Calibri" panose="020F0502020204030204" pitchFamily="34" charset="0"/>
              <a:ea typeface="微软雅黑" panose="020B0503020204020204" pitchFamily="34" charset="-122"/>
              <a:cs typeface="Calibri" panose="020F0502020204030204" pitchFamily="34" charset="0"/>
              <a:sym typeface="+mn-lt"/>
            </a:endParaRPr>
          </a:p>
        </p:txBody>
      </p:sp>
      <p:pic>
        <p:nvPicPr>
          <p:cNvPr id="47" name="Рисунок 46"/>
          <p:cNvPicPr>
            <a:picLocks noChangeAspect="1"/>
          </p:cNvPicPr>
          <p:nvPr/>
        </p:nvPicPr>
        <p:blipFill>
          <a:blip r:embed="rId2"/>
          <a:stretch>
            <a:fillRect/>
          </a:stretch>
        </p:blipFill>
        <p:spPr>
          <a:xfrm>
            <a:off x="5743853" y="1937240"/>
            <a:ext cx="279947" cy="302645"/>
          </a:xfrm>
          <a:prstGeom prst="rect">
            <a:avLst/>
          </a:prstGeom>
        </p:spPr>
      </p:pic>
    </p:spTree>
    <p:extLst>
      <p:ext uri="{BB962C8B-B14F-4D97-AF65-F5344CB8AC3E}">
        <p14:creationId xmlns:p14="http://schemas.microsoft.com/office/powerpoint/2010/main" val="3659220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DDA3B93-605F-4E15-834F-270A77826215}"/>
              </a:ext>
            </a:extLst>
          </p:cNvPr>
          <p:cNvSpPr/>
          <p:nvPr/>
        </p:nvSpPr>
        <p:spPr>
          <a:xfrm>
            <a:off x="903225" y="882905"/>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rgbClr val="FABE28"/>
            </a:solidFill>
            <a:prstDash val="solid"/>
            <a:miter/>
          </a:ln>
        </p:spPr>
        <p:txBody>
          <a:bodyPr rtlCol="0" anchor="ctr"/>
          <a:lstStyle/>
          <a:p>
            <a:pPr marL="0" marR="0" lvl="0" indent="0" algn="l" defTabSz="487695" rtl="0" eaLnBrk="1" fontAlgn="auto" latinLnBrk="0" hangingPunct="1">
              <a:lnSpc>
                <a:spcPct val="100000"/>
              </a:lnSpc>
              <a:spcBef>
                <a:spcPts val="0"/>
              </a:spcBef>
              <a:spcAft>
                <a:spcPts val="0"/>
              </a:spcAft>
              <a:buClrTx/>
              <a:buSzTx/>
              <a:buFontTx/>
              <a:buNone/>
              <a:tabLst/>
              <a:defRPr/>
            </a:pPr>
            <a:endParaRPr kumimoji="0" lang="uk-UA" sz="19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Місце для номера слайда 3"/>
          <p:cNvSpPr txBox="1">
            <a:spLocks/>
          </p:cNvSpPr>
          <p:nvPr/>
        </p:nvSpPr>
        <p:spPr>
          <a:xfrm>
            <a:off x="8610600" y="6356372"/>
            <a:ext cx="2743200" cy="365125"/>
          </a:xfrm>
          <a:prstGeom prst="rect">
            <a:avLst/>
          </a:prstGeom>
        </p:spPr>
        <p:txBody>
          <a:bodyPr vert="horz" lIns="91440" tIns="45720" rIns="91440" bIns="45720" rtlCol="0" anchor="ctr"/>
          <a:lstStyle>
            <a:defPPr>
              <a:defRPr lang="uk-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C5D663-84F4-46BE-95C8-A990D879E497}" type="slidenum">
              <a:rPr kumimoji="0" lang="uk-U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uk-U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1" name="Заголовок 21"/>
          <p:cNvSpPr>
            <a:spLocks noGrp="1"/>
          </p:cNvSpPr>
          <p:nvPr>
            <p:ph type="title"/>
          </p:nvPr>
        </p:nvSpPr>
        <p:spPr>
          <a:xfrm>
            <a:off x="3235569" y="989415"/>
            <a:ext cx="7930183" cy="606478"/>
          </a:xfrm>
          <a:solidFill>
            <a:schemeClr val="bg1"/>
          </a:solidFill>
        </p:spPr>
        <p:txBody>
          <a:bodyPr>
            <a:noAutofit/>
          </a:bodyPr>
          <a:lstStyle/>
          <a:p>
            <a:pPr algn="ctr">
              <a:spcBef>
                <a:spcPts val="600"/>
              </a:spcBef>
              <a:spcAft>
                <a:spcPts val="600"/>
              </a:spcAft>
            </a:pPr>
            <a:r>
              <a:rPr lang="uk-UA" sz="2400" b="1" dirty="0" smtClean="0">
                <a:solidFill>
                  <a:schemeClr val="accent1">
                    <a:lumMod val="75000"/>
                  </a:schemeClr>
                </a:solidFill>
                <a:latin typeface="Calibri" panose="020F0502020204030204" pitchFamily="34" charset="0"/>
                <a:cs typeface="Calibri" panose="020F0502020204030204" pitchFamily="34" charset="0"/>
              </a:rPr>
              <a:t>Створені передумови для запровадження національної сертифікації внутрішніх аудиторів:</a:t>
            </a:r>
            <a:endParaRPr lang="uk-UA" sz="2400" b="1" dirty="0">
              <a:solidFill>
                <a:schemeClr val="accent1">
                  <a:lumMod val="75000"/>
                </a:schemeClr>
              </a:solidFill>
              <a:latin typeface="Calibri" panose="020F0502020204030204" pitchFamily="34" charset="0"/>
              <a:cs typeface="Calibri" panose="020F0502020204030204" pitchFamily="34" charset="0"/>
            </a:endParaRPr>
          </a:p>
        </p:txBody>
      </p:sp>
      <p:pic>
        <p:nvPicPr>
          <p:cNvPr id="46" name="object 8"/>
          <p:cNvPicPr/>
          <p:nvPr/>
        </p:nvPicPr>
        <p:blipFill>
          <a:blip r:embed="rId2" cstate="print"/>
          <a:stretch>
            <a:fillRect/>
          </a:stretch>
        </p:blipFill>
        <p:spPr>
          <a:xfrm>
            <a:off x="4595490" y="2553085"/>
            <a:ext cx="3445844" cy="3189900"/>
          </a:xfrm>
          <a:prstGeom prst="rect">
            <a:avLst/>
          </a:prstGeom>
        </p:spPr>
      </p:pic>
      <p:sp>
        <p:nvSpPr>
          <p:cNvPr id="47" name="TextBox 46"/>
          <p:cNvSpPr txBox="1"/>
          <p:nvPr/>
        </p:nvSpPr>
        <p:spPr>
          <a:xfrm>
            <a:off x="1545993" y="1661160"/>
            <a:ext cx="4767596" cy="1179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lvl="0" algn="l" hangingPunct="0"/>
            <a:r>
              <a:rPr lang="uk-UA" sz="1600" kern="0" dirty="0" smtClean="0">
                <a:solidFill>
                  <a:schemeClr val="tx1"/>
                </a:solidFill>
                <a:latin typeface="+mn-lt"/>
              </a:rPr>
              <a:t>Прийнято </a:t>
            </a:r>
            <a:r>
              <a:rPr lang="uk-UA" sz="1600" b="1" i="1" kern="0" dirty="0" smtClean="0">
                <a:solidFill>
                  <a:schemeClr val="tx1"/>
                </a:solidFill>
                <a:latin typeface="+mn-lt"/>
              </a:rPr>
              <a:t>постанову Кабінету Міністрів України від 12.01.2022 № 12 </a:t>
            </a:r>
            <a:r>
              <a:rPr lang="uk-UA" sz="1600" kern="0" dirty="0" smtClean="0">
                <a:solidFill>
                  <a:schemeClr val="tx1"/>
                </a:solidFill>
                <a:latin typeface="+mn-lt"/>
              </a:rPr>
              <a:t>«Про запровадження сертифікації працівників підрозділів внутрішнього аудиту та внесення змін до постанови Кабінету Міністрів України від 28 вересня 2011 р. №1001» </a:t>
            </a:r>
            <a:endParaRPr kumimoji="0" lang="uk-UA" sz="1600" b="0" i="0" u="none" strike="noStrike" kern="0" cap="none" spc="0" normalizeH="0" baseline="0" dirty="0">
              <a:ln>
                <a:noFill/>
              </a:ln>
              <a:solidFill>
                <a:schemeClr val="tx1"/>
              </a:solidFill>
              <a:effectLst/>
              <a:uLnTx/>
              <a:uFillTx/>
              <a:latin typeface="+mn-lt"/>
              <a:sym typeface="Muller Narrow ExtraBold"/>
            </a:endParaRPr>
          </a:p>
        </p:txBody>
      </p:sp>
      <p:sp>
        <p:nvSpPr>
          <p:cNvPr id="2" name="Прямокутник 1"/>
          <p:cNvSpPr/>
          <p:nvPr/>
        </p:nvSpPr>
        <p:spPr>
          <a:xfrm>
            <a:off x="1451582" y="2999186"/>
            <a:ext cx="3319140" cy="1569660"/>
          </a:xfrm>
          <a:prstGeom prst="rect">
            <a:avLst/>
          </a:prstGeom>
        </p:spPr>
        <p:txBody>
          <a:bodyPr wrap="square">
            <a:spAutoFit/>
          </a:bodyPr>
          <a:lstStyle/>
          <a:p>
            <a:r>
              <a:rPr lang="uk-UA" sz="1600" b="1" i="1" dirty="0" smtClean="0"/>
              <a:t>Визначено процедуру та механізм проведення </a:t>
            </a:r>
            <a:r>
              <a:rPr lang="uk-UA" sz="1600" b="1" i="1" dirty="0"/>
              <a:t>сертифікації </a:t>
            </a:r>
            <a:r>
              <a:rPr lang="uk-UA" sz="1600" dirty="0" smtClean="0"/>
              <a:t>(Порядок </a:t>
            </a:r>
            <a:r>
              <a:rPr lang="uk-UA" sz="1600" dirty="0"/>
              <a:t>проведення сертифікації працівників підрозділів внутрішнього </a:t>
            </a:r>
            <a:r>
              <a:rPr lang="uk-UA" sz="1600" dirty="0" smtClean="0"/>
              <a:t>аудиту (наказ </a:t>
            </a:r>
          </a:p>
          <a:p>
            <a:r>
              <a:rPr lang="uk-UA" sz="1600" dirty="0" smtClean="0"/>
              <a:t>Мінфіну </a:t>
            </a:r>
            <a:r>
              <a:rPr lang="uk-UA" sz="1600" dirty="0"/>
              <a:t>від 18.05.2022 № </a:t>
            </a:r>
            <a:r>
              <a:rPr lang="uk-UA" sz="1600" dirty="0" smtClean="0"/>
              <a:t>144))</a:t>
            </a:r>
            <a:endParaRPr lang="uk-UA" sz="1600" dirty="0"/>
          </a:p>
        </p:txBody>
      </p:sp>
      <p:sp>
        <p:nvSpPr>
          <p:cNvPr id="3" name="Прямокутник 2"/>
          <p:cNvSpPr/>
          <p:nvPr/>
        </p:nvSpPr>
        <p:spPr>
          <a:xfrm>
            <a:off x="1451582" y="4651359"/>
            <a:ext cx="3265627" cy="1323439"/>
          </a:xfrm>
          <a:prstGeom prst="rect">
            <a:avLst/>
          </a:prstGeom>
        </p:spPr>
        <p:txBody>
          <a:bodyPr wrap="square">
            <a:spAutoFit/>
          </a:bodyPr>
          <a:lstStyle/>
          <a:p>
            <a:pPr lvl="0" algn="just"/>
            <a:r>
              <a:rPr lang="uk-UA" sz="1600" b="1" i="1" dirty="0" smtClean="0">
                <a:solidFill>
                  <a:prstClr val="black"/>
                </a:solidFill>
                <a:latin typeface="Calibri" panose="020F0502020204030204" pitchFamily="34" charset="0"/>
                <a:cs typeface="Calibri" panose="020F0502020204030204" pitchFamily="34" charset="0"/>
              </a:rPr>
              <a:t>Утворено Сертифікаційну комісію </a:t>
            </a:r>
            <a:r>
              <a:rPr lang="uk-UA" sz="1600" dirty="0">
                <a:solidFill>
                  <a:prstClr val="black"/>
                </a:solidFill>
                <a:latin typeface="Calibri" panose="020F0502020204030204" pitchFamily="34" charset="0"/>
                <a:cs typeface="Calibri" panose="020F0502020204030204" pitchFamily="34" charset="0"/>
              </a:rPr>
              <a:t>із залученням </a:t>
            </a:r>
            <a:r>
              <a:rPr lang="uk-UA" sz="1600" dirty="0" smtClean="0">
                <a:solidFill>
                  <a:prstClr val="black"/>
                </a:solidFill>
                <a:latin typeface="Calibri" panose="020F0502020204030204" pitchFamily="34" charset="0"/>
                <a:cs typeface="Calibri" panose="020F0502020204030204" pitchFamily="34" charset="0"/>
              </a:rPr>
              <a:t>незалежних експертів </a:t>
            </a:r>
            <a:r>
              <a:rPr lang="uk-UA" sz="1600" dirty="0">
                <a:solidFill>
                  <a:prstClr val="black"/>
                </a:solidFill>
                <a:latin typeface="Calibri" panose="020F0502020204030204" pitchFamily="34" charset="0"/>
                <a:cs typeface="Calibri" panose="020F0502020204030204" pitchFamily="34" charset="0"/>
              </a:rPr>
              <a:t>з питань внутрішнього </a:t>
            </a:r>
            <a:r>
              <a:rPr lang="uk-UA" sz="1600" dirty="0" smtClean="0">
                <a:solidFill>
                  <a:prstClr val="black"/>
                </a:solidFill>
                <a:latin typeface="Calibri" panose="020F0502020204030204" pitchFamily="34" charset="0"/>
                <a:cs typeface="Calibri" panose="020F0502020204030204" pitchFamily="34" charset="0"/>
              </a:rPr>
              <a:t>аудиту (</a:t>
            </a:r>
            <a:r>
              <a:rPr lang="ru-RU" sz="1600" dirty="0" smtClean="0">
                <a:solidFill>
                  <a:prstClr val="black"/>
                </a:solidFill>
                <a:latin typeface="Calibri" panose="020F0502020204030204" pitchFamily="34" charset="0"/>
                <a:cs typeface="Calibri" panose="020F0502020204030204" pitchFamily="34" charset="0"/>
              </a:rPr>
              <a:t>наказ </a:t>
            </a:r>
            <a:r>
              <a:rPr lang="ru-RU" sz="1600" dirty="0" err="1">
                <a:solidFill>
                  <a:prstClr val="black"/>
                </a:solidFill>
                <a:latin typeface="Calibri" panose="020F0502020204030204" pitchFamily="34" charset="0"/>
                <a:cs typeface="Calibri" panose="020F0502020204030204" pitchFamily="34" charset="0"/>
              </a:rPr>
              <a:t>Мінфіну</a:t>
            </a:r>
            <a:r>
              <a:rPr lang="ru-RU" sz="1600" dirty="0">
                <a:solidFill>
                  <a:prstClr val="black"/>
                </a:solidFill>
                <a:latin typeface="Calibri" panose="020F0502020204030204" pitchFamily="34" charset="0"/>
                <a:cs typeface="Calibri" panose="020F0502020204030204" pitchFamily="34" charset="0"/>
              </a:rPr>
              <a:t> </a:t>
            </a:r>
            <a:r>
              <a:rPr lang="ru-RU" sz="1600" dirty="0" err="1">
                <a:solidFill>
                  <a:prstClr val="black"/>
                </a:solidFill>
                <a:latin typeface="Calibri" panose="020F0502020204030204" pitchFamily="34" charset="0"/>
                <a:cs typeface="Calibri" panose="020F0502020204030204" pitchFamily="34" charset="0"/>
              </a:rPr>
              <a:t>від</a:t>
            </a:r>
            <a:r>
              <a:rPr lang="ru-RU" sz="1600" dirty="0">
                <a:solidFill>
                  <a:prstClr val="black"/>
                </a:solidFill>
                <a:latin typeface="Calibri" panose="020F0502020204030204" pitchFamily="34" charset="0"/>
                <a:cs typeface="Calibri" panose="020F0502020204030204" pitchFamily="34" charset="0"/>
              </a:rPr>
              <a:t> 22.11.2022 № </a:t>
            </a:r>
            <a:r>
              <a:rPr lang="ru-RU" sz="1600" dirty="0" smtClean="0">
                <a:solidFill>
                  <a:prstClr val="black"/>
                </a:solidFill>
                <a:latin typeface="Calibri" panose="020F0502020204030204" pitchFamily="34" charset="0"/>
                <a:cs typeface="Calibri" panose="020F0502020204030204" pitchFamily="34" charset="0"/>
              </a:rPr>
              <a:t>390)</a:t>
            </a:r>
            <a:endParaRPr lang="uk-UA" sz="1600" dirty="0">
              <a:solidFill>
                <a:prstClr val="black"/>
              </a:solidFill>
              <a:latin typeface="Calibri" panose="020F0502020204030204" pitchFamily="34" charset="0"/>
              <a:cs typeface="Calibri" panose="020F0502020204030204" pitchFamily="34" charset="0"/>
            </a:endParaRPr>
          </a:p>
        </p:txBody>
      </p:sp>
      <p:sp>
        <p:nvSpPr>
          <p:cNvPr id="5" name="Прямокутник 4"/>
          <p:cNvSpPr/>
          <p:nvPr/>
        </p:nvSpPr>
        <p:spPr>
          <a:xfrm>
            <a:off x="7434447" y="1822248"/>
            <a:ext cx="3628106" cy="584775"/>
          </a:xfrm>
          <a:prstGeom prst="rect">
            <a:avLst/>
          </a:prstGeom>
        </p:spPr>
        <p:txBody>
          <a:bodyPr wrap="square">
            <a:spAutoFit/>
          </a:bodyPr>
          <a:lstStyle/>
          <a:p>
            <a:pPr lvl="0" algn="just"/>
            <a:r>
              <a:rPr lang="uk-UA" sz="1600" i="1" dirty="0" smtClean="0">
                <a:solidFill>
                  <a:prstClr val="black"/>
                </a:solidFill>
                <a:latin typeface="Calibri" panose="020F0502020204030204" pitchFamily="34" charset="0"/>
                <a:cs typeface="Calibri" panose="020F0502020204030204" pitchFamily="34" charset="0"/>
              </a:rPr>
              <a:t>Схвалено</a:t>
            </a:r>
            <a:r>
              <a:rPr lang="uk-UA" sz="1600" b="1" i="1" dirty="0" smtClean="0">
                <a:solidFill>
                  <a:prstClr val="black"/>
                </a:solidFill>
                <a:latin typeface="Calibri" panose="020F0502020204030204" pitchFamily="34" charset="0"/>
                <a:cs typeface="Calibri" panose="020F0502020204030204" pitchFamily="34" charset="0"/>
              </a:rPr>
              <a:t> Регламент роботи </a:t>
            </a:r>
            <a:r>
              <a:rPr lang="uk-UA" sz="1600" b="1" i="1" dirty="0">
                <a:solidFill>
                  <a:prstClr val="black"/>
                </a:solidFill>
                <a:latin typeface="Calibri" panose="020F0502020204030204" pitchFamily="34" charset="0"/>
                <a:cs typeface="Calibri" panose="020F0502020204030204" pitchFamily="34" charset="0"/>
              </a:rPr>
              <a:t>Сертифікаційної комісії </a:t>
            </a:r>
            <a:endParaRPr lang="uk-UA" sz="1600" dirty="0">
              <a:solidFill>
                <a:prstClr val="black"/>
              </a:solidFill>
              <a:latin typeface="Calibri" panose="020F0502020204030204" pitchFamily="34" charset="0"/>
              <a:cs typeface="Calibri" panose="020F0502020204030204" pitchFamily="34" charset="0"/>
            </a:endParaRPr>
          </a:p>
        </p:txBody>
      </p:sp>
      <p:sp>
        <p:nvSpPr>
          <p:cNvPr id="8" name="Прямокутник 7"/>
          <p:cNvSpPr/>
          <p:nvPr/>
        </p:nvSpPr>
        <p:spPr>
          <a:xfrm>
            <a:off x="8574459" y="2630593"/>
            <a:ext cx="2533969" cy="2062103"/>
          </a:xfrm>
          <a:prstGeom prst="rect">
            <a:avLst/>
          </a:prstGeom>
        </p:spPr>
        <p:txBody>
          <a:bodyPr wrap="square">
            <a:spAutoFit/>
          </a:bodyPr>
          <a:lstStyle/>
          <a:p>
            <a:pPr lvl="0" algn="just"/>
            <a:r>
              <a:rPr lang="uk-UA" sz="1600" dirty="0" smtClean="0">
                <a:solidFill>
                  <a:prstClr val="black"/>
                </a:solidFill>
                <a:latin typeface="Calibri" panose="020F0502020204030204" pitchFamily="34" charset="0"/>
                <a:cs typeface="Calibri" panose="020F0502020204030204" pitchFamily="34" charset="0"/>
              </a:rPr>
              <a:t>Схвалено </a:t>
            </a:r>
            <a:r>
              <a:rPr lang="uk-UA" sz="1600" b="1" i="1" dirty="0" smtClean="0">
                <a:solidFill>
                  <a:prstClr val="black"/>
                </a:solidFill>
                <a:latin typeface="Calibri" panose="020F0502020204030204" pitchFamily="34" charset="0"/>
                <a:cs typeface="Calibri" panose="020F0502020204030204" pitchFamily="34" charset="0"/>
              </a:rPr>
              <a:t>Рекомендовану програму для підготовки </a:t>
            </a:r>
            <a:r>
              <a:rPr lang="uk-UA" sz="1600" dirty="0" smtClean="0">
                <a:solidFill>
                  <a:prstClr val="black"/>
                </a:solidFill>
                <a:latin typeface="Calibri" panose="020F0502020204030204" pitchFamily="34" charset="0"/>
                <a:cs typeface="Calibri" panose="020F0502020204030204" pitchFamily="34" charset="0"/>
              </a:rPr>
              <a:t>до сертифікації, </a:t>
            </a:r>
            <a:r>
              <a:rPr lang="uk-UA" sz="1600" b="1" i="1" dirty="0" smtClean="0">
                <a:solidFill>
                  <a:prstClr val="black"/>
                </a:solidFill>
                <a:latin typeface="Calibri" panose="020F0502020204030204" pitchFamily="34" charset="0"/>
                <a:cs typeface="Calibri" panose="020F0502020204030204" pitchFamily="34" charset="0"/>
              </a:rPr>
              <a:t>список нормативно-правових актів і рекомендованої літератури </a:t>
            </a:r>
            <a:r>
              <a:rPr lang="uk-UA" sz="1600" dirty="0" smtClean="0">
                <a:solidFill>
                  <a:prstClr val="black"/>
                </a:solidFill>
                <a:latin typeface="Calibri" panose="020F0502020204030204" pitchFamily="34" charset="0"/>
                <a:cs typeface="Calibri" panose="020F0502020204030204" pitchFamily="34" charset="0"/>
              </a:rPr>
              <a:t>для підготовки до кваліфікаційного іспиту </a:t>
            </a:r>
            <a:endParaRPr lang="uk-UA" sz="1600" dirty="0">
              <a:solidFill>
                <a:prstClr val="black"/>
              </a:solidFill>
              <a:latin typeface="Calibri" panose="020F0502020204030204" pitchFamily="34" charset="0"/>
              <a:cs typeface="Calibri" panose="020F0502020204030204" pitchFamily="34" charset="0"/>
            </a:endParaRPr>
          </a:p>
        </p:txBody>
      </p:sp>
      <p:sp>
        <p:nvSpPr>
          <p:cNvPr id="9" name="Прямокутник 8"/>
          <p:cNvSpPr/>
          <p:nvPr/>
        </p:nvSpPr>
        <p:spPr>
          <a:xfrm>
            <a:off x="8397427" y="4911988"/>
            <a:ext cx="2826067" cy="1077218"/>
          </a:xfrm>
          <a:prstGeom prst="rect">
            <a:avLst/>
          </a:prstGeom>
        </p:spPr>
        <p:txBody>
          <a:bodyPr wrap="square">
            <a:spAutoFit/>
          </a:bodyPr>
          <a:lstStyle/>
          <a:p>
            <a:pPr lvl="0" algn="just"/>
            <a:r>
              <a:rPr lang="uk-UA" sz="1600" dirty="0" smtClean="0">
                <a:solidFill>
                  <a:prstClr val="black"/>
                </a:solidFill>
                <a:latin typeface="Calibri" panose="020F0502020204030204" pitchFamily="34" charset="0"/>
                <a:cs typeface="Calibri" panose="020F0502020204030204" pitchFamily="34" charset="0"/>
              </a:rPr>
              <a:t>Підготовлено </a:t>
            </a:r>
            <a:r>
              <a:rPr lang="uk-UA" sz="1600" b="1" i="1" dirty="0" smtClean="0">
                <a:solidFill>
                  <a:prstClr val="black"/>
                </a:solidFill>
                <a:latin typeface="Calibri" panose="020F0502020204030204" pitchFamily="34" charset="0"/>
                <a:cs typeface="Calibri" panose="020F0502020204030204" pitchFamily="34" charset="0"/>
              </a:rPr>
              <a:t>тестові питання до кваліфікаційного іспиту </a:t>
            </a:r>
            <a:r>
              <a:rPr lang="uk-UA" sz="1600" dirty="0" smtClean="0">
                <a:solidFill>
                  <a:prstClr val="black"/>
                </a:solidFill>
                <a:latin typeface="Calibri" panose="020F0502020204030204" pitchFamily="34" charset="0"/>
                <a:cs typeface="Calibri" panose="020F0502020204030204" pitchFamily="34" charset="0"/>
              </a:rPr>
              <a:t>та ключі відповідей на них</a:t>
            </a:r>
            <a:endParaRPr lang="uk-UA" sz="1600" dirty="0">
              <a:solidFill>
                <a:prstClr val="black"/>
              </a:solidFill>
              <a:latin typeface="Calibri" panose="020F0502020204030204" pitchFamily="34" charset="0"/>
              <a:cs typeface="Calibri" panose="020F0502020204030204" pitchFamily="34" charset="0"/>
            </a:endParaRPr>
          </a:p>
        </p:txBody>
      </p:sp>
      <p:sp>
        <p:nvSpPr>
          <p:cNvPr id="48" name="TextBox 47"/>
          <p:cNvSpPr txBox="1"/>
          <p:nvPr/>
        </p:nvSpPr>
        <p:spPr>
          <a:xfrm>
            <a:off x="5076208" y="2923706"/>
            <a:ext cx="124220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prstClr val="black"/>
                </a:solidFill>
                <a:effectLst/>
                <a:uLnTx/>
                <a:uFillTx/>
              </a:rPr>
              <a:t>Рішення Уряду</a:t>
            </a:r>
          </a:p>
        </p:txBody>
      </p:sp>
      <p:sp>
        <p:nvSpPr>
          <p:cNvPr id="50" name="TextBox 49"/>
          <p:cNvSpPr txBox="1"/>
          <p:nvPr/>
        </p:nvSpPr>
        <p:spPr>
          <a:xfrm>
            <a:off x="4451245" y="3843796"/>
            <a:ext cx="135262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prstClr val="black"/>
                </a:solidFill>
                <a:effectLst/>
                <a:uLnTx/>
                <a:uFillTx/>
              </a:rPr>
              <a:t>Порядок сертифікації</a:t>
            </a:r>
          </a:p>
        </p:txBody>
      </p:sp>
      <p:sp>
        <p:nvSpPr>
          <p:cNvPr id="52" name="TextBox 51"/>
          <p:cNvSpPr txBox="1"/>
          <p:nvPr/>
        </p:nvSpPr>
        <p:spPr>
          <a:xfrm>
            <a:off x="4917655" y="4864155"/>
            <a:ext cx="142225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prstClr val="black"/>
                </a:solidFill>
                <a:effectLst/>
                <a:uLnTx/>
                <a:uFillTx/>
              </a:rPr>
              <a:t>Сертифікаційна комісія</a:t>
            </a:r>
          </a:p>
        </p:txBody>
      </p:sp>
      <p:sp>
        <p:nvSpPr>
          <p:cNvPr id="53" name="TextBox 52"/>
          <p:cNvSpPr txBox="1"/>
          <p:nvPr/>
        </p:nvSpPr>
        <p:spPr>
          <a:xfrm>
            <a:off x="6783642" y="3818231"/>
            <a:ext cx="1422259"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prstClr val="black"/>
                </a:solidFill>
                <a:effectLst/>
                <a:uLnTx/>
                <a:uFillTx/>
              </a:rPr>
              <a:t>Рекомендована</a:t>
            </a:r>
            <a:r>
              <a:rPr kumimoji="0" lang="uk-UA" sz="1400" b="1" i="0" u="none" strike="noStrike" kern="0" cap="none" spc="0" normalizeH="0" noProof="0" dirty="0" smtClean="0">
                <a:ln>
                  <a:noFill/>
                </a:ln>
                <a:solidFill>
                  <a:prstClr val="black"/>
                </a:solidFill>
                <a:effectLst/>
                <a:uLnTx/>
                <a:uFillTx/>
              </a:rPr>
              <a:t> програма підготовки</a:t>
            </a:r>
            <a:endParaRPr kumimoji="0" lang="uk-UA" sz="1400" b="1" i="0" u="none" strike="noStrike" kern="0" cap="none" spc="0" normalizeH="0" baseline="0" noProof="0" dirty="0" smtClean="0">
              <a:ln>
                <a:noFill/>
              </a:ln>
              <a:solidFill>
                <a:prstClr val="black"/>
              </a:solidFill>
              <a:effectLst/>
              <a:uLnTx/>
              <a:uFillTx/>
            </a:endParaRPr>
          </a:p>
        </p:txBody>
      </p:sp>
      <p:sp>
        <p:nvSpPr>
          <p:cNvPr id="54" name="TextBox 53"/>
          <p:cNvSpPr txBox="1"/>
          <p:nvPr/>
        </p:nvSpPr>
        <p:spPr>
          <a:xfrm>
            <a:off x="6295323" y="4860576"/>
            <a:ext cx="142225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prstClr val="black"/>
                </a:solidFill>
                <a:effectLst/>
                <a:uLnTx/>
                <a:uFillTx/>
              </a:rPr>
              <a:t>Тестові</a:t>
            </a:r>
            <a:r>
              <a:rPr kumimoji="0" lang="uk-UA" sz="1400" b="1" i="0" u="none" strike="noStrike" kern="0" cap="none" spc="0" normalizeH="0" noProof="0" dirty="0" smtClean="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noProof="0" dirty="0" smtClean="0">
                <a:ln>
                  <a:noFill/>
                </a:ln>
                <a:solidFill>
                  <a:prstClr val="black"/>
                </a:solidFill>
                <a:effectLst/>
                <a:uLnTx/>
                <a:uFillTx/>
              </a:rPr>
              <a:t>питання</a:t>
            </a:r>
            <a:endParaRPr kumimoji="0" lang="uk-UA" sz="1400" b="1" i="0" u="none" strike="noStrike" kern="0" cap="none" spc="0" normalizeH="0" baseline="0" noProof="0" dirty="0" smtClean="0">
              <a:ln>
                <a:noFill/>
              </a:ln>
              <a:solidFill>
                <a:prstClr val="black"/>
              </a:solidFill>
              <a:effectLst/>
              <a:uLnTx/>
              <a:uFillTx/>
            </a:endParaRPr>
          </a:p>
        </p:txBody>
      </p:sp>
      <p:sp>
        <p:nvSpPr>
          <p:cNvPr id="55" name="TextBox 54"/>
          <p:cNvSpPr txBox="1"/>
          <p:nvPr/>
        </p:nvSpPr>
        <p:spPr>
          <a:xfrm>
            <a:off x="6240904" y="2880687"/>
            <a:ext cx="1422259"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prstClr val="black"/>
                </a:solidFill>
                <a:effectLst/>
                <a:uLnTx/>
                <a:uFillTx/>
              </a:rPr>
              <a:t>Регламент роботи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smtClean="0">
                <a:ln>
                  <a:noFill/>
                </a:ln>
                <a:solidFill>
                  <a:prstClr val="black"/>
                </a:solidFill>
                <a:effectLst/>
                <a:uLnTx/>
                <a:uFillTx/>
              </a:rPr>
              <a:t>Комісії</a:t>
            </a:r>
          </a:p>
        </p:txBody>
      </p:sp>
      <p:pic>
        <p:nvPicPr>
          <p:cNvPr id="18" name="Рисунок 17"/>
          <p:cNvPicPr>
            <a:picLocks noChangeAspect="1"/>
          </p:cNvPicPr>
          <p:nvPr/>
        </p:nvPicPr>
        <p:blipFill>
          <a:blip r:embed="rId3"/>
          <a:stretch>
            <a:fillRect/>
          </a:stretch>
        </p:blipFill>
        <p:spPr>
          <a:xfrm>
            <a:off x="1052299" y="1839685"/>
            <a:ext cx="440177" cy="435430"/>
          </a:xfrm>
          <a:prstGeom prst="rect">
            <a:avLst/>
          </a:prstGeom>
        </p:spPr>
      </p:pic>
      <p:sp>
        <p:nvSpPr>
          <p:cNvPr id="20" name="1"/>
          <p:cNvSpPr txBox="1"/>
          <p:nvPr/>
        </p:nvSpPr>
        <p:spPr>
          <a:xfrm>
            <a:off x="1143028" y="1951892"/>
            <a:ext cx="258720" cy="21101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sz="2600" b="0" i="0" u="none" strike="noStrike" kern="0" cap="none" spc="0" normalizeH="0" baseline="0" noProof="0" dirty="0">
                <a:ln>
                  <a:noFill/>
                </a:ln>
                <a:solidFill>
                  <a:srgbClr val="FFFFFF"/>
                </a:solidFill>
                <a:effectLst/>
                <a:uLnTx/>
                <a:uFillTx/>
                <a:latin typeface="Muller Narrow ExtraBold"/>
                <a:sym typeface="Muller Narrow ExtraBold"/>
              </a:rPr>
              <a:t>1</a:t>
            </a:r>
          </a:p>
        </p:txBody>
      </p:sp>
      <p:pic>
        <p:nvPicPr>
          <p:cNvPr id="21" name="Рисунок 20"/>
          <p:cNvPicPr>
            <a:picLocks noChangeAspect="1"/>
          </p:cNvPicPr>
          <p:nvPr/>
        </p:nvPicPr>
        <p:blipFill>
          <a:blip r:embed="rId3"/>
          <a:stretch>
            <a:fillRect/>
          </a:stretch>
        </p:blipFill>
        <p:spPr>
          <a:xfrm>
            <a:off x="1048363" y="3126510"/>
            <a:ext cx="440177" cy="435430"/>
          </a:xfrm>
          <a:prstGeom prst="rect">
            <a:avLst/>
          </a:prstGeom>
        </p:spPr>
      </p:pic>
      <p:sp>
        <p:nvSpPr>
          <p:cNvPr id="22" name="1"/>
          <p:cNvSpPr txBox="1"/>
          <p:nvPr/>
        </p:nvSpPr>
        <p:spPr>
          <a:xfrm>
            <a:off x="1143028" y="3221939"/>
            <a:ext cx="258720" cy="18463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lang="uk-UA" kern="0" dirty="0"/>
              <a:t>2</a:t>
            </a:r>
            <a:endParaRPr kumimoji="0" sz="2600" b="0" i="0" u="none" strike="noStrike" kern="0" cap="none" spc="0" normalizeH="0" baseline="0" noProof="0" dirty="0">
              <a:ln>
                <a:noFill/>
              </a:ln>
              <a:solidFill>
                <a:srgbClr val="FFFFFF"/>
              </a:solidFill>
              <a:effectLst/>
              <a:uLnTx/>
              <a:uFillTx/>
              <a:latin typeface="Muller Narrow ExtraBold"/>
              <a:sym typeface="Muller Narrow ExtraBold"/>
            </a:endParaRPr>
          </a:p>
        </p:txBody>
      </p:sp>
      <p:pic>
        <p:nvPicPr>
          <p:cNvPr id="23" name="Рисунок 22"/>
          <p:cNvPicPr>
            <a:picLocks noChangeAspect="1"/>
          </p:cNvPicPr>
          <p:nvPr/>
        </p:nvPicPr>
        <p:blipFill>
          <a:blip r:embed="rId3"/>
          <a:stretch>
            <a:fillRect/>
          </a:stretch>
        </p:blipFill>
        <p:spPr>
          <a:xfrm>
            <a:off x="1042614" y="4942392"/>
            <a:ext cx="440177" cy="435430"/>
          </a:xfrm>
          <a:prstGeom prst="rect">
            <a:avLst/>
          </a:prstGeom>
        </p:spPr>
      </p:pic>
      <p:sp>
        <p:nvSpPr>
          <p:cNvPr id="24" name="1"/>
          <p:cNvSpPr txBox="1"/>
          <p:nvPr/>
        </p:nvSpPr>
        <p:spPr>
          <a:xfrm>
            <a:off x="1143028" y="5067787"/>
            <a:ext cx="258720" cy="18463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lang="uk-UA" kern="0" noProof="0" dirty="0"/>
              <a:t>3</a:t>
            </a:r>
            <a:endParaRPr kumimoji="0" sz="2600" b="0" i="0" u="none" strike="noStrike" kern="0" cap="none" spc="0" normalizeH="0" baseline="0" noProof="0" dirty="0">
              <a:ln>
                <a:noFill/>
              </a:ln>
              <a:solidFill>
                <a:srgbClr val="FFFFFF"/>
              </a:solidFill>
              <a:effectLst/>
              <a:uLnTx/>
              <a:uFillTx/>
              <a:latin typeface="Muller Narrow ExtraBold"/>
              <a:sym typeface="Muller Narrow ExtraBold"/>
            </a:endParaRPr>
          </a:p>
        </p:txBody>
      </p:sp>
      <p:pic>
        <p:nvPicPr>
          <p:cNvPr id="25" name="Рисунок 24"/>
          <p:cNvPicPr>
            <a:picLocks noChangeAspect="1"/>
          </p:cNvPicPr>
          <p:nvPr/>
        </p:nvPicPr>
        <p:blipFill>
          <a:blip r:embed="rId3"/>
          <a:stretch>
            <a:fillRect/>
          </a:stretch>
        </p:blipFill>
        <p:spPr>
          <a:xfrm>
            <a:off x="6941348" y="1839685"/>
            <a:ext cx="440177" cy="435430"/>
          </a:xfrm>
          <a:prstGeom prst="rect">
            <a:avLst/>
          </a:prstGeom>
        </p:spPr>
      </p:pic>
      <p:pic>
        <p:nvPicPr>
          <p:cNvPr id="26" name="Рисунок 25"/>
          <p:cNvPicPr>
            <a:picLocks noChangeAspect="1"/>
          </p:cNvPicPr>
          <p:nvPr/>
        </p:nvPicPr>
        <p:blipFill>
          <a:blip r:embed="rId3"/>
          <a:stretch>
            <a:fillRect/>
          </a:stretch>
        </p:blipFill>
        <p:spPr>
          <a:xfrm>
            <a:off x="8174126" y="3335813"/>
            <a:ext cx="440177" cy="435430"/>
          </a:xfrm>
          <a:prstGeom prst="rect">
            <a:avLst/>
          </a:prstGeom>
        </p:spPr>
      </p:pic>
      <p:pic>
        <p:nvPicPr>
          <p:cNvPr id="27" name="Рисунок 26"/>
          <p:cNvPicPr>
            <a:picLocks noChangeAspect="1"/>
          </p:cNvPicPr>
          <p:nvPr/>
        </p:nvPicPr>
        <p:blipFill>
          <a:blip r:embed="rId3"/>
          <a:stretch>
            <a:fillRect/>
          </a:stretch>
        </p:blipFill>
        <p:spPr>
          <a:xfrm>
            <a:off x="7930291" y="4961794"/>
            <a:ext cx="440177" cy="435430"/>
          </a:xfrm>
          <a:prstGeom prst="rect">
            <a:avLst/>
          </a:prstGeom>
        </p:spPr>
      </p:pic>
      <p:sp>
        <p:nvSpPr>
          <p:cNvPr id="28" name="1"/>
          <p:cNvSpPr txBox="1"/>
          <p:nvPr/>
        </p:nvSpPr>
        <p:spPr>
          <a:xfrm>
            <a:off x="7032076" y="1951892"/>
            <a:ext cx="258720" cy="18463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lang="uk-UA" kern="0" dirty="0"/>
              <a:t>4</a:t>
            </a:r>
            <a:endParaRPr kumimoji="0" sz="2600" b="0" i="0" u="none" strike="noStrike" kern="0" cap="none" spc="0" normalizeH="0" baseline="0" noProof="0" dirty="0">
              <a:ln>
                <a:noFill/>
              </a:ln>
              <a:solidFill>
                <a:srgbClr val="FFFFFF"/>
              </a:solidFill>
              <a:effectLst/>
              <a:uLnTx/>
              <a:uFillTx/>
              <a:latin typeface="Muller Narrow ExtraBold"/>
              <a:sym typeface="Muller Narrow ExtraBold"/>
            </a:endParaRPr>
          </a:p>
        </p:txBody>
      </p:sp>
      <p:sp>
        <p:nvSpPr>
          <p:cNvPr id="30" name="1"/>
          <p:cNvSpPr txBox="1"/>
          <p:nvPr/>
        </p:nvSpPr>
        <p:spPr>
          <a:xfrm>
            <a:off x="8258389" y="3461208"/>
            <a:ext cx="258720" cy="18463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lang="uk-UA" kern="0" dirty="0"/>
              <a:t>5</a:t>
            </a:r>
            <a:endParaRPr kumimoji="0" sz="2600" b="0" i="0" u="none" strike="noStrike" kern="0" cap="none" spc="0" normalizeH="0" baseline="0" noProof="0" dirty="0">
              <a:ln>
                <a:noFill/>
              </a:ln>
              <a:solidFill>
                <a:srgbClr val="FFFFFF"/>
              </a:solidFill>
              <a:effectLst/>
              <a:uLnTx/>
              <a:uFillTx/>
              <a:latin typeface="Muller Narrow ExtraBold"/>
              <a:sym typeface="Muller Narrow ExtraBold"/>
            </a:endParaRPr>
          </a:p>
        </p:txBody>
      </p:sp>
      <p:sp>
        <p:nvSpPr>
          <p:cNvPr id="31" name="1"/>
          <p:cNvSpPr txBox="1"/>
          <p:nvPr/>
        </p:nvSpPr>
        <p:spPr>
          <a:xfrm>
            <a:off x="8020501" y="5062877"/>
            <a:ext cx="258720" cy="18463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lang="uk-UA" kern="0" dirty="0"/>
              <a:t>6</a:t>
            </a:r>
            <a:endParaRPr kumimoji="0" sz="2600" b="0" i="0" u="none" strike="noStrike" kern="0" cap="none" spc="0" normalizeH="0" baseline="0" noProof="0" dirty="0">
              <a:ln>
                <a:noFill/>
              </a:ln>
              <a:solidFill>
                <a:srgbClr val="FFFFFF"/>
              </a:solidFill>
              <a:effectLst/>
              <a:uLnTx/>
              <a:uFillTx/>
              <a:latin typeface="Muller Narrow ExtraBold"/>
              <a:sym typeface="Muller Narrow ExtraBold"/>
            </a:endParaRPr>
          </a:p>
        </p:txBody>
      </p:sp>
    </p:spTree>
    <p:extLst>
      <p:ext uri="{BB962C8B-B14F-4D97-AF65-F5344CB8AC3E}">
        <p14:creationId xmlns:p14="http://schemas.microsoft.com/office/powerpoint/2010/main" val="1479212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DDA3B93-605F-4E15-834F-270A77826215}"/>
              </a:ext>
            </a:extLst>
          </p:cNvPr>
          <p:cNvSpPr/>
          <p:nvPr/>
        </p:nvSpPr>
        <p:spPr>
          <a:xfrm>
            <a:off x="903225" y="882905"/>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rgbClr val="FABE28"/>
            </a:solidFill>
            <a:prstDash val="solid"/>
            <a:miter/>
          </a:ln>
        </p:spPr>
        <p:txBody>
          <a:bodyPr rtlCol="0" anchor="ctr"/>
          <a:lstStyle/>
          <a:p>
            <a:pPr marL="0" marR="0" lvl="0" indent="0" algn="l" defTabSz="487695" rtl="0" eaLnBrk="1" fontAlgn="auto" latinLnBrk="0" hangingPunct="1">
              <a:lnSpc>
                <a:spcPct val="100000"/>
              </a:lnSpc>
              <a:spcBef>
                <a:spcPts val="0"/>
              </a:spcBef>
              <a:spcAft>
                <a:spcPts val="0"/>
              </a:spcAft>
              <a:buClrTx/>
              <a:buSzTx/>
              <a:buFontTx/>
              <a:buNone/>
              <a:tabLst/>
              <a:defRPr/>
            </a:pPr>
            <a:endParaRPr kumimoji="0" lang="uk-UA" sz="19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Місце для номера слайда 3"/>
          <p:cNvSpPr txBox="1">
            <a:spLocks/>
          </p:cNvSpPr>
          <p:nvPr/>
        </p:nvSpPr>
        <p:spPr>
          <a:xfrm>
            <a:off x="8610600" y="6356372"/>
            <a:ext cx="2743200" cy="365125"/>
          </a:xfrm>
          <a:prstGeom prst="rect">
            <a:avLst/>
          </a:prstGeom>
        </p:spPr>
        <p:txBody>
          <a:bodyPr vert="horz" lIns="91440" tIns="45720" rIns="91440" bIns="45720" rtlCol="0" anchor="ctr"/>
          <a:lstStyle>
            <a:defPPr>
              <a:defRPr lang="uk-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C5D663-84F4-46BE-95C8-A990D879E497}" type="slidenum">
              <a:rPr kumimoji="0" lang="uk-U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uk-U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1" name="Заголовок 21"/>
          <p:cNvSpPr>
            <a:spLocks noGrp="1"/>
          </p:cNvSpPr>
          <p:nvPr>
            <p:ph type="title"/>
          </p:nvPr>
        </p:nvSpPr>
        <p:spPr>
          <a:xfrm>
            <a:off x="3149745" y="989415"/>
            <a:ext cx="8016007" cy="606478"/>
          </a:xfrm>
          <a:solidFill>
            <a:schemeClr val="bg1"/>
          </a:solidFill>
        </p:spPr>
        <p:txBody>
          <a:bodyPr>
            <a:noAutofit/>
          </a:bodyPr>
          <a:lstStyle/>
          <a:p>
            <a:pPr algn="ctr">
              <a:spcBef>
                <a:spcPts val="600"/>
              </a:spcBef>
              <a:spcAft>
                <a:spcPts val="600"/>
              </a:spcAft>
            </a:pPr>
            <a:r>
              <a:rPr lang="ru-RU" sz="2800" b="1" kern="0" dirty="0">
                <a:solidFill>
                  <a:schemeClr val="accent1">
                    <a:lumMod val="75000"/>
                  </a:schemeClr>
                </a:solidFill>
                <a:latin typeface="Calibri" panose="020F0502020204030204" pitchFamily="34" charset="0"/>
                <a:cs typeface="Calibri" panose="020F0502020204030204" pitchFamily="34" charset="0"/>
              </a:rPr>
              <a:t>Рекомендується </a:t>
            </a:r>
            <a:r>
              <a:rPr lang="ru-RU" sz="2800" b="1" kern="0" dirty="0" err="1">
                <a:solidFill>
                  <a:schemeClr val="accent1">
                    <a:lumMod val="75000"/>
                  </a:schemeClr>
                </a:solidFill>
                <a:latin typeface="Calibri" panose="020F0502020204030204" pitchFamily="34" charset="0"/>
                <a:cs typeface="Calibri" panose="020F0502020204030204" pitchFamily="34" charset="0"/>
              </a:rPr>
              <a:t>першочергове</a:t>
            </a:r>
            <a:r>
              <a:rPr lang="ru-RU" sz="2800" b="1" kern="0" dirty="0">
                <a:solidFill>
                  <a:schemeClr val="accent1">
                    <a:lumMod val="75000"/>
                  </a:schemeClr>
                </a:solidFill>
                <a:latin typeface="Calibri" panose="020F0502020204030204" pitchFamily="34" charset="0"/>
                <a:cs typeface="Calibri" panose="020F0502020204030204" pitchFamily="34" charset="0"/>
              </a:rPr>
              <a:t> </a:t>
            </a:r>
            <a:r>
              <a:rPr lang="ru-RU" sz="2800" b="1" kern="0" dirty="0" err="1">
                <a:solidFill>
                  <a:schemeClr val="accent1">
                    <a:lumMod val="75000"/>
                  </a:schemeClr>
                </a:solidFill>
                <a:latin typeface="Calibri" panose="020F0502020204030204" pitchFamily="34" charset="0"/>
                <a:cs typeface="Calibri" panose="020F0502020204030204" pitchFamily="34" charset="0"/>
              </a:rPr>
              <a:t>проходження</a:t>
            </a:r>
            <a:r>
              <a:rPr lang="ru-RU" sz="2800" b="1" kern="0" dirty="0">
                <a:solidFill>
                  <a:schemeClr val="accent1">
                    <a:lumMod val="75000"/>
                  </a:schemeClr>
                </a:solidFill>
                <a:latin typeface="Calibri" panose="020F0502020204030204" pitchFamily="34" charset="0"/>
                <a:cs typeface="Calibri" panose="020F0502020204030204" pitchFamily="34" charset="0"/>
              </a:rPr>
              <a:t> </a:t>
            </a:r>
            <a:r>
              <a:rPr lang="ru-RU" sz="2800" b="1" kern="0" dirty="0" err="1">
                <a:solidFill>
                  <a:schemeClr val="accent1">
                    <a:lumMod val="75000"/>
                  </a:schemeClr>
                </a:solidFill>
                <a:latin typeface="Calibri" panose="020F0502020204030204" pitchFamily="34" charset="0"/>
                <a:cs typeface="Calibri" panose="020F0502020204030204" pitchFamily="34" charset="0"/>
              </a:rPr>
              <a:t>сертифікації</a:t>
            </a:r>
            <a:r>
              <a:rPr lang="ru-RU" sz="2800" b="1" kern="0" dirty="0">
                <a:solidFill>
                  <a:schemeClr val="accent1">
                    <a:lumMod val="75000"/>
                  </a:schemeClr>
                </a:solidFill>
                <a:latin typeface="Calibri" panose="020F0502020204030204" pitchFamily="34" charset="0"/>
                <a:cs typeface="Calibri" panose="020F0502020204030204" pitchFamily="34" charset="0"/>
              </a:rPr>
              <a:t> для:</a:t>
            </a:r>
            <a:endParaRPr lang="uk-UA" sz="2800" b="1" kern="0" dirty="0">
              <a:solidFill>
                <a:schemeClr val="accent1">
                  <a:lumMod val="75000"/>
                </a:schemeClr>
              </a:solidFill>
              <a:latin typeface="Calibri" panose="020F0502020204030204" pitchFamily="34" charset="0"/>
              <a:cs typeface="Calibri" panose="020F0502020204030204" pitchFamily="34" charset="0"/>
            </a:endParaRPr>
          </a:p>
        </p:txBody>
      </p:sp>
      <p:sp>
        <p:nvSpPr>
          <p:cNvPr id="42" name="1"/>
          <p:cNvSpPr txBox="1"/>
          <p:nvPr/>
        </p:nvSpPr>
        <p:spPr>
          <a:xfrm>
            <a:off x="692562" y="4177375"/>
            <a:ext cx="364889" cy="3813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sz="2600" b="0" i="0" u="none" strike="noStrike" kern="0" cap="none" spc="0" normalizeH="0" baseline="0" noProof="0" dirty="0">
                <a:ln>
                  <a:noFill/>
                </a:ln>
                <a:solidFill>
                  <a:srgbClr val="FFFFFF"/>
                </a:solidFill>
                <a:effectLst/>
                <a:uLnTx/>
                <a:uFillTx/>
                <a:latin typeface="Muller Narrow ExtraBold"/>
                <a:sym typeface="Muller Narrow ExtraBold"/>
              </a:rPr>
              <a:t>1</a:t>
            </a:r>
          </a:p>
        </p:txBody>
      </p:sp>
      <p:sp>
        <p:nvSpPr>
          <p:cNvPr id="52" name="Shape"/>
          <p:cNvSpPr/>
          <p:nvPr/>
        </p:nvSpPr>
        <p:spPr>
          <a:xfrm>
            <a:off x="4352882" y="3646828"/>
            <a:ext cx="3105928" cy="3105929"/>
          </a:xfrm>
          <a:custGeom>
            <a:avLst/>
            <a:gdLst/>
            <a:ahLst/>
            <a:cxnLst>
              <a:cxn ang="0">
                <a:pos x="wd2" y="hd2"/>
              </a:cxn>
              <a:cxn ang="5400000">
                <a:pos x="wd2" y="hd2"/>
              </a:cxn>
              <a:cxn ang="10800000">
                <a:pos x="wd2" y="hd2"/>
              </a:cxn>
              <a:cxn ang="16200000">
                <a:pos x="wd2" y="hd2"/>
              </a:cxn>
            </a:cxnLst>
            <a:rect l="0" t="0" r="r" b="b"/>
            <a:pathLst>
              <a:path w="21600" h="21600" extrusionOk="0">
                <a:moveTo>
                  <a:pt x="21600" y="10796"/>
                </a:moveTo>
                <a:cubicBezTo>
                  <a:pt x="21600" y="12787"/>
                  <a:pt x="21148" y="14477"/>
                  <a:pt x="20150" y="16198"/>
                </a:cubicBezTo>
                <a:cubicBezTo>
                  <a:pt x="19156" y="17919"/>
                  <a:pt x="17919" y="19161"/>
                  <a:pt x="16198" y="20154"/>
                </a:cubicBezTo>
                <a:cubicBezTo>
                  <a:pt x="14477" y="21152"/>
                  <a:pt x="12787" y="21600"/>
                  <a:pt x="10800" y="21600"/>
                </a:cubicBezTo>
                <a:cubicBezTo>
                  <a:pt x="8809" y="21600"/>
                  <a:pt x="7119" y="21152"/>
                  <a:pt x="5398" y="20154"/>
                </a:cubicBezTo>
                <a:cubicBezTo>
                  <a:pt x="3672" y="19161"/>
                  <a:pt x="2439" y="17919"/>
                  <a:pt x="1446" y="16198"/>
                </a:cubicBezTo>
                <a:cubicBezTo>
                  <a:pt x="452" y="14477"/>
                  <a:pt x="0" y="12787"/>
                  <a:pt x="0" y="10796"/>
                </a:cubicBezTo>
                <a:cubicBezTo>
                  <a:pt x="0" y="8809"/>
                  <a:pt x="452" y="7123"/>
                  <a:pt x="1446" y="5402"/>
                </a:cubicBezTo>
                <a:cubicBezTo>
                  <a:pt x="2439" y="3677"/>
                  <a:pt x="3672" y="2439"/>
                  <a:pt x="5398" y="1446"/>
                </a:cubicBezTo>
                <a:cubicBezTo>
                  <a:pt x="7119" y="448"/>
                  <a:pt x="8813" y="0"/>
                  <a:pt x="10800" y="0"/>
                </a:cubicBezTo>
                <a:cubicBezTo>
                  <a:pt x="12787" y="0"/>
                  <a:pt x="14477" y="448"/>
                  <a:pt x="16198" y="1446"/>
                </a:cubicBezTo>
                <a:cubicBezTo>
                  <a:pt x="17919" y="2439"/>
                  <a:pt x="19156" y="3677"/>
                  <a:pt x="20150" y="5402"/>
                </a:cubicBezTo>
                <a:cubicBezTo>
                  <a:pt x="21148" y="7123"/>
                  <a:pt x="21600" y="8813"/>
                  <a:pt x="21600" y="10796"/>
                </a:cubicBezTo>
              </a:path>
            </a:pathLst>
          </a:custGeom>
          <a:solidFill>
            <a:srgbClr val="FF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pic>
        <p:nvPicPr>
          <p:cNvPr id="53" name="image.png" descr="image.png"/>
          <p:cNvPicPr>
            <a:picLocks noChangeAspect="1"/>
          </p:cNvPicPr>
          <p:nvPr/>
        </p:nvPicPr>
        <p:blipFill>
          <a:blip r:embed="rId2">
            <a:extLst/>
          </a:blip>
          <a:stretch>
            <a:fillRect/>
          </a:stretch>
        </p:blipFill>
        <p:spPr>
          <a:xfrm>
            <a:off x="4839230" y="5788854"/>
            <a:ext cx="2954752" cy="950245"/>
          </a:xfrm>
          <a:prstGeom prst="rect">
            <a:avLst/>
          </a:prstGeom>
          <a:ln w="12700">
            <a:miter lim="400000"/>
          </a:ln>
        </p:spPr>
      </p:pic>
      <p:sp>
        <p:nvSpPr>
          <p:cNvPr id="54" name="Shape"/>
          <p:cNvSpPr/>
          <p:nvPr/>
        </p:nvSpPr>
        <p:spPr>
          <a:xfrm>
            <a:off x="6081442" y="6081238"/>
            <a:ext cx="371230" cy="160306"/>
          </a:xfrm>
          <a:custGeom>
            <a:avLst/>
            <a:gdLst/>
            <a:ahLst/>
            <a:cxnLst>
              <a:cxn ang="0">
                <a:pos x="wd2" y="hd2"/>
              </a:cxn>
              <a:cxn ang="5400000">
                <a:pos x="wd2" y="hd2"/>
              </a:cxn>
              <a:cxn ang="10800000">
                <a:pos x="wd2" y="hd2"/>
              </a:cxn>
              <a:cxn ang="16200000">
                <a:pos x="wd2" y="hd2"/>
              </a:cxn>
            </a:cxnLst>
            <a:rect l="0" t="0" r="r" b="b"/>
            <a:pathLst>
              <a:path w="20118" h="20606" extrusionOk="0">
                <a:moveTo>
                  <a:pt x="19178" y="13933"/>
                </a:moveTo>
                <a:cubicBezTo>
                  <a:pt x="18278" y="15334"/>
                  <a:pt x="17413" y="15829"/>
                  <a:pt x="16443" y="15829"/>
                </a:cubicBezTo>
                <a:cubicBezTo>
                  <a:pt x="15543" y="15829"/>
                  <a:pt x="13397" y="16241"/>
                  <a:pt x="12116" y="17643"/>
                </a:cubicBezTo>
                <a:cubicBezTo>
                  <a:pt x="10870" y="19044"/>
                  <a:pt x="4224" y="21600"/>
                  <a:pt x="2459" y="20198"/>
                </a:cubicBezTo>
                <a:cubicBezTo>
                  <a:pt x="589" y="19044"/>
                  <a:pt x="-1349" y="16983"/>
                  <a:pt x="1282" y="12284"/>
                </a:cubicBezTo>
                <a:cubicBezTo>
                  <a:pt x="3913" y="7667"/>
                  <a:pt x="5505" y="8327"/>
                  <a:pt x="6855" y="7667"/>
                </a:cubicBezTo>
                <a:cubicBezTo>
                  <a:pt x="8309" y="6760"/>
                  <a:pt x="9901" y="0"/>
                  <a:pt x="9901" y="0"/>
                </a:cubicBezTo>
                <a:cubicBezTo>
                  <a:pt x="9901" y="0"/>
                  <a:pt x="19836" y="907"/>
                  <a:pt x="20043" y="4122"/>
                </a:cubicBezTo>
                <a:cubicBezTo>
                  <a:pt x="20251" y="7667"/>
                  <a:pt x="20043" y="12531"/>
                  <a:pt x="19178" y="13933"/>
                </a:cubicBezTo>
              </a:path>
            </a:pathLst>
          </a:custGeom>
          <a:solidFill>
            <a:srgbClr val="012A2A"/>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55" name="Shape"/>
          <p:cNvSpPr/>
          <p:nvPr/>
        </p:nvSpPr>
        <p:spPr>
          <a:xfrm>
            <a:off x="6533518" y="6151521"/>
            <a:ext cx="191503" cy="201295"/>
          </a:xfrm>
          <a:custGeom>
            <a:avLst/>
            <a:gdLst/>
            <a:ahLst/>
            <a:cxnLst>
              <a:cxn ang="0">
                <a:pos x="wd2" y="hd2"/>
              </a:cxn>
              <a:cxn ang="5400000">
                <a:pos x="wd2" y="hd2"/>
              </a:cxn>
              <a:cxn ang="10800000">
                <a:pos x="wd2" y="hd2"/>
              </a:cxn>
              <a:cxn ang="16200000">
                <a:pos x="wd2" y="hd2"/>
              </a:cxn>
            </a:cxnLst>
            <a:rect l="0" t="0" r="r" b="b"/>
            <a:pathLst>
              <a:path w="21394" h="21251" extrusionOk="0">
                <a:moveTo>
                  <a:pt x="18533" y="18514"/>
                </a:moveTo>
                <a:cubicBezTo>
                  <a:pt x="16101" y="19655"/>
                  <a:pt x="11309" y="21600"/>
                  <a:pt x="7018" y="21198"/>
                </a:cubicBezTo>
                <a:cubicBezTo>
                  <a:pt x="2226" y="20661"/>
                  <a:pt x="9" y="17575"/>
                  <a:pt x="9" y="15697"/>
                </a:cubicBezTo>
                <a:cubicBezTo>
                  <a:pt x="-206" y="13617"/>
                  <a:pt x="3585" y="8117"/>
                  <a:pt x="4801" y="6641"/>
                </a:cubicBezTo>
                <a:cubicBezTo>
                  <a:pt x="6017" y="5098"/>
                  <a:pt x="6231" y="0"/>
                  <a:pt x="6231" y="0"/>
                </a:cubicBezTo>
                <a:cubicBezTo>
                  <a:pt x="6231" y="0"/>
                  <a:pt x="20750" y="470"/>
                  <a:pt x="20965" y="1543"/>
                </a:cubicBezTo>
                <a:cubicBezTo>
                  <a:pt x="21179" y="2683"/>
                  <a:pt x="21394" y="5299"/>
                  <a:pt x="21394" y="7178"/>
                </a:cubicBezTo>
                <a:cubicBezTo>
                  <a:pt x="21394" y="9056"/>
                  <a:pt x="21179" y="17441"/>
                  <a:pt x="18533" y="18514"/>
                </a:cubicBezTo>
              </a:path>
            </a:pathLst>
          </a:custGeom>
          <a:solidFill>
            <a:srgbClr val="012A2A"/>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56" name="Shape"/>
          <p:cNvSpPr/>
          <p:nvPr/>
        </p:nvSpPr>
        <p:spPr>
          <a:xfrm>
            <a:off x="6416409" y="5188420"/>
            <a:ext cx="339540" cy="1005035"/>
          </a:xfrm>
          <a:custGeom>
            <a:avLst/>
            <a:gdLst/>
            <a:ahLst/>
            <a:cxnLst>
              <a:cxn ang="0">
                <a:pos x="wd2" y="hd2"/>
              </a:cxn>
              <a:cxn ang="5400000">
                <a:pos x="wd2" y="hd2"/>
              </a:cxn>
              <a:cxn ang="10800000">
                <a:pos x="wd2" y="hd2"/>
              </a:cxn>
              <a:cxn ang="16200000">
                <a:pos x="wd2" y="hd2"/>
              </a:cxn>
            </a:cxnLst>
            <a:rect l="0" t="0" r="r" b="b"/>
            <a:pathLst>
              <a:path w="21600" h="21344" extrusionOk="0">
                <a:moveTo>
                  <a:pt x="21600" y="21117"/>
                </a:moveTo>
                <a:cubicBezTo>
                  <a:pt x="21600" y="21117"/>
                  <a:pt x="20546" y="21455"/>
                  <a:pt x="17831" y="21306"/>
                </a:cubicBezTo>
                <a:cubicBezTo>
                  <a:pt x="15197" y="21144"/>
                  <a:pt x="11063" y="20914"/>
                  <a:pt x="10253" y="20698"/>
                </a:cubicBezTo>
                <a:cubicBezTo>
                  <a:pt x="9564" y="20468"/>
                  <a:pt x="8308" y="16870"/>
                  <a:pt x="7983" y="15653"/>
                </a:cubicBezTo>
                <a:cubicBezTo>
                  <a:pt x="7538" y="14435"/>
                  <a:pt x="8227" y="11419"/>
                  <a:pt x="7983" y="10811"/>
                </a:cubicBezTo>
                <a:cubicBezTo>
                  <a:pt x="7538" y="10608"/>
                  <a:pt x="8227" y="10770"/>
                  <a:pt x="6160" y="9431"/>
                </a:cubicBezTo>
                <a:cubicBezTo>
                  <a:pt x="1864" y="6685"/>
                  <a:pt x="0" y="44"/>
                  <a:pt x="0" y="44"/>
                </a:cubicBezTo>
                <a:cubicBezTo>
                  <a:pt x="486" y="-145"/>
                  <a:pt x="16453" y="274"/>
                  <a:pt x="16777" y="1221"/>
                </a:cubicBezTo>
                <a:cubicBezTo>
                  <a:pt x="17142" y="2181"/>
                  <a:pt x="17831" y="6794"/>
                  <a:pt x="18034" y="9323"/>
                </a:cubicBezTo>
                <a:cubicBezTo>
                  <a:pt x="20465" y="11609"/>
                  <a:pt x="20911" y="14246"/>
                  <a:pt x="20546" y="15003"/>
                </a:cubicBezTo>
                <a:cubicBezTo>
                  <a:pt x="20465" y="15734"/>
                  <a:pt x="21600" y="21117"/>
                  <a:pt x="21600" y="21117"/>
                </a:cubicBezTo>
              </a:path>
            </a:pathLst>
          </a:custGeom>
          <a:solidFill>
            <a:srgbClr val="284E6C"/>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57" name="Shape"/>
          <p:cNvSpPr/>
          <p:nvPr/>
        </p:nvSpPr>
        <p:spPr>
          <a:xfrm>
            <a:off x="6198193" y="5173165"/>
            <a:ext cx="266616" cy="968776"/>
          </a:xfrm>
          <a:custGeom>
            <a:avLst/>
            <a:gdLst/>
            <a:ahLst/>
            <a:cxnLst>
              <a:cxn ang="0">
                <a:pos x="wd2" y="hd2"/>
              </a:cxn>
              <a:cxn ang="5400000">
                <a:pos x="wd2" y="hd2"/>
              </a:cxn>
              <a:cxn ang="10800000">
                <a:pos x="wd2" y="hd2"/>
              </a:cxn>
              <a:cxn ang="16200000">
                <a:pos x="wd2" y="hd2"/>
              </a:cxn>
            </a:cxnLst>
            <a:rect l="0" t="0" r="r" b="b"/>
            <a:pathLst>
              <a:path w="19185" h="21219" extrusionOk="0">
                <a:moveTo>
                  <a:pt x="14901" y="21167"/>
                </a:moveTo>
                <a:cubicBezTo>
                  <a:pt x="4811" y="20929"/>
                  <a:pt x="2748" y="20063"/>
                  <a:pt x="2748" y="20063"/>
                </a:cubicBezTo>
                <a:cubicBezTo>
                  <a:pt x="2748" y="20063"/>
                  <a:pt x="4307" y="18610"/>
                  <a:pt x="3803" y="17702"/>
                </a:cubicBezTo>
                <a:cubicBezTo>
                  <a:pt x="3115" y="16794"/>
                  <a:pt x="3390" y="13287"/>
                  <a:pt x="3527" y="12141"/>
                </a:cubicBezTo>
                <a:cubicBezTo>
                  <a:pt x="2243" y="11513"/>
                  <a:pt x="776" y="8760"/>
                  <a:pt x="271" y="7726"/>
                </a:cubicBezTo>
                <a:cubicBezTo>
                  <a:pt x="-279" y="6706"/>
                  <a:pt x="180" y="0"/>
                  <a:pt x="180" y="0"/>
                </a:cubicBezTo>
                <a:lnTo>
                  <a:pt x="16231" y="894"/>
                </a:lnTo>
                <a:cubicBezTo>
                  <a:pt x="16231" y="894"/>
                  <a:pt x="18019" y="4373"/>
                  <a:pt x="17515" y="5351"/>
                </a:cubicBezTo>
                <a:cubicBezTo>
                  <a:pt x="16964" y="6343"/>
                  <a:pt x="15955" y="10087"/>
                  <a:pt x="17239" y="11666"/>
                </a:cubicBezTo>
                <a:cubicBezTo>
                  <a:pt x="18524" y="13245"/>
                  <a:pt x="18524" y="17269"/>
                  <a:pt x="18524" y="18247"/>
                </a:cubicBezTo>
                <a:cubicBezTo>
                  <a:pt x="18661" y="19239"/>
                  <a:pt x="21321" y="21600"/>
                  <a:pt x="14901" y="21167"/>
                </a:cubicBezTo>
              </a:path>
            </a:pathLst>
          </a:custGeom>
          <a:solidFill>
            <a:srgbClr val="284E6C"/>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58" name="Shape"/>
          <p:cNvSpPr/>
          <p:nvPr/>
        </p:nvSpPr>
        <p:spPr>
          <a:xfrm>
            <a:off x="6200646" y="5175976"/>
            <a:ext cx="485018" cy="952419"/>
          </a:xfrm>
          <a:custGeom>
            <a:avLst/>
            <a:gdLst/>
            <a:ahLst/>
            <a:cxnLst>
              <a:cxn ang="0">
                <a:pos x="wd2" y="hd2"/>
              </a:cxn>
              <a:cxn ang="5400000">
                <a:pos x="wd2" y="hd2"/>
              </a:cxn>
              <a:cxn ang="10800000">
                <a:pos x="wd2" y="hd2"/>
              </a:cxn>
              <a:cxn ang="16200000">
                <a:pos x="wd2" y="hd2"/>
              </a:cxn>
            </a:cxnLst>
            <a:rect l="0" t="0" r="r" b="b"/>
            <a:pathLst>
              <a:path w="21444" h="21600" extrusionOk="0">
                <a:moveTo>
                  <a:pt x="21444" y="2411"/>
                </a:moveTo>
                <a:cubicBezTo>
                  <a:pt x="20712" y="2729"/>
                  <a:pt x="17304" y="3999"/>
                  <a:pt x="8124" y="2729"/>
                </a:cubicBezTo>
                <a:cubicBezTo>
                  <a:pt x="6378" y="2498"/>
                  <a:pt x="4153" y="2859"/>
                  <a:pt x="2379" y="3350"/>
                </a:cubicBezTo>
                <a:cubicBezTo>
                  <a:pt x="717" y="3797"/>
                  <a:pt x="1449" y="5429"/>
                  <a:pt x="1675" y="6613"/>
                </a:cubicBezTo>
                <a:cubicBezTo>
                  <a:pt x="2153" y="9053"/>
                  <a:pt x="3421" y="12561"/>
                  <a:pt x="3421" y="12561"/>
                </a:cubicBezTo>
                <a:lnTo>
                  <a:pt x="3984" y="20503"/>
                </a:lnTo>
                <a:lnTo>
                  <a:pt x="5561" y="21600"/>
                </a:lnTo>
                <a:cubicBezTo>
                  <a:pt x="2379" y="21239"/>
                  <a:pt x="1675" y="20748"/>
                  <a:pt x="1675" y="20748"/>
                </a:cubicBezTo>
                <a:cubicBezTo>
                  <a:pt x="1675" y="20748"/>
                  <a:pt x="2632" y="19232"/>
                  <a:pt x="2322" y="18294"/>
                </a:cubicBezTo>
                <a:cubicBezTo>
                  <a:pt x="1984" y="17370"/>
                  <a:pt x="2069" y="13731"/>
                  <a:pt x="2153" y="12561"/>
                </a:cubicBezTo>
                <a:cubicBezTo>
                  <a:pt x="1365" y="11897"/>
                  <a:pt x="492" y="9053"/>
                  <a:pt x="154" y="7984"/>
                </a:cubicBezTo>
                <a:cubicBezTo>
                  <a:pt x="-156" y="6930"/>
                  <a:pt x="97" y="0"/>
                  <a:pt x="97" y="0"/>
                </a:cubicBezTo>
                <a:lnTo>
                  <a:pt x="9954" y="939"/>
                </a:lnTo>
                <a:cubicBezTo>
                  <a:pt x="9870" y="578"/>
                  <a:pt x="9870" y="375"/>
                  <a:pt x="9870" y="375"/>
                </a:cubicBezTo>
                <a:cubicBezTo>
                  <a:pt x="10095" y="173"/>
                  <a:pt x="21050" y="664"/>
                  <a:pt x="21360" y="1675"/>
                </a:cubicBezTo>
                <a:cubicBezTo>
                  <a:pt x="21360" y="1805"/>
                  <a:pt x="21360" y="2036"/>
                  <a:pt x="21444" y="2411"/>
                </a:cubicBezTo>
              </a:path>
            </a:pathLst>
          </a:custGeom>
          <a:solidFill>
            <a:srgbClr val="052E3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59" name="Shape"/>
          <p:cNvSpPr/>
          <p:nvPr/>
        </p:nvSpPr>
        <p:spPr>
          <a:xfrm>
            <a:off x="6441710" y="5354244"/>
            <a:ext cx="311428" cy="842009"/>
          </a:xfrm>
          <a:custGeom>
            <a:avLst/>
            <a:gdLst/>
            <a:ahLst/>
            <a:cxnLst>
              <a:cxn ang="0">
                <a:pos x="wd2" y="hd2"/>
              </a:cxn>
              <a:cxn ang="5400000">
                <a:pos x="wd2" y="hd2"/>
              </a:cxn>
              <a:cxn ang="10800000">
                <a:pos x="wd2" y="hd2"/>
              </a:cxn>
              <a:cxn ang="16200000">
                <a:pos x="wd2" y="hd2"/>
              </a:cxn>
            </a:cxnLst>
            <a:rect l="0" t="0" r="r" b="b"/>
            <a:pathLst>
              <a:path w="21600" h="21437" extrusionOk="0">
                <a:moveTo>
                  <a:pt x="21600" y="21165"/>
                </a:moveTo>
                <a:cubicBezTo>
                  <a:pt x="21600" y="21165"/>
                  <a:pt x="20454" y="21571"/>
                  <a:pt x="17500" y="21392"/>
                </a:cubicBezTo>
                <a:cubicBezTo>
                  <a:pt x="14635" y="21197"/>
                  <a:pt x="10139" y="20921"/>
                  <a:pt x="9257" y="20661"/>
                </a:cubicBezTo>
                <a:cubicBezTo>
                  <a:pt x="8508" y="20385"/>
                  <a:pt x="7141" y="16061"/>
                  <a:pt x="6789" y="14599"/>
                </a:cubicBezTo>
                <a:cubicBezTo>
                  <a:pt x="6304" y="13136"/>
                  <a:pt x="7053" y="9511"/>
                  <a:pt x="6789" y="8780"/>
                </a:cubicBezTo>
                <a:cubicBezTo>
                  <a:pt x="6304" y="8536"/>
                  <a:pt x="6921" y="8731"/>
                  <a:pt x="4805" y="7122"/>
                </a:cubicBezTo>
                <a:cubicBezTo>
                  <a:pt x="2733" y="5464"/>
                  <a:pt x="1102" y="2539"/>
                  <a:pt x="0" y="101"/>
                </a:cubicBezTo>
                <a:cubicBezTo>
                  <a:pt x="132" y="20"/>
                  <a:pt x="353" y="-29"/>
                  <a:pt x="617" y="20"/>
                </a:cubicBezTo>
                <a:cubicBezTo>
                  <a:pt x="1234" y="751"/>
                  <a:pt x="5422" y="7529"/>
                  <a:pt x="8904" y="8357"/>
                </a:cubicBezTo>
                <a:cubicBezTo>
                  <a:pt x="8508" y="9836"/>
                  <a:pt x="8155" y="18353"/>
                  <a:pt x="11020" y="19604"/>
                </a:cubicBezTo>
                <a:cubicBezTo>
                  <a:pt x="13753" y="20791"/>
                  <a:pt x="17589" y="21343"/>
                  <a:pt x="19837" y="20888"/>
                </a:cubicBezTo>
                <a:cubicBezTo>
                  <a:pt x="20233" y="20791"/>
                  <a:pt x="20851" y="20693"/>
                  <a:pt x="21468" y="20661"/>
                </a:cubicBezTo>
                <a:cubicBezTo>
                  <a:pt x="21600" y="20970"/>
                  <a:pt x="21600" y="21165"/>
                  <a:pt x="21600" y="21165"/>
                </a:cubicBezTo>
              </a:path>
            </a:pathLst>
          </a:custGeom>
          <a:solidFill>
            <a:srgbClr val="00323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0" name="Shape"/>
          <p:cNvSpPr/>
          <p:nvPr/>
        </p:nvSpPr>
        <p:spPr>
          <a:xfrm>
            <a:off x="6596336" y="5274374"/>
            <a:ext cx="128681" cy="457483"/>
          </a:xfrm>
          <a:custGeom>
            <a:avLst/>
            <a:gdLst/>
            <a:ahLst/>
            <a:cxnLst>
              <a:cxn ang="0">
                <a:pos x="wd2" y="hd2"/>
              </a:cxn>
              <a:cxn ang="5400000">
                <a:pos x="wd2" y="hd2"/>
              </a:cxn>
              <a:cxn ang="10800000">
                <a:pos x="wd2" y="hd2"/>
              </a:cxn>
              <a:cxn ang="16200000">
                <a:pos x="wd2" y="hd2"/>
              </a:cxn>
            </a:cxnLst>
            <a:rect l="0" t="0" r="r" b="b"/>
            <a:pathLst>
              <a:path w="21600" h="21203" extrusionOk="0">
                <a:moveTo>
                  <a:pt x="21600" y="21098"/>
                </a:moveTo>
                <a:cubicBezTo>
                  <a:pt x="14580" y="21600"/>
                  <a:pt x="4212" y="20182"/>
                  <a:pt x="3888" y="19413"/>
                </a:cubicBezTo>
                <a:cubicBezTo>
                  <a:pt x="3564" y="18409"/>
                  <a:pt x="0" y="1743"/>
                  <a:pt x="0" y="1743"/>
                </a:cubicBezTo>
                <a:lnTo>
                  <a:pt x="10044" y="650"/>
                </a:lnTo>
                <a:lnTo>
                  <a:pt x="14904" y="0"/>
                </a:lnTo>
                <a:cubicBezTo>
                  <a:pt x="14904" y="0"/>
                  <a:pt x="20952" y="16488"/>
                  <a:pt x="20412" y="17493"/>
                </a:cubicBezTo>
                <a:cubicBezTo>
                  <a:pt x="19764" y="18497"/>
                  <a:pt x="21276" y="20595"/>
                  <a:pt x="21600" y="21098"/>
                </a:cubicBezTo>
              </a:path>
            </a:pathLst>
          </a:custGeom>
          <a:solidFill>
            <a:srgbClr val="00323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1" name="Shape"/>
          <p:cNvSpPr/>
          <p:nvPr/>
        </p:nvSpPr>
        <p:spPr>
          <a:xfrm>
            <a:off x="5979021" y="4173402"/>
            <a:ext cx="277857" cy="508810"/>
          </a:xfrm>
          <a:custGeom>
            <a:avLst/>
            <a:gdLst/>
            <a:ahLst/>
            <a:cxnLst>
              <a:cxn ang="0">
                <a:pos x="wd2" y="hd2"/>
              </a:cxn>
              <a:cxn ang="5400000">
                <a:pos x="wd2" y="hd2"/>
              </a:cxn>
              <a:cxn ang="10800000">
                <a:pos x="wd2" y="hd2"/>
              </a:cxn>
              <a:cxn ang="16200000">
                <a:pos x="wd2" y="hd2"/>
              </a:cxn>
            </a:cxnLst>
            <a:rect l="0" t="0" r="r" b="b"/>
            <a:pathLst>
              <a:path w="15723" h="20279" extrusionOk="0">
                <a:moveTo>
                  <a:pt x="12154" y="12077"/>
                </a:moveTo>
                <a:cubicBezTo>
                  <a:pt x="11251" y="12357"/>
                  <a:pt x="8000" y="18031"/>
                  <a:pt x="6881" y="19099"/>
                </a:cubicBezTo>
                <a:cubicBezTo>
                  <a:pt x="5725" y="20168"/>
                  <a:pt x="3594" y="21109"/>
                  <a:pt x="957" y="19099"/>
                </a:cubicBezTo>
                <a:cubicBezTo>
                  <a:pt x="-2294" y="16580"/>
                  <a:pt x="3702" y="9329"/>
                  <a:pt x="4713" y="8414"/>
                </a:cubicBezTo>
                <a:cubicBezTo>
                  <a:pt x="5833" y="7472"/>
                  <a:pt x="8506" y="3656"/>
                  <a:pt x="9915" y="1595"/>
                </a:cubicBezTo>
                <a:cubicBezTo>
                  <a:pt x="11360" y="-491"/>
                  <a:pt x="12768" y="69"/>
                  <a:pt x="12768" y="69"/>
                </a:cubicBezTo>
                <a:cubicBezTo>
                  <a:pt x="19306" y="807"/>
                  <a:pt x="13093" y="11696"/>
                  <a:pt x="12154" y="12077"/>
                </a:cubicBezTo>
              </a:path>
            </a:pathLst>
          </a:custGeom>
          <a:solidFill>
            <a:srgbClr val="052E3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2" name="Shape"/>
          <p:cNvSpPr/>
          <p:nvPr/>
        </p:nvSpPr>
        <p:spPr>
          <a:xfrm>
            <a:off x="5937801" y="4391780"/>
            <a:ext cx="177909" cy="298146"/>
          </a:xfrm>
          <a:custGeom>
            <a:avLst/>
            <a:gdLst/>
            <a:ahLst/>
            <a:cxnLst>
              <a:cxn ang="0">
                <a:pos x="wd2" y="hd2"/>
              </a:cxn>
              <a:cxn ang="5400000">
                <a:pos x="wd2" y="hd2"/>
              </a:cxn>
              <a:cxn ang="10800000">
                <a:pos x="wd2" y="hd2"/>
              </a:cxn>
              <a:cxn ang="16200000">
                <a:pos x="wd2" y="hd2"/>
              </a:cxn>
            </a:cxnLst>
            <a:rect l="0" t="0" r="r" b="b"/>
            <a:pathLst>
              <a:path w="20168" h="20867" extrusionOk="0">
                <a:moveTo>
                  <a:pt x="20072" y="5944"/>
                </a:moveTo>
                <a:cubicBezTo>
                  <a:pt x="19496" y="6928"/>
                  <a:pt x="17048" y="14844"/>
                  <a:pt x="17048" y="16633"/>
                </a:cubicBezTo>
                <a:cubicBezTo>
                  <a:pt x="17048" y="18377"/>
                  <a:pt x="16832" y="21194"/>
                  <a:pt x="9488" y="20836"/>
                </a:cubicBezTo>
                <a:cubicBezTo>
                  <a:pt x="2432" y="20434"/>
                  <a:pt x="-880" y="16275"/>
                  <a:pt x="200" y="14888"/>
                </a:cubicBezTo>
                <a:cubicBezTo>
                  <a:pt x="1208" y="13502"/>
                  <a:pt x="776" y="7823"/>
                  <a:pt x="992" y="4290"/>
                </a:cubicBezTo>
                <a:cubicBezTo>
                  <a:pt x="1208" y="623"/>
                  <a:pt x="5672" y="265"/>
                  <a:pt x="5672" y="265"/>
                </a:cubicBezTo>
                <a:cubicBezTo>
                  <a:pt x="8480" y="-406"/>
                  <a:pt x="7472" y="265"/>
                  <a:pt x="12800" y="1517"/>
                </a:cubicBezTo>
                <a:cubicBezTo>
                  <a:pt x="18056" y="2903"/>
                  <a:pt x="20720" y="4916"/>
                  <a:pt x="20072" y="5944"/>
                </a:cubicBezTo>
              </a:path>
            </a:pathLst>
          </a:custGeom>
          <a:solidFill>
            <a:srgbClr val="284E6C"/>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3" name="Shape"/>
          <p:cNvSpPr/>
          <p:nvPr/>
        </p:nvSpPr>
        <p:spPr>
          <a:xfrm>
            <a:off x="5974454" y="4401369"/>
            <a:ext cx="128852" cy="99991"/>
          </a:xfrm>
          <a:custGeom>
            <a:avLst/>
            <a:gdLst/>
            <a:ahLst/>
            <a:cxnLst>
              <a:cxn ang="0">
                <a:pos x="wd2" y="hd2"/>
              </a:cxn>
              <a:cxn ang="5400000">
                <a:pos x="wd2" y="hd2"/>
              </a:cxn>
              <a:cxn ang="10800000">
                <a:pos x="wd2" y="hd2"/>
              </a:cxn>
              <a:cxn ang="16200000">
                <a:pos x="wd2" y="hd2"/>
              </a:cxn>
            </a:cxnLst>
            <a:rect l="0" t="0" r="r" b="b"/>
            <a:pathLst>
              <a:path w="16562" h="15751" extrusionOk="0">
                <a:moveTo>
                  <a:pt x="1368" y="13313"/>
                </a:moveTo>
                <a:cubicBezTo>
                  <a:pt x="-2095" y="8237"/>
                  <a:pt x="2110" y="2563"/>
                  <a:pt x="2110" y="2563"/>
                </a:cubicBezTo>
                <a:cubicBezTo>
                  <a:pt x="3429" y="373"/>
                  <a:pt x="12580" y="-3310"/>
                  <a:pt x="16042" y="6246"/>
                </a:cubicBezTo>
                <a:cubicBezTo>
                  <a:pt x="19505" y="15503"/>
                  <a:pt x="4665" y="18290"/>
                  <a:pt x="1368" y="13313"/>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4" name="Shape"/>
          <p:cNvSpPr/>
          <p:nvPr/>
        </p:nvSpPr>
        <p:spPr>
          <a:xfrm>
            <a:off x="5948089" y="4144203"/>
            <a:ext cx="170784" cy="229893"/>
          </a:xfrm>
          <a:custGeom>
            <a:avLst/>
            <a:gdLst/>
            <a:ahLst/>
            <a:cxnLst>
              <a:cxn ang="0">
                <a:pos x="wd2" y="hd2"/>
              </a:cxn>
              <a:cxn ang="5400000">
                <a:pos x="wd2" y="hd2"/>
              </a:cxn>
              <a:cxn ang="10800000">
                <a:pos x="wd2" y="hd2"/>
              </a:cxn>
              <a:cxn ang="16200000">
                <a:pos x="wd2" y="hd2"/>
              </a:cxn>
            </a:cxnLst>
            <a:rect l="0" t="0" r="r" b="b"/>
            <a:pathLst>
              <a:path w="21242" h="21600" extrusionOk="0">
                <a:moveTo>
                  <a:pt x="18265" y="21600"/>
                </a:moveTo>
                <a:lnTo>
                  <a:pt x="7026" y="21600"/>
                </a:lnTo>
                <a:cubicBezTo>
                  <a:pt x="5193" y="21600"/>
                  <a:pt x="3440" y="20577"/>
                  <a:pt x="3201" y="19193"/>
                </a:cubicBezTo>
                <a:lnTo>
                  <a:pt x="12" y="2226"/>
                </a:lnTo>
                <a:cubicBezTo>
                  <a:pt x="-147" y="842"/>
                  <a:pt x="1208" y="0"/>
                  <a:pt x="2961" y="0"/>
                </a:cubicBezTo>
                <a:lnTo>
                  <a:pt x="14200" y="0"/>
                </a:lnTo>
                <a:cubicBezTo>
                  <a:pt x="16033" y="0"/>
                  <a:pt x="17787" y="1023"/>
                  <a:pt x="18026" y="2407"/>
                </a:cubicBezTo>
                <a:lnTo>
                  <a:pt x="21214" y="19374"/>
                </a:lnTo>
                <a:cubicBezTo>
                  <a:pt x="21453" y="20397"/>
                  <a:pt x="20098" y="21600"/>
                  <a:pt x="18265" y="21600"/>
                </a:cubicBezTo>
              </a:path>
            </a:pathLst>
          </a:custGeom>
          <a:solidFill>
            <a:srgbClr val="000000"/>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5" name="Shape"/>
          <p:cNvSpPr/>
          <p:nvPr/>
        </p:nvSpPr>
        <p:spPr>
          <a:xfrm>
            <a:off x="5987025" y="4244984"/>
            <a:ext cx="136421" cy="222129"/>
          </a:xfrm>
          <a:custGeom>
            <a:avLst/>
            <a:gdLst/>
            <a:ahLst/>
            <a:cxnLst>
              <a:cxn ang="0">
                <a:pos x="wd2" y="hd2"/>
              </a:cxn>
              <a:cxn ang="5400000">
                <a:pos x="wd2" y="hd2"/>
              </a:cxn>
              <a:cxn ang="10800000">
                <a:pos x="wd2" y="hd2"/>
              </a:cxn>
              <a:cxn ang="16200000">
                <a:pos x="wd2" y="hd2"/>
              </a:cxn>
            </a:cxnLst>
            <a:rect l="0" t="0" r="r" b="b"/>
            <a:pathLst>
              <a:path w="19861" h="19444" extrusionOk="0">
                <a:moveTo>
                  <a:pt x="17481" y="15673"/>
                </a:moveTo>
                <a:cubicBezTo>
                  <a:pt x="15081" y="18520"/>
                  <a:pt x="8896" y="19915"/>
                  <a:pt x="5204" y="19301"/>
                </a:cubicBezTo>
                <a:cubicBezTo>
                  <a:pt x="1327" y="18631"/>
                  <a:pt x="496" y="19413"/>
                  <a:pt x="35" y="16120"/>
                </a:cubicBezTo>
                <a:cubicBezTo>
                  <a:pt x="-519" y="12994"/>
                  <a:pt x="5758" y="4008"/>
                  <a:pt x="5758" y="4008"/>
                </a:cubicBezTo>
                <a:cubicBezTo>
                  <a:pt x="8619" y="2613"/>
                  <a:pt x="15635" y="-1685"/>
                  <a:pt x="18219" y="715"/>
                </a:cubicBezTo>
                <a:cubicBezTo>
                  <a:pt x="21081" y="3227"/>
                  <a:pt x="19789" y="12994"/>
                  <a:pt x="17481" y="15673"/>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6" name="Shape"/>
          <p:cNvSpPr/>
          <p:nvPr/>
        </p:nvSpPr>
        <p:spPr>
          <a:xfrm>
            <a:off x="5953604" y="4251170"/>
            <a:ext cx="164367" cy="193140"/>
          </a:xfrm>
          <a:custGeom>
            <a:avLst/>
            <a:gdLst/>
            <a:ahLst/>
            <a:cxnLst>
              <a:cxn ang="0">
                <a:pos x="wd2" y="hd2"/>
              </a:cxn>
              <a:cxn ang="5400000">
                <a:pos x="wd2" y="hd2"/>
              </a:cxn>
              <a:cxn ang="10800000">
                <a:pos x="wd2" y="hd2"/>
              </a:cxn>
              <a:cxn ang="16200000">
                <a:pos x="wd2" y="hd2"/>
              </a:cxn>
            </a:cxnLst>
            <a:rect l="0" t="0" r="r" b="b"/>
            <a:pathLst>
              <a:path w="18912" h="19080" extrusionOk="0">
                <a:moveTo>
                  <a:pt x="18130" y="7963"/>
                </a:moveTo>
                <a:cubicBezTo>
                  <a:pt x="17984" y="11700"/>
                  <a:pt x="17108" y="14234"/>
                  <a:pt x="15868" y="15818"/>
                </a:cubicBezTo>
                <a:cubicBezTo>
                  <a:pt x="14627" y="17275"/>
                  <a:pt x="7987" y="19365"/>
                  <a:pt x="6600" y="19048"/>
                </a:cubicBezTo>
                <a:cubicBezTo>
                  <a:pt x="5141" y="18668"/>
                  <a:pt x="3973" y="18352"/>
                  <a:pt x="3754" y="16515"/>
                </a:cubicBezTo>
                <a:cubicBezTo>
                  <a:pt x="3535" y="14741"/>
                  <a:pt x="1711" y="8470"/>
                  <a:pt x="471" y="6000"/>
                </a:cubicBezTo>
                <a:cubicBezTo>
                  <a:pt x="-770" y="3466"/>
                  <a:pt x="835" y="1882"/>
                  <a:pt x="835" y="1882"/>
                </a:cubicBezTo>
                <a:cubicBezTo>
                  <a:pt x="2076" y="235"/>
                  <a:pt x="5579" y="7963"/>
                  <a:pt x="5579" y="7963"/>
                </a:cubicBezTo>
                <a:cubicBezTo>
                  <a:pt x="6016" y="6696"/>
                  <a:pt x="8862" y="3656"/>
                  <a:pt x="14846" y="805"/>
                </a:cubicBezTo>
                <a:cubicBezTo>
                  <a:pt x="20830" y="-2235"/>
                  <a:pt x="18568" y="4036"/>
                  <a:pt x="18130" y="7963"/>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7" name="Shape"/>
          <p:cNvSpPr/>
          <p:nvPr/>
        </p:nvSpPr>
        <p:spPr>
          <a:xfrm>
            <a:off x="6159503" y="4099976"/>
            <a:ext cx="565861" cy="1196252"/>
          </a:xfrm>
          <a:custGeom>
            <a:avLst/>
            <a:gdLst/>
            <a:ahLst/>
            <a:cxnLst>
              <a:cxn ang="0">
                <a:pos x="wd2" y="hd2"/>
              </a:cxn>
              <a:cxn ang="5400000">
                <a:pos x="wd2" y="hd2"/>
              </a:cxn>
              <a:cxn ang="10800000">
                <a:pos x="wd2" y="hd2"/>
              </a:cxn>
              <a:cxn ang="16200000">
                <a:pos x="wd2" y="hd2"/>
              </a:cxn>
            </a:cxnLst>
            <a:rect l="0" t="0" r="r" b="b"/>
            <a:pathLst>
              <a:path w="20433" h="21536" extrusionOk="0">
                <a:moveTo>
                  <a:pt x="14314" y="21536"/>
                </a:moveTo>
                <a:cubicBezTo>
                  <a:pt x="11738" y="21536"/>
                  <a:pt x="9092" y="20927"/>
                  <a:pt x="8379" y="20376"/>
                </a:cubicBezTo>
                <a:cubicBezTo>
                  <a:pt x="7206" y="20801"/>
                  <a:pt x="4285" y="20858"/>
                  <a:pt x="1892" y="20468"/>
                </a:cubicBezTo>
                <a:cubicBezTo>
                  <a:pt x="259" y="20215"/>
                  <a:pt x="788" y="19526"/>
                  <a:pt x="788" y="19526"/>
                </a:cubicBezTo>
                <a:cubicBezTo>
                  <a:pt x="788" y="19526"/>
                  <a:pt x="1685" y="12315"/>
                  <a:pt x="1294" y="11477"/>
                </a:cubicBezTo>
                <a:cubicBezTo>
                  <a:pt x="1110" y="10925"/>
                  <a:pt x="903" y="8847"/>
                  <a:pt x="719" y="7262"/>
                </a:cubicBezTo>
                <a:cubicBezTo>
                  <a:pt x="650" y="6424"/>
                  <a:pt x="52" y="5735"/>
                  <a:pt x="6" y="4966"/>
                </a:cubicBezTo>
                <a:cubicBezTo>
                  <a:pt x="6" y="4277"/>
                  <a:pt x="-63" y="2336"/>
                  <a:pt x="259" y="1854"/>
                </a:cubicBezTo>
                <a:cubicBezTo>
                  <a:pt x="259" y="1854"/>
                  <a:pt x="834" y="1303"/>
                  <a:pt x="2605" y="1038"/>
                </a:cubicBezTo>
                <a:cubicBezTo>
                  <a:pt x="4285" y="786"/>
                  <a:pt x="6424" y="648"/>
                  <a:pt x="7459" y="648"/>
                </a:cubicBezTo>
                <a:cubicBezTo>
                  <a:pt x="8494" y="648"/>
                  <a:pt x="10518" y="-64"/>
                  <a:pt x="11370" y="5"/>
                </a:cubicBezTo>
                <a:cubicBezTo>
                  <a:pt x="12198" y="62"/>
                  <a:pt x="13164" y="395"/>
                  <a:pt x="13877" y="1038"/>
                </a:cubicBezTo>
                <a:cubicBezTo>
                  <a:pt x="14843" y="1234"/>
                  <a:pt x="18294" y="1325"/>
                  <a:pt x="19904" y="2014"/>
                </a:cubicBezTo>
                <a:cubicBezTo>
                  <a:pt x="21537" y="2692"/>
                  <a:pt x="18018" y="8560"/>
                  <a:pt x="18018" y="9272"/>
                </a:cubicBezTo>
                <a:cubicBezTo>
                  <a:pt x="18018" y="9984"/>
                  <a:pt x="17235" y="13130"/>
                  <a:pt x="17902" y="14359"/>
                </a:cubicBezTo>
                <a:cubicBezTo>
                  <a:pt x="18478" y="15588"/>
                  <a:pt x="19835" y="19951"/>
                  <a:pt x="20364" y="20307"/>
                </a:cubicBezTo>
                <a:cubicBezTo>
                  <a:pt x="21008" y="20606"/>
                  <a:pt x="16982" y="21536"/>
                  <a:pt x="14314" y="21536"/>
                </a:cubicBezTo>
              </a:path>
            </a:pathLst>
          </a:custGeom>
          <a:solidFill>
            <a:srgbClr val="284E6C"/>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8" name="Shape"/>
          <p:cNvSpPr/>
          <p:nvPr/>
        </p:nvSpPr>
        <p:spPr>
          <a:xfrm>
            <a:off x="6599509" y="4203241"/>
            <a:ext cx="111454" cy="391898"/>
          </a:xfrm>
          <a:custGeom>
            <a:avLst/>
            <a:gdLst/>
            <a:ahLst/>
            <a:cxnLst>
              <a:cxn ang="0">
                <a:pos x="wd2" y="hd2"/>
              </a:cxn>
              <a:cxn ang="5400000">
                <a:pos x="wd2" y="hd2"/>
              </a:cxn>
              <a:cxn ang="10800000">
                <a:pos x="wd2" y="hd2"/>
              </a:cxn>
              <a:cxn ang="16200000">
                <a:pos x="wd2" y="hd2"/>
              </a:cxn>
            </a:cxnLst>
            <a:rect l="0" t="0" r="r" b="b"/>
            <a:pathLst>
              <a:path w="19563" h="20514" extrusionOk="0">
                <a:moveTo>
                  <a:pt x="19563" y="0"/>
                </a:moveTo>
                <a:cubicBezTo>
                  <a:pt x="19563" y="0"/>
                  <a:pt x="16076" y="12920"/>
                  <a:pt x="15176" y="13688"/>
                </a:cubicBezTo>
                <a:cubicBezTo>
                  <a:pt x="14163" y="14422"/>
                  <a:pt x="12250" y="18562"/>
                  <a:pt x="11013" y="20098"/>
                </a:cubicBezTo>
                <a:cubicBezTo>
                  <a:pt x="9776" y="21600"/>
                  <a:pt x="7863" y="18762"/>
                  <a:pt x="4713" y="16025"/>
                </a:cubicBezTo>
                <a:cubicBezTo>
                  <a:pt x="1451" y="13287"/>
                  <a:pt x="-2037" y="7345"/>
                  <a:pt x="1451" y="3772"/>
                </a:cubicBezTo>
                <a:cubicBezTo>
                  <a:pt x="4938" y="167"/>
                  <a:pt x="14500" y="0"/>
                  <a:pt x="14500" y="0"/>
                </a:cubicBezTo>
                <a:lnTo>
                  <a:pt x="19563" y="0"/>
                </a:lnTo>
              </a:path>
            </a:pathLst>
          </a:custGeom>
          <a:solidFill>
            <a:srgbClr val="163F5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69" name="Shape"/>
          <p:cNvSpPr/>
          <p:nvPr/>
        </p:nvSpPr>
        <p:spPr>
          <a:xfrm>
            <a:off x="6159509" y="4144203"/>
            <a:ext cx="245017" cy="1108465"/>
          </a:xfrm>
          <a:custGeom>
            <a:avLst/>
            <a:gdLst/>
            <a:ahLst/>
            <a:cxnLst>
              <a:cxn ang="0">
                <a:pos x="wd2" y="hd2"/>
              </a:cxn>
              <a:cxn ang="5400000">
                <a:pos x="wd2" y="hd2"/>
              </a:cxn>
              <a:cxn ang="10800000">
                <a:pos x="wd2" y="hd2"/>
              </a:cxn>
              <a:cxn ang="16200000">
                <a:pos x="wd2" y="hd2"/>
              </a:cxn>
            </a:cxnLst>
            <a:rect l="0" t="0" r="r" b="b"/>
            <a:pathLst>
              <a:path w="21447" h="21464" extrusionOk="0">
                <a:moveTo>
                  <a:pt x="21447" y="19515"/>
                </a:moveTo>
                <a:lnTo>
                  <a:pt x="20831" y="20971"/>
                </a:lnTo>
                <a:cubicBezTo>
                  <a:pt x="20831" y="20971"/>
                  <a:pt x="20552" y="21045"/>
                  <a:pt x="19880" y="21144"/>
                </a:cubicBezTo>
                <a:cubicBezTo>
                  <a:pt x="16746" y="21526"/>
                  <a:pt x="10087" y="21600"/>
                  <a:pt x="4603" y="21181"/>
                </a:cubicBezTo>
                <a:cubicBezTo>
                  <a:pt x="798" y="20835"/>
                  <a:pt x="1917" y="20169"/>
                  <a:pt x="1917" y="20169"/>
                </a:cubicBezTo>
                <a:cubicBezTo>
                  <a:pt x="1917" y="20169"/>
                  <a:pt x="4100" y="12422"/>
                  <a:pt x="3149" y="11522"/>
                </a:cubicBezTo>
                <a:cubicBezTo>
                  <a:pt x="2701" y="10930"/>
                  <a:pt x="2197" y="8697"/>
                  <a:pt x="1750" y="6994"/>
                </a:cubicBezTo>
                <a:cubicBezTo>
                  <a:pt x="1582" y="6082"/>
                  <a:pt x="127" y="5354"/>
                  <a:pt x="15" y="4515"/>
                </a:cubicBezTo>
                <a:cubicBezTo>
                  <a:pt x="15" y="3787"/>
                  <a:pt x="-153" y="1702"/>
                  <a:pt x="630" y="1172"/>
                </a:cubicBezTo>
                <a:cubicBezTo>
                  <a:pt x="630" y="1172"/>
                  <a:pt x="2197" y="580"/>
                  <a:pt x="6338" y="308"/>
                </a:cubicBezTo>
                <a:cubicBezTo>
                  <a:pt x="8185" y="173"/>
                  <a:pt x="10087" y="99"/>
                  <a:pt x="11990" y="0"/>
                </a:cubicBezTo>
                <a:cubicBezTo>
                  <a:pt x="13893" y="1283"/>
                  <a:pt x="15012" y="4490"/>
                  <a:pt x="13557" y="5218"/>
                </a:cubicBezTo>
                <a:cubicBezTo>
                  <a:pt x="13557" y="5218"/>
                  <a:pt x="6338" y="2504"/>
                  <a:pt x="6338" y="5637"/>
                </a:cubicBezTo>
                <a:cubicBezTo>
                  <a:pt x="6338" y="8771"/>
                  <a:pt x="8353" y="12903"/>
                  <a:pt x="7234" y="14581"/>
                </a:cubicBezTo>
                <a:cubicBezTo>
                  <a:pt x="6170" y="16271"/>
                  <a:pt x="8185" y="19861"/>
                  <a:pt x="16914" y="20243"/>
                </a:cubicBezTo>
                <a:cubicBezTo>
                  <a:pt x="18481" y="20317"/>
                  <a:pt x="18817" y="20033"/>
                  <a:pt x="18817" y="20033"/>
                </a:cubicBezTo>
                <a:lnTo>
                  <a:pt x="17530" y="14236"/>
                </a:lnTo>
                <a:lnTo>
                  <a:pt x="18649" y="11867"/>
                </a:lnTo>
                <a:lnTo>
                  <a:pt x="20216" y="10399"/>
                </a:lnTo>
                <a:lnTo>
                  <a:pt x="20216" y="12212"/>
                </a:lnTo>
                <a:lnTo>
                  <a:pt x="19265" y="14297"/>
                </a:lnTo>
                <a:lnTo>
                  <a:pt x="21447" y="19515"/>
                </a:lnTo>
              </a:path>
            </a:pathLst>
          </a:custGeom>
          <a:solidFill>
            <a:srgbClr val="163F5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0" name="Shape"/>
          <p:cNvSpPr/>
          <p:nvPr/>
        </p:nvSpPr>
        <p:spPr>
          <a:xfrm>
            <a:off x="6484811" y="5130994"/>
            <a:ext cx="490423" cy="598184"/>
          </a:xfrm>
          <a:custGeom>
            <a:avLst/>
            <a:gdLst/>
            <a:ahLst/>
            <a:cxnLst>
              <a:cxn ang="0">
                <a:pos x="wd2" y="hd2"/>
              </a:cxn>
              <a:cxn ang="5400000">
                <a:pos x="wd2" y="hd2"/>
              </a:cxn>
              <a:cxn ang="10800000">
                <a:pos x="wd2" y="hd2"/>
              </a:cxn>
              <a:cxn ang="16200000">
                <a:pos x="wd2" y="hd2"/>
              </a:cxn>
            </a:cxnLst>
            <a:rect l="0" t="0" r="r" b="b"/>
            <a:pathLst>
              <a:path w="21600" h="21600" extrusionOk="0">
                <a:moveTo>
                  <a:pt x="21600" y="16067"/>
                </a:moveTo>
                <a:lnTo>
                  <a:pt x="2445" y="21600"/>
                </a:lnTo>
                <a:lnTo>
                  <a:pt x="462" y="20493"/>
                </a:lnTo>
                <a:lnTo>
                  <a:pt x="0" y="5533"/>
                </a:lnTo>
                <a:lnTo>
                  <a:pt x="18693" y="0"/>
                </a:lnTo>
                <a:lnTo>
                  <a:pt x="21138" y="507"/>
                </a:lnTo>
                <a:lnTo>
                  <a:pt x="21600" y="16067"/>
                </a:lnTo>
              </a:path>
            </a:pathLst>
          </a:custGeom>
          <a:solidFill>
            <a:srgbClr val="2C5555"/>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1" name="Shape"/>
          <p:cNvSpPr/>
          <p:nvPr/>
        </p:nvSpPr>
        <p:spPr>
          <a:xfrm>
            <a:off x="6520429" y="5156296"/>
            <a:ext cx="449182" cy="567260"/>
          </a:xfrm>
          <a:custGeom>
            <a:avLst/>
            <a:gdLst/>
            <a:ahLst/>
            <a:cxnLst>
              <a:cxn ang="0">
                <a:pos x="wd2" y="hd2"/>
              </a:cxn>
              <a:cxn ang="5400000">
                <a:pos x="wd2" y="hd2"/>
              </a:cxn>
              <a:cxn ang="10800000">
                <a:pos x="wd2" y="hd2"/>
              </a:cxn>
              <a:cxn ang="16200000">
                <a:pos x="wd2" y="hd2"/>
              </a:cxn>
            </a:cxnLst>
            <a:rect l="0" t="0" r="r" b="b"/>
            <a:pathLst>
              <a:path w="21600" h="21600" extrusionOk="0">
                <a:moveTo>
                  <a:pt x="21600" y="15769"/>
                </a:moveTo>
                <a:lnTo>
                  <a:pt x="430" y="21600"/>
                </a:lnTo>
                <a:lnTo>
                  <a:pt x="0" y="5831"/>
                </a:lnTo>
                <a:lnTo>
                  <a:pt x="21078" y="0"/>
                </a:lnTo>
                <a:lnTo>
                  <a:pt x="21600" y="15769"/>
                </a:lnTo>
              </a:path>
            </a:pathLst>
          </a:custGeom>
          <a:solidFill>
            <a:srgbClr val="50736B"/>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2" name="Shape"/>
          <p:cNvSpPr/>
          <p:nvPr/>
        </p:nvSpPr>
        <p:spPr>
          <a:xfrm>
            <a:off x="6614945" y="5030076"/>
            <a:ext cx="174743" cy="194645"/>
          </a:xfrm>
          <a:custGeom>
            <a:avLst/>
            <a:gdLst/>
            <a:ahLst/>
            <a:cxnLst>
              <a:cxn ang="0">
                <a:pos x="wd2" y="hd2"/>
              </a:cxn>
              <a:cxn ang="5400000">
                <a:pos x="wd2" y="hd2"/>
              </a:cxn>
              <a:cxn ang="10800000">
                <a:pos x="wd2" y="hd2"/>
              </a:cxn>
              <a:cxn ang="16200000">
                <a:pos x="wd2" y="hd2"/>
              </a:cxn>
            </a:cxnLst>
            <a:rect l="0" t="0" r="r" b="b"/>
            <a:pathLst>
              <a:path w="21052" h="18288" extrusionOk="0">
                <a:moveTo>
                  <a:pt x="21052" y="14075"/>
                </a:moveTo>
                <a:cubicBezTo>
                  <a:pt x="21052" y="15750"/>
                  <a:pt x="20439" y="15272"/>
                  <a:pt x="14158" y="17426"/>
                </a:cubicBezTo>
                <a:cubicBezTo>
                  <a:pt x="7878" y="19460"/>
                  <a:pt x="6346" y="17306"/>
                  <a:pt x="4890" y="16947"/>
                </a:cubicBezTo>
                <a:cubicBezTo>
                  <a:pt x="3358" y="16767"/>
                  <a:pt x="-548" y="18981"/>
                  <a:pt x="65" y="15750"/>
                </a:cubicBezTo>
                <a:cubicBezTo>
                  <a:pt x="754" y="12400"/>
                  <a:pt x="5963" y="3963"/>
                  <a:pt x="5963" y="3963"/>
                </a:cubicBezTo>
                <a:cubicBezTo>
                  <a:pt x="6575" y="1929"/>
                  <a:pt x="18448" y="-2140"/>
                  <a:pt x="18907" y="1390"/>
                </a:cubicBezTo>
                <a:cubicBezTo>
                  <a:pt x="18907" y="4980"/>
                  <a:pt x="21052" y="12579"/>
                  <a:pt x="21052" y="14075"/>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3" name="Shape"/>
          <p:cNvSpPr/>
          <p:nvPr/>
        </p:nvSpPr>
        <p:spPr>
          <a:xfrm>
            <a:off x="6677331" y="5053988"/>
            <a:ext cx="105385" cy="146868"/>
          </a:xfrm>
          <a:custGeom>
            <a:avLst/>
            <a:gdLst/>
            <a:ahLst/>
            <a:cxnLst>
              <a:cxn ang="0">
                <a:pos x="wd2" y="hd2"/>
              </a:cxn>
              <a:cxn ang="5400000">
                <a:pos x="wd2" y="hd2"/>
              </a:cxn>
              <a:cxn ang="10800000">
                <a:pos x="wd2" y="hd2"/>
              </a:cxn>
              <a:cxn ang="16200000">
                <a:pos x="wd2" y="hd2"/>
              </a:cxn>
            </a:cxnLst>
            <a:rect l="0" t="0" r="r" b="b"/>
            <a:pathLst>
              <a:path w="16948" h="19199" extrusionOk="0">
                <a:moveTo>
                  <a:pt x="12802" y="17699"/>
                </a:moveTo>
                <a:cubicBezTo>
                  <a:pt x="6485" y="20274"/>
                  <a:pt x="4448" y="19609"/>
                  <a:pt x="1595" y="15123"/>
                </a:cubicBezTo>
                <a:cubicBezTo>
                  <a:pt x="-2175" y="9059"/>
                  <a:pt x="1799" y="3409"/>
                  <a:pt x="2716" y="1997"/>
                </a:cubicBezTo>
                <a:cubicBezTo>
                  <a:pt x="3836" y="-1326"/>
                  <a:pt x="13923" y="-578"/>
                  <a:pt x="15044" y="4822"/>
                </a:cubicBezTo>
                <a:cubicBezTo>
                  <a:pt x="16470" y="10637"/>
                  <a:pt x="19425" y="15123"/>
                  <a:pt x="12802" y="17699"/>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4" name="Shape"/>
          <p:cNvSpPr/>
          <p:nvPr/>
        </p:nvSpPr>
        <p:spPr>
          <a:xfrm>
            <a:off x="6655062" y="4999465"/>
            <a:ext cx="127843" cy="104493"/>
          </a:xfrm>
          <a:custGeom>
            <a:avLst/>
            <a:gdLst/>
            <a:ahLst/>
            <a:cxnLst>
              <a:cxn ang="0">
                <a:pos x="wd2" y="hd2"/>
              </a:cxn>
              <a:cxn ang="5400000">
                <a:pos x="wd2" y="hd2"/>
              </a:cxn>
              <a:cxn ang="10800000">
                <a:pos x="wd2" y="hd2"/>
              </a:cxn>
              <a:cxn ang="16200000">
                <a:pos x="wd2" y="hd2"/>
              </a:cxn>
            </a:cxnLst>
            <a:rect l="0" t="0" r="r" b="b"/>
            <a:pathLst>
              <a:path w="19734" h="16460" extrusionOk="0">
                <a:moveTo>
                  <a:pt x="18916" y="15432"/>
                </a:moveTo>
                <a:cubicBezTo>
                  <a:pt x="7526" y="18848"/>
                  <a:pt x="-819" y="12619"/>
                  <a:pt x="65" y="13121"/>
                </a:cubicBezTo>
                <a:lnTo>
                  <a:pt x="1145" y="4080"/>
                </a:lnTo>
                <a:cubicBezTo>
                  <a:pt x="1145" y="4080"/>
                  <a:pt x="18032" y="-2752"/>
                  <a:pt x="18621" y="1267"/>
                </a:cubicBezTo>
                <a:cubicBezTo>
                  <a:pt x="18916" y="4984"/>
                  <a:pt x="20781" y="13423"/>
                  <a:pt x="18916" y="15432"/>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5" name="Shape"/>
          <p:cNvSpPr/>
          <p:nvPr/>
        </p:nvSpPr>
        <p:spPr>
          <a:xfrm>
            <a:off x="6644130" y="5171768"/>
            <a:ext cx="29243" cy="68230"/>
          </a:xfrm>
          <a:custGeom>
            <a:avLst/>
            <a:gdLst/>
            <a:ahLst/>
            <a:cxnLst>
              <a:cxn ang="0">
                <a:pos x="wd2" y="hd2"/>
              </a:cxn>
              <a:cxn ang="5400000">
                <a:pos x="wd2" y="hd2"/>
              </a:cxn>
              <a:cxn ang="10800000">
                <a:pos x="wd2" y="hd2"/>
              </a:cxn>
              <a:cxn ang="16200000">
                <a:pos x="wd2" y="hd2"/>
              </a:cxn>
            </a:cxnLst>
            <a:rect l="0" t="0" r="r" b="b"/>
            <a:pathLst>
              <a:path w="20850" h="17035" extrusionOk="0">
                <a:moveTo>
                  <a:pt x="20250" y="16555"/>
                </a:moveTo>
                <a:lnTo>
                  <a:pt x="1350" y="17035"/>
                </a:lnTo>
                <a:lnTo>
                  <a:pt x="0" y="3915"/>
                </a:lnTo>
                <a:cubicBezTo>
                  <a:pt x="0" y="3915"/>
                  <a:pt x="9900" y="-4565"/>
                  <a:pt x="20250" y="3435"/>
                </a:cubicBezTo>
                <a:cubicBezTo>
                  <a:pt x="21600" y="13035"/>
                  <a:pt x="20250" y="16555"/>
                  <a:pt x="20250" y="16555"/>
                </a:cubicBezTo>
              </a:path>
            </a:pathLst>
          </a:custGeom>
          <a:solidFill>
            <a:srgbClr val="2C5555"/>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6" name="Shape"/>
          <p:cNvSpPr/>
          <p:nvPr/>
        </p:nvSpPr>
        <p:spPr>
          <a:xfrm>
            <a:off x="6598911" y="4204727"/>
            <a:ext cx="220933" cy="870641"/>
          </a:xfrm>
          <a:custGeom>
            <a:avLst/>
            <a:gdLst/>
            <a:ahLst/>
            <a:cxnLst>
              <a:cxn ang="0">
                <a:pos x="wd2" y="hd2"/>
              </a:cxn>
              <a:cxn ang="5400000">
                <a:pos x="wd2" y="hd2"/>
              </a:cxn>
              <a:cxn ang="10800000">
                <a:pos x="wd2" y="hd2"/>
              </a:cxn>
              <a:cxn ang="16200000">
                <a:pos x="wd2" y="hd2"/>
              </a:cxn>
            </a:cxnLst>
            <a:rect l="0" t="0" r="r" b="b"/>
            <a:pathLst>
              <a:path w="19790" h="20789" extrusionOk="0">
                <a:moveTo>
                  <a:pt x="19767" y="12073"/>
                </a:moveTo>
                <a:cubicBezTo>
                  <a:pt x="19481" y="13108"/>
                  <a:pt x="17996" y="17066"/>
                  <a:pt x="17881" y="17873"/>
                </a:cubicBezTo>
                <a:cubicBezTo>
                  <a:pt x="17539" y="18680"/>
                  <a:pt x="17996" y="20445"/>
                  <a:pt x="17710" y="20613"/>
                </a:cubicBezTo>
                <a:cubicBezTo>
                  <a:pt x="17367" y="20826"/>
                  <a:pt x="16396" y="20735"/>
                  <a:pt x="13196" y="20780"/>
                </a:cubicBezTo>
                <a:cubicBezTo>
                  <a:pt x="9939" y="20826"/>
                  <a:pt x="6624" y="20674"/>
                  <a:pt x="5139" y="20445"/>
                </a:cubicBezTo>
                <a:cubicBezTo>
                  <a:pt x="3710" y="20232"/>
                  <a:pt x="4167" y="20141"/>
                  <a:pt x="3996" y="19623"/>
                </a:cubicBezTo>
                <a:cubicBezTo>
                  <a:pt x="3824" y="19106"/>
                  <a:pt x="4281" y="14098"/>
                  <a:pt x="4167" y="13230"/>
                </a:cubicBezTo>
                <a:cubicBezTo>
                  <a:pt x="3996" y="12378"/>
                  <a:pt x="4624" y="10064"/>
                  <a:pt x="1539" y="7355"/>
                </a:cubicBezTo>
                <a:cubicBezTo>
                  <a:pt x="-1490" y="4599"/>
                  <a:pt x="-61" y="1859"/>
                  <a:pt x="5939" y="398"/>
                </a:cubicBezTo>
                <a:cubicBezTo>
                  <a:pt x="10624" y="-774"/>
                  <a:pt x="15139" y="916"/>
                  <a:pt x="15139" y="1936"/>
                </a:cubicBezTo>
                <a:cubicBezTo>
                  <a:pt x="15139" y="2758"/>
                  <a:pt x="16053" y="4691"/>
                  <a:pt x="16224" y="6106"/>
                </a:cubicBezTo>
                <a:cubicBezTo>
                  <a:pt x="16396" y="7522"/>
                  <a:pt x="20110" y="11053"/>
                  <a:pt x="19767" y="12073"/>
                </a:cubicBezTo>
              </a:path>
            </a:pathLst>
          </a:custGeom>
          <a:solidFill>
            <a:srgbClr val="365D7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7" name="Shape"/>
          <p:cNvSpPr/>
          <p:nvPr/>
        </p:nvSpPr>
        <p:spPr>
          <a:xfrm>
            <a:off x="6320680" y="4043669"/>
            <a:ext cx="175941" cy="251709"/>
          </a:xfrm>
          <a:custGeom>
            <a:avLst/>
            <a:gdLst/>
            <a:ahLst/>
            <a:cxnLst>
              <a:cxn ang="0">
                <a:pos x="wd2" y="hd2"/>
              </a:cxn>
              <a:cxn ang="5400000">
                <a:pos x="wd2" y="hd2"/>
              </a:cxn>
              <a:cxn ang="10800000">
                <a:pos x="wd2" y="hd2"/>
              </a:cxn>
              <a:cxn ang="16200000">
                <a:pos x="wd2" y="hd2"/>
              </a:cxn>
            </a:cxnLst>
            <a:rect l="0" t="0" r="r" b="b"/>
            <a:pathLst>
              <a:path w="18834" h="19779" extrusionOk="0">
                <a:moveTo>
                  <a:pt x="5551" y="19779"/>
                </a:moveTo>
                <a:cubicBezTo>
                  <a:pt x="5551" y="19779"/>
                  <a:pt x="-1490" y="16313"/>
                  <a:pt x="287" y="7271"/>
                </a:cubicBezTo>
                <a:cubicBezTo>
                  <a:pt x="1996" y="-1821"/>
                  <a:pt x="17854" y="188"/>
                  <a:pt x="17854" y="188"/>
                </a:cubicBezTo>
                <a:cubicBezTo>
                  <a:pt x="17854" y="188"/>
                  <a:pt x="17513" y="8276"/>
                  <a:pt x="18743" y="10235"/>
                </a:cubicBezTo>
                <a:cubicBezTo>
                  <a:pt x="20110" y="12244"/>
                  <a:pt x="5551" y="19779"/>
                  <a:pt x="5551" y="19779"/>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8" name="Shape"/>
          <p:cNvSpPr/>
          <p:nvPr/>
        </p:nvSpPr>
        <p:spPr>
          <a:xfrm>
            <a:off x="6437836" y="4057050"/>
            <a:ext cx="51042" cy="115962"/>
          </a:xfrm>
          <a:custGeom>
            <a:avLst/>
            <a:gdLst/>
            <a:ahLst/>
            <a:cxnLst>
              <a:cxn ang="0">
                <a:pos x="wd2" y="hd2"/>
              </a:cxn>
              <a:cxn ang="5400000">
                <a:pos x="wd2" y="hd2"/>
              </a:cxn>
              <a:cxn ang="10800000">
                <a:pos x="wd2" y="hd2"/>
              </a:cxn>
              <a:cxn ang="16200000">
                <a:pos x="wd2" y="hd2"/>
              </a:cxn>
            </a:cxnLst>
            <a:rect l="0" t="0" r="r" b="b"/>
            <a:pathLst>
              <a:path w="18875" h="19464" extrusionOk="0">
                <a:moveTo>
                  <a:pt x="18875" y="14152"/>
                </a:moveTo>
                <a:cubicBezTo>
                  <a:pt x="11675" y="18301"/>
                  <a:pt x="3778" y="21600"/>
                  <a:pt x="527" y="17769"/>
                </a:cubicBezTo>
                <a:cubicBezTo>
                  <a:pt x="-2725" y="13513"/>
                  <a:pt x="9817" y="5107"/>
                  <a:pt x="18178" y="0"/>
                </a:cubicBezTo>
                <a:cubicBezTo>
                  <a:pt x="17481" y="2979"/>
                  <a:pt x="17481" y="9364"/>
                  <a:pt x="18875" y="14152"/>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79" name="Shape"/>
          <p:cNvSpPr/>
          <p:nvPr/>
        </p:nvSpPr>
        <p:spPr>
          <a:xfrm>
            <a:off x="6319890" y="4044435"/>
            <a:ext cx="166171" cy="180866"/>
          </a:xfrm>
          <a:custGeom>
            <a:avLst/>
            <a:gdLst/>
            <a:ahLst/>
            <a:cxnLst>
              <a:cxn ang="0">
                <a:pos x="wd2" y="hd2"/>
              </a:cxn>
              <a:cxn ang="5400000">
                <a:pos x="wd2" y="hd2"/>
              </a:cxn>
              <a:cxn ang="10800000">
                <a:pos x="wd2" y="hd2"/>
              </a:cxn>
              <a:cxn ang="16200000">
                <a:pos x="wd2" y="hd2"/>
              </a:cxn>
            </a:cxnLst>
            <a:rect l="0" t="0" r="r" b="b"/>
            <a:pathLst>
              <a:path w="21359" h="18339" extrusionOk="0">
                <a:moveTo>
                  <a:pt x="21359" y="273"/>
                </a:moveTo>
                <a:cubicBezTo>
                  <a:pt x="21359" y="273"/>
                  <a:pt x="21359" y="852"/>
                  <a:pt x="21359" y="1752"/>
                </a:cubicBezTo>
                <a:cubicBezTo>
                  <a:pt x="20707" y="3937"/>
                  <a:pt x="19077" y="6637"/>
                  <a:pt x="16061" y="9337"/>
                </a:cubicBezTo>
                <a:cubicBezTo>
                  <a:pt x="10355" y="14609"/>
                  <a:pt x="6687" y="19173"/>
                  <a:pt x="900" y="18209"/>
                </a:cubicBezTo>
                <a:cubicBezTo>
                  <a:pt x="4" y="15894"/>
                  <a:pt x="-241" y="13002"/>
                  <a:pt x="248" y="9144"/>
                </a:cubicBezTo>
                <a:cubicBezTo>
                  <a:pt x="2530" y="-2427"/>
                  <a:pt x="21359" y="273"/>
                  <a:pt x="21359" y="273"/>
                </a:cubicBezTo>
              </a:path>
            </a:pathLst>
          </a:custGeom>
          <a:solidFill>
            <a:srgbClr val="789487"/>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0" name="Shape"/>
          <p:cNvSpPr/>
          <p:nvPr/>
        </p:nvSpPr>
        <p:spPr>
          <a:xfrm>
            <a:off x="6291670" y="4116785"/>
            <a:ext cx="226460" cy="451298"/>
          </a:xfrm>
          <a:custGeom>
            <a:avLst/>
            <a:gdLst/>
            <a:ahLst/>
            <a:cxnLst>
              <a:cxn ang="0">
                <a:pos x="wd2" y="hd2"/>
              </a:cxn>
              <a:cxn ang="5400000">
                <a:pos x="wd2" y="hd2"/>
              </a:cxn>
              <a:cxn ang="10800000">
                <a:pos x="wd2" y="hd2"/>
              </a:cxn>
              <a:cxn ang="16200000">
                <a:pos x="wd2" y="hd2"/>
              </a:cxn>
            </a:cxnLst>
            <a:rect l="0" t="0" r="r" b="b"/>
            <a:pathLst>
              <a:path w="18754" h="21043" extrusionOk="0">
                <a:moveTo>
                  <a:pt x="13697" y="9856"/>
                </a:moveTo>
                <a:cubicBezTo>
                  <a:pt x="10911" y="15152"/>
                  <a:pt x="9703" y="21043"/>
                  <a:pt x="9703" y="21043"/>
                </a:cubicBezTo>
                <a:lnTo>
                  <a:pt x="4079" y="20537"/>
                </a:lnTo>
                <a:cubicBezTo>
                  <a:pt x="4079" y="20537"/>
                  <a:pt x="2292" y="10273"/>
                  <a:pt x="1557" y="9291"/>
                </a:cubicBezTo>
                <a:cubicBezTo>
                  <a:pt x="1084" y="9023"/>
                  <a:pt x="506" y="8785"/>
                  <a:pt x="506" y="8785"/>
                </a:cubicBezTo>
                <a:cubicBezTo>
                  <a:pt x="506" y="8785"/>
                  <a:pt x="-1544" y="1883"/>
                  <a:pt x="2608" y="1555"/>
                </a:cubicBezTo>
                <a:cubicBezTo>
                  <a:pt x="2608" y="1555"/>
                  <a:pt x="1399" y="4590"/>
                  <a:pt x="6287" y="7089"/>
                </a:cubicBezTo>
                <a:cubicBezTo>
                  <a:pt x="6917" y="7446"/>
                  <a:pt x="7180" y="7357"/>
                  <a:pt x="7758" y="7089"/>
                </a:cubicBezTo>
                <a:cubicBezTo>
                  <a:pt x="11647" y="5155"/>
                  <a:pt x="16062" y="1972"/>
                  <a:pt x="15957" y="455"/>
                </a:cubicBezTo>
                <a:cubicBezTo>
                  <a:pt x="15799" y="-557"/>
                  <a:pt x="18164" y="306"/>
                  <a:pt x="18427" y="1228"/>
                </a:cubicBezTo>
                <a:cubicBezTo>
                  <a:pt x="18742" y="2150"/>
                  <a:pt x="20056" y="3995"/>
                  <a:pt x="13697" y="9856"/>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1" name="Shape"/>
          <p:cNvSpPr/>
          <p:nvPr/>
        </p:nvSpPr>
        <p:spPr>
          <a:xfrm>
            <a:off x="6312388" y="4267903"/>
            <a:ext cx="66831" cy="52774"/>
          </a:xfrm>
          <a:custGeom>
            <a:avLst/>
            <a:gdLst/>
            <a:ahLst/>
            <a:cxnLst>
              <a:cxn ang="0">
                <a:pos x="wd2" y="hd2"/>
              </a:cxn>
              <a:cxn ang="5400000">
                <a:pos x="wd2" y="hd2"/>
              </a:cxn>
              <a:cxn ang="10800000">
                <a:pos x="wd2" y="hd2"/>
              </a:cxn>
              <a:cxn ang="16200000">
                <a:pos x="wd2" y="hd2"/>
              </a:cxn>
            </a:cxnLst>
            <a:rect l="0" t="0" r="r" b="b"/>
            <a:pathLst>
              <a:path w="21600" h="21600" extrusionOk="0">
                <a:moveTo>
                  <a:pt x="21600" y="3688"/>
                </a:moveTo>
                <a:lnTo>
                  <a:pt x="1662" y="21600"/>
                </a:lnTo>
                <a:lnTo>
                  <a:pt x="0" y="17912"/>
                </a:lnTo>
                <a:lnTo>
                  <a:pt x="19938" y="0"/>
                </a:lnTo>
                <a:lnTo>
                  <a:pt x="21600" y="3688"/>
                </a:lnTo>
              </a:path>
            </a:pathLst>
          </a:custGeom>
          <a:solidFill>
            <a:srgbClr val="668F97"/>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2" name="Shape"/>
          <p:cNvSpPr/>
          <p:nvPr/>
        </p:nvSpPr>
        <p:spPr>
          <a:xfrm>
            <a:off x="6374238" y="4267903"/>
            <a:ext cx="86513" cy="58412"/>
          </a:xfrm>
          <a:custGeom>
            <a:avLst/>
            <a:gdLst/>
            <a:ahLst/>
            <a:cxnLst>
              <a:cxn ang="0">
                <a:pos x="wd2" y="hd2"/>
              </a:cxn>
              <a:cxn ang="5400000">
                <a:pos x="wd2" y="hd2"/>
              </a:cxn>
              <a:cxn ang="10800000">
                <a:pos x="wd2" y="hd2"/>
              </a:cxn>
              <a:cxn ang="16200000">
                <a:pos x="wd2" y="hd2"/>
              </a:cxn>
            </a:cxnLst>
            <a:rect l="0" t="0" r="r" b="b"/>
            <a:pathLst>
              <a:path w="21600" h="21600" extrusionOk="0">
                <a:moveTo>
                  <a:pt x="21600" y="18348"/>
                </a:moveTo>
                <a:lnTo>
                  <a:pt x="20320" y="21600"/>
                </a:lnTo>
                <a:lnTo>
                  <a:pt x="0" y="3252"/>
                </a:lnTo>
                <a:lnTo>
                  <a:pt x="1280" y="0"/>
                </a:lnTo>
                <a:lnTo>
                  <a:pt x="21600" y="18348"/>
                </a:lnTo>
              </a:path>
            </a:pathLst>
          </a:custGeom>
          <a:solidFill>
            <a:srgbClr val="668F97"/>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3" name="Shape"/>
          <p:cNvSpPr/>
          <p:nvPr/>
        </p:nvSpPr>
        <p:spPr>
          <a:xfrm>
            <a:off x="6343313" y="4270715"/>
            <a:ext cx="66849" cy="468862"/>
          </a:xfrm>
          <a:custGeom>
            <a:avLst/>
            <a:gdLst/>
            <a:ahLst/>
            <a:cxnLst>
              <a:cxn ang="0">
                <a:pos x="wd2" y="hd2"/>
              </a:cxn>
              <a:cxn ang="5400000">
                <a:pos x="wd2" y="hd2"/>
              </a:cxn>
              <a:cxn ang="10800000">
                <a:pos x="wd2" y="hd2"/>
              </a:cxn>
              <a:cxn ang="16200000">
                <a:pos x="wd2" y="hd2"/>
              </a:cxn>
            </a:cxnLst>
            <a:rect l="0" t="0" r="r" b="b"/>
            <a:pathLst>
              <a:path w="21600" h="21600" extrusionOk="0">
                <a:moveTo>
                  <a:pt x="21600" y="13999"/>
                </a:moveTo>
                <a:lnTo>
                  <a:pt x="11910" y="21600"/>
                </a:lnTo>
                <a:lnTo>
                  <a:pt x="0" y="13177"/>
                </a:lnTo>
                <a:lnTo>
                  <a:pt x="4441" y="4373"/>
                </a:lnTo>
                <a:lnTo>
                  <a:pt x="6864" y="3551"/>
                </a:lnTo>
                <a:lnTo>
                  <a:pt x="2221" y="2318"/>
                </a:lnTo>
                <a:lnTo>
                  <a:pt x="1009" y="822"/>
                </a:lnTo>
                <a:lnTo>
                  <a:pt x="10699" y="0"/>
                </a:lnTo>
                <a:lnTo>
                  <a:pt x="19783" y="734"/>
                </a:lnTo>
                <a:lnTo>
                  <a:pt x="18168" y="2641"/>
                </a:lnTo>
                <a:lnTo>
                  <a:pt x="14736" y="3228"/>
                </a:lnTo>
                <a:lnTo>
                  <a:pt x="16553" y="4813"/>
                </a:lnTo>
                <a:lnTo>
                  <a:pt x="19379" y="7043"/>
                </a:lnTo>
                <a:lnTo>
                  <a:pt x="21600" y="13999"/>
                </a:lnTo>
              </a:path>
            </a:pathLst>
          </a:custGeom>
          <a:solidFill>
            <a:srgbClr val="001D3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4" name="Shape"/>
          <p:cNvSpPr/>
          <p:nvPr/>
        </p:nvSpPr>
        <p:spPr>
          <a:xfrm>
            <a:off x="6236481" y="3781053"/>
            <a:ext cx="275500" cy="395652"/>
          </a:xfrm>
          <a:custGeom>
            <a:avLst/>
            <a:gdLst/>
            <a:ahLst/>
            <a:cxnLst>
              <a:cxn ang="0">
                <a:pos x="wd2" y="hd2"/>
              </a:cxn>
              <a:cxn ang="5400000">
                <a:pos x="wd2" y="hd2"/>
              </a:cxn>
              <a:cxn ang="10800000">
                <a:pos x="wd2" y="hd2"/>
              </a:cxn>
              <a:cxn ang="16200000">
                <a:pos x="wd2" y="hd2"/>
              </a:cxn>
            </a:cxnLst>
            <a:rect l="0" t="0" r="r" b="b"/>
            <a:pathLst>
              <a:path w="21215" h="16632" extrusionOk="0">
                <a:moveTo>
                  <a:pt x="21206" y="6242"/>
                </a:moveTo>
                <a:cubicBezTo>
                  <a:pt x="20813" y="9775"/>
                  <a:pt x="18746" y="13710"/>
                  <a:pt x="13777" y="15610"/>
                </a:cubicBezTo>
                <a:cubicBezTo>
                  <a:pt x="8758" y="17484"/>
                  <a:pt x="5019" y="16949"/>
                  <a:pt x="2509" y="12586"/>
                </a:cubicBezTo>
                <a:cubicBezTo>
                  <a:pt x="0" y="8116"/>
                  <a:pt x="0" y="3807"/>
                  <a:pt x="0" y="3807"/>
                </a:cubicBezTo>
                <a:cubicBezTo>
                  <a:pt x="8463" y="-4116"/>
                  <a:pt x="21600" y="2147"/>
                  <a:pt x="21206" y="6242"/>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5" name="Shape"/>
          <p:cNvSpPr/>
          <p:nvPr/>
        </p:nvSpPr>
        <p:spPr>
          <a:xfrm>
            <a:off x="6236481" y="3809650"/>
            <a:ext cx="227084" cy="375592"/>
          </a:xfrm>
          <a:custGeom>
            <a:avLst/>
            <a:gdLst/>
            <a:ahLst/>
            <a:cxnLst>
              <a:cxn ang="0">
                <a:pos x="wd2" y="hd2"/>
              </a:cxn>
              <a:cxn ang="5400000">
                <a:pos x="wd2" y="hd2"/>
              </a:cxn>
              <a:cxn ang="10800000">
                <a:pos x="wd2" y="hd2"/>
              </a:cxn>
              <a:cxn ang="16200000">
                <a:pos x="wd2" y="hd2"/>
              </a:cxn>
            </a:cxnLst>
            <a:rect l="0" t="0" r="r" b="b"/>
            <a:pathLst>
              <a:path w="21600" h="20499" extrusionOk="0">
                <a:moveTo>
                  <a:pt x="21600" y="16200"/>
                </a:moveTo>
                <a:cubicBezTo>
                  <a:pt x="20387" y="17385"/>
                  <a:pt x="18688" y="18360"/>
                  <a:pt x="16989" y="19161"/>
                </a:cubicBezTo>
                <a:cubicBezTo>
                  <a:pt x="10800" y="21600"/>
                  <a:pt x="6189" y="20938"/>
                  <a:pt x="3094" y="15225"/>
                </a:cubicBezTo>
                <a:cubicBezTo>
                  <a:pt x="0" y="9441"/>
                  <a:pt x="0" y="3832"/>
                  <a:pt x="0" y="3832"/>
                </a:cubicBezTo>
                <a:cubicBezTo>
                  <a:pt x="1881" y="2055"/>
                  <a:pt x="3944" y="766"/>
                  <a:pt x="6007" y="0"/>
                </a:cubicBezTo>
                <a:cubicBezTo>
                  <a:pt x="5643" y="279"/>
                  <a:pt x="5521" y="488"/>
                  <a:pt x="5157" y="766"/>
                </a:cubicBezTo>
                <a:cubicBezTo>
                  <a:pt x="5157" y="766"/>
                  <a:pt x="5157" y="6375"/>
                  <a:pt x="8252" y="12194"/>
                </a:cubicBezTo>
                <a:cubicBezTo>
                  <a:pt x="11164" y="17698"/>
                  <a:pt x="15593" y="18465"/>
                  <a:pt x="21600" y="16200"/>
                </a:cubicBezTo>
              </a:path>
            </a:pathLst>
          </a:custGeom>
          <a:solidFill>
            <a:srgbClr val="C1BC8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6" name="Shape"/>
          <p:cNvSpPr/>
          <p:nvPr/>
        </p:nvSpPr>
        <p:spPr>
          <a:xfrm>
            <a:off x="6210899" y="3764339"/>
            <a:ext cx="302869" cy="255610"/>
          </a:xfrm>
          <a:custGeom>
            <a:avLst/>
            <a:gdLst/>
            <a:ahLst/>
            <a:cxnLst>
              <a:cxn ang="0">
                <a:pos x="wd2" y="hd2"/>
              </a:cxn>
              <a:cxn ang="5400000">
                <a:pos x="wd2" y="hd2"/>
              </a:cxn>
              <a:cxn ang="10800000">
                <a:pos x="wd2" y="hd2"/>
              </a:cxn>
              <a:cxn ang="16200000">
                <a:pos x="wd2" y="hd2"/>
              </a:cxn>
            </a:cxnLst>
            <a:rect l="0" t="0" r="r" b="b"/>
            <a:pathLst>
              <a:path w="17526" h="19109" extrusionOk="0">
                <a:moveTo>
                  <a:pt x="17057" y="15033"/>
                </a:moveTo>
                <a:cubicBezTo>
                  <a:pt x="16947" y="11663"/>
                  <a:pt x="14698" y="13846"/>
                  <a:pt x="13961" y="18641"/>
                </a:cubicBezTo>
                <a:cubicBezTo>
                  <a:pt x="13961" y="18261"/>
                  <a:pt x="13224" y="19733"/>
                  <a:pt x="13224" y="18784"/>
                </a:cubicBezTo>
                <a:cubicBezTo>
                  <a:pt x="13113" y="16220"/>
                  <a:pt x="13003" y="9669"/>
                  <a:pt x="11971" y="10333"/>
                </a:cubicBezTo>
                <a:cubicBezTo>
                  <a:pt x="5115" y="14369"/>
                  <a:pt x="1355" y="11948"/>
                  <a:pt x="1355" y="11948"/>
                </a:cubicBezTo>
                <a:cubicBezTo>
                  <a:pt x="-3400" y="5776"/>
                  <a:pt x="5336" y="-1867"/>
                  <a:pt x="12487" y="412"/>
                </a:cubicBezTo>
                <a:cubicBezTo>
                  <a:pt x="17463" y="2548"/>
                  <a:pt x="18200" y="8862"/>
                  <a:pt x="17057" y="15033"/>
                </a:cubicBezTo>
              </a:path>
            </a:pathLst>
          </a:custGeom>
          <a:solidFill>
            <a:srgbClr val="3A4B1B"/>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7" name="Shape"/>
          <p:cNvSpPr/>
          <p:nvPr/>
        </p:nvSpPr>
        <p:spPr>
          <a:xfrm>
            <a:off x="5274660" y="6033444"/>
            <a:ext cx="384448" cy="165986"/>
          </a:xfrm>
          <a:custGeom>
            <a:avLst/>
            <a:gdLst/>
            <a:ahLst/>
            <a:cxnLst>
              <a:cxn ang="0">
                <a:pos x="wd2" y="hd2"/>
              </a:cxn>
              <a:cxn ang="5400000">
                <a:pos x="wd2" y="hd2"/>
              </a:cxn>
              <a:cxn ang="10800000">
                <a:pos x="wd2" y="hd2"/>
              </a:cxn>
              <a:cxn ang="16200000">
                <a:pos x="wd2" y="hd2"/>
              </a:cxn>
            </a:cxnLst>
            <a:rect l="0" t="0" r="r" b="b"/>
            <a:pathLst>
              <a:path w="20125" h="20644" extrusionOk="0">
                <a:moveTo>
                  <a:pt x="17698" y="20255"/>
                </a:moveTo>
                <a:cubicBezTo>
                  <a:pt x="15895" y="21600"/>
                  <a:pt x="9318" y="19147"/>
                  <a:pt x="7983" y="17644"/>
                </a:cubicBezTo>
                <a:cubicBezTo>
                  <a:pt x="6681" y="16062"/>
                  <a:pt x="4577" y="15587"/>
                  <a:pt x="3743" y="15587"/>
                </a:cubicBezTo>
                <a:cubicBezTo>
                  <a:pt x="2908" y="15587"/>
                  <a:pt x="1940" y="15191"/>
                  <a:pt x="1005" y="13846"/>
                </a:cubicBezTo>
                <a:cubicBezTo>
                  <a:pt x="70" y="12501"/>
                  <a:pt x="-130" y="7596"/>
                  <a:pt x="70" y="4193"/>
                </a:cubicBezTo>
                <a:cubicBezTo>
                  <a:pt x="271" y="870"/>
                  <a:pt x="10253" y="0"/>
                  <a:pt x="10253" y="0"/>
                </a:cubicBezTo>
                <a:cubicBezTo>
                  <a:pt x="10253" y="0"/>
                  <a:pt x="11755" y="6646"/>
                  <a:pt x="13257" y="7358"/>
                </a:cubicBezTo>
                <a:cubicBezTo>
                  <a:pt x="14659" y="8229"/>
                  <a:pt x="16262" y="7358"/>
                  <a:pt x="18899" y="12026"/>
                </a:cubicBezTo>
                <a:cubicBezTo>
                  <a:pt x="21470" y="16932"/>
                  <a:pt x="19467" y="18989"/>
                  <a:pt x="17698" y="20255"/>
                </a:cubicBezTo>
              </a:path>
            </a:pathLst>
          </a:custGeom>
          <a:solidFill>
            <a:srgbClr val="012A2A"/>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8" name="Shape"/>
          <p:cNvSpPr/>
          <p:nvPr/>
        </p:nvSpPr>
        <p:spPr>
          <a:xfrm>
            <a:off x="4991044" y="6103728"/>
            <a:ext cx="197734" cy="208726"/>
          </a:xfrm>
          <a:custGeom>
            <a:avLst/>
            <a:gdLst/>
            <a:ahLst/>
            <a:cxnLst>
              <a:cxn ang="0">
                <a:pos x="wd2" y="hd2"/>
              </a:cxn>
              <a:cxn ang="5400000">
                <a:pos x="wd2" y="hd2"/>
              </a:cxn>
              <a:cxn ang="10800000">
                <a:pos x="wd2" y="hd2"/>
              </a:cxn>
              <a:cxn ang="16200000">
                <a:pos x="wd2" y="hd2"/>
              </a:cxn>
            </a:cxnLst>
            <a:rect l="0" t="0" r="r" b="b"/>
            <a:pathLst>
              <a:path w="21466" h="21164" extrusionOk="0">
                <a:moveTo>
                  <a:pt x="21462" y="15604"/>
                </a:moveTo>
                <a:cubicBezTo>
                  <a:pt x="21255" y="17602"/>
                  <a:pt x="19116" y="20504"/>
                  <a:pt x="14216" y="21084"/>
                </a:cubicBezTo>
                <a:cubicBezTo>
                  <a:pt x="9937" y="21600"/>
                  <a:pt x="5245" y="19472"/>
                  <a:pt x="2760" y="18505"/>
                </a:cubicBezTo>
                <a:cubicBezTo>
                  <a:pt x="207" y="17409"/>
                  <a:pt x="0" y="9091"/>
                  <a:pt x="0" y="7093"/>
                </a:cubicBezTo>
                <a:cubicBezTo>
                  <a:pt x="207" y="5094"/>
                  <a:pt x="414" y="2515"/>
                  <a:pt x="414" y="1419"/>
                </a:cubicBezTo>
                <a:cubicBezTo>
                  <a:pt x="621" y="322"/>
                  <a:pt x="15182" y="0"/>
                  <a:pt x="15182" y="0"/>
                </a:cubicBezTo>
                <a:cubicBezTo>
                  <a:pt x="15182" y="0"/>
                  <a:pt x="15596" y="4900"/>
                  <a:pt x="16562" y="6512"/>
                </a:cubicBezTo>
                <a:cubicBezTo>
                  <a:pt x="17735" y="8189"/>
                  <a:pt x="21600" y="13605"/>
                  <a:pt x="21462" y="15604"/>
                </a:cubicBezTo>
              </a:path>
            </a:pathLst>
          </a:custGeom>
          <a:solidFill>
            <a:srgbClr val="012A2A"/>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89" name="Shape"/>
          <p:cNvSpPr/>
          <p:nvPr/>
        </p:nvSpPr>
        <p:spPr>
          <a:xfrm>
            <a:off x="4962931" y="5110978"/>
            <a:ext cx="353594" cy="1043108"/>
          </a:xfrm>
          <a:custGeom>
            <a:avLst/>
            <a:gdLst/>
            <a:ahLst/>
            <a:cxnLst>
              <a:cxn ang="0">
                <a:pos x="wd2" y="hd2"/>
              </a:cxn>
              <a:cxn ang="5400000">
                <a:pos x="wd2" y="hd2"/>
              </a:cxn>
              <a:cxn ang="10800000">
                <a:pos x="wd2" y="hd2"/>
              </a:cxn>
              <a:cxn ang="16200000">
                <a:pos x="wd2" y="hd2"/>
              </a:cxn>
            </a:cxnLst>
            <a:rect l="0" t="0" r="r" b="b"/>
            <a:pathLst>
              <a:path w="21600" h="21327" extrusionOk="0">
                <a:moveTo>
                  <a:pt x="13437" y="10764"/>
                </a:moveTo>
                <a:cubicBezTo>
                  <a:pt x="13241" y="11351"/>
                  <a:pt x="13866" y="14404"/>
                  <a:pt x="13437" y="15617"/>
                </a:cubicBezTo>
                <a:cubicBezTo>
                  <a:pt x="12968" y="16830"/>
                  <a:pt x="11913" y="20443"/>
                  <a:pt x="11132" y="20664"/>
                </a:cubicBezTo>
                <a:cubicBezTo>
                  <a:pt x="10351" y="20886"/>
                  <a:pt x="6289" y="21147"/>
                  <a:pt x="3633" y="21291"/>
                </a:cubicBezTo>
                <a:cubicBezTo>
                  <a:pt x="1016" y="21434"/>
                  <a:pt x="0" y="21108"/>
                  <a:pt x="0" y="21108"/>
                </a:cubicBezTo>
                <a:cubicBezTo>
                  <a:pt x="0" y="21108"/>
                  <a:pt x="1211" y="15734"/>
                  <a:pt x="898" y="14991"/>
                </a:cubicBezTo>
                <a:cubicBezTo>
                  <a:pt x="547" y="14260"/>
                  <a:pt x="1016" y="11651"/>
                  <a:pt x="3437" y="9330"/>
                </a:cubicBezTo>
                <a:cubicBezTo>
                  <a:pt x="3633" y="6786"/>
                  <a:pt x="4258" y="2182"/>
                  <a:pt x="4726" y="1230"/>
                </a:cubicBezTo>
                <a:cubicBezTo>
                  <a:pt x="5156" y="277"/>
                  <a:pt x="21170" y="-166"/>
                  <a:pt x="21600" y="56"/>
                </a:cubicBezTo>
                <a:cubicBezTo>
                  <a:pt x="21600" y="56"/>
                  <a:pt x="19725" y="6682"/>
                  <a:pt x="15429" y="9434"/>
                </a:cubicBezTo>
                <a:cubicBezTo>
                  <a:pt x="13241" y="10725"/>
                  <a:pt x="14022" y="10543"/>
                  <a:pt x="13437" y="10764"/>
                </a:cubicBezTo>
              </a:path>
            </a:pathLst>
          </a:custGeom>
          <a:solidFill>
            <a:srgbClr val="123B5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0" name="Shape"/>
          <p:cNvSpPr/>
          <p:nvPr/>
        </p:nvSpPr>
        <p:spPr>
          <a:xfrm>
            <a:off x="5261140" y="5091635"/>
            <a:ext cx="275576" cy="1002453"/>
          </a:xfrm>
          <a:custGeom>
            <a:avLst/>
            <a:gdLst/>
            <a:ahLst/>
            <a:cxnLst>
              <a:cxn ang="0">
                <a:pos x="wd2" y="hd2"/>
              </a:cxn>
              <a:cxn ang="5400000">
                <a:pos x="wd2" y="hd2"/>
              </a:cxn>
              <a:cxn ang="10800000">
                <a:pos x="wd2" y="hd2"/>
              </a:cxn>
              <a:cxn ang="16200000">
                <a:pos x="wd2" y="hd2"/>
              </a:cxn>
            </a:cxnLst>
            <a:rect l="0" t="0" r="r" b="b"/>
            <a:pathLst>
              <a:path w="19288" h="21231" extrusionOk="0">
                <a:moveTo>
                  <a:pt x="19065" y="7735"/>
                </a:moveTo>
                <a:cubicBezTo>
                  <a:pt x="18530" y="8761"/>
                  <a:pt x="17150" y="11542"/>
                  <a:pt x="15769" y="12150"/>
                </a:cubicBezTo>
                <a:cubicBezTo>
                  <a:pt x="15903" y="13297"/>
                  <a:pt x="16170" y="16794"/>
                  <a:pt x="15546" y="17712"/>
                </a:cubicBezTo>
                <a:cubicBezTo>
                  <a:pt x="14878" y="18630"/>
                  <a:pt x="16526" y="20074"/>
                  <a:pt x="16526" y="20074"/>
                </a:cubicBezTo>
                <a:cubicBezTo>
                  <a:pt x="16526" y="20074"/>
                  <a:pt x="14388" y="20911"/>
                  <a:pt x="4323" y="21181"/>
                </a:cubicBezTo>
                <a:cubicBezTo>
                  <a:pt x="-2179" y="21600"/>
                  <a:pt x="582" y="19237"/>
                  <a:pt x="582" y="18252"/>
                </a:cubicBezTo>
                <a:cubicBezTo>
                  <a:pt x="582" y="17253"/>
                  <a:pt x="582" y="13257"/>
                  <a:pt x="1963" y="11650"/>
                </a:cubicBezTo>
                <a:cubicBezTo>
                  <a:pt x="3343" y="10057"/>
                  <a:pt x="2186" y="6372"/>
                  <a:pt x="1696" y="5373"/>
                </a:cubicBezTo>
                <a:cubicBezTo>
                  <a:pt x="1206" y="4388"/>
                  <a:pt x="3076" y="904"/>
                  <a:pt x="3076" y="904"/>
                </a:cubicBezTo>
                <a:lnTo>
                  <a:pt x="19287" y="0"/>
                </a:lnTo>
                <a:cubicBezTo>
                  <a:pt x="19065" y="40"/>
                  <a:pt x="19421" y="6736"/>
                  <a:pt x="19065" y="7735"/>
                </a:cubicBezTo>
              </a:path>
            </a:pathLst>
          </a:custGeom>
          <a:solidFill>
            <a:srgbClr val="123B5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1" name="Shape"/>
          <p:cNvSpPr/>
          <p:nvPr/>
        </p:nvSpPr>
        <p:spPr>
          <a:xfrm>
            <a:off x="5033215" y="5091635"/>
            <a:ext cx="504906" cy="986155"/>
          </a:xfrm>
          <a:custGeom>
            <a:avLst/>
            <a:gdLst/>
            <a:ahLst/>
            <a:cxnLst>
              <a:cxn ang="0">
                <a:pos x="wd2" y="hd2"/>
              </a:cxn>
              <a:cxn ang="5400000">
                <a:pos x="wd2" y="hd2"/>
              </a:cxn>
              <a:cxn ang="10800000">
                <a:pos x="wd2" y="hd2"/>
              </a:cxn>
              <a:cxn ang="16200000">
                <a:pos x="wd2" y="hd2"/>
              </a:cxn>
            </a:cxnLst>
            <a:rect l="0" t="0" r="r" b="b"/>
            <a:pathLst>
              <a:path w="21459" h="21600" extrusionOk="0">
                <a:moveTo>
                  <a:pt x="21383" y="0"/>
                </a:moveTo>
                <a:cubicBezTo>
                  <a:pt x="21383" y="0"/>
                  <a:pt x="21600" y="6916"/>
                  <a:pt x="21302" y="7990"/>
                </a:cubicBezTo>
                <a:cubicBezTo>
                  <a:pt x="20976" y="9050"/>
                  <a:pt x="20135" y="11923"/>
                  <a:pt x="19293" y="12550"/>
                </a:cubicBezTo>
                <a:cubicBezTo>
                  <a:pt x="19375" y="13735"/>
                  <a:pt x="19538" y="17347"/>
                  <a:pt x="19158" y="18295"/>
                </a:cubicBezTo>
                <a:cubicBezTo>
                  <a:pt x="18778" y="19243"/>
                  <a:pt x="19755" y="20735"/>
                  <a:pt x="19755" y="20735"/>
                </a:cubicBezTo>
                <a:cubicBezTo>
                  <a:pt x="19755" y="20735"/>
                  <a:pt x="19076" y="21251"/>
                  <a:pt x="15929" y="21600"/>
                </a:cubicBezTo>
                <a:lnTo>
                  <a:pt x="17475" y="20540"/>
                </a:lnTo>
                <a:lnTo>
                  <a:pt x="17991" y="12592"/>
                </a:lnTo>
                <a:cubicBezTo>
                  <a:pt x="17991" y="12592"/>
                  <a:pt x="17313" y="12397"/>
                  <a:pt x="17774" y="9956"/>
                </a:cubicBezTo>
                <a:cubicBezTo>
                  <a:pt x="17991" y="8771"/>
                  <a:pt x="15250" y="6610"/>
                  <a:pt x="13649" y="6177"/>
                </a:cubicBezTo>
                <a:cubicBezTo>
                  <a:pt x="11940" y="5703"/>
                  <a:pt x="11044" y="3849"/>
                  <a:pt x="9280" y="4086"/>
                </a:cubicBezTo>
                <a:cubicBezTo>
                  <a:pt x="2062" y="5076"/>
                  <a:pt x="380" y="3891"/>
                  <a:pt x="0" y="3068"/>
                </a:cubicBezTo>
                <a:cubicBezTo>
                  <a:pt x="81" y="2398"/>
                  <a:pt x="163" y="1883"/>
                  <a:pt x="244" y="1604"/>
                </a:cubicBezTo>
                <a:cubicBezTo>
                  <a:pt x="543" y="586"/>
                  <a:pt x="11424" y="112"/>
                  <a:pt x="11723" y="307"/>
                </a:cubicBezTo>
                <a:cubicBezTo>
                  <a:pt x="11723" y="307"/>
                  <a:pt x="11723" y="502"/>
                  <a:pt x="11641" y="865"/>
                </a:cubicBezTo>
                <a:lnTo>
                  <a:pt x="21383" y="0"/>
                </a:lnTo>
              </a:path>
            </a:pathLst>
          </a:custGeom>
          <a:solidFill>
            <a:srgbClr val="012A3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2" name="Shape"/>
          <p:cNvSpPr/>
          <p:nvPr/>
        </p:nvSpPr>
        <p:spPr>
          <a:xfrm>
            <a:off x="4962931" y="5283956"/>
            <a:ext cx="319860" cy="870143"/>
          </a:xfrm>
          <a:custGeom>
            <a:avLst/>
            <a:gdLst/>
            <a:ahLst/>
            <a:cxnLst>
              <a:cxn ang="0">
                <a:pos x="wd2" y="hd2"/>
              </a:cxn>
              <a:cxn ang="5400000">
                <a:pos x="wd2" y="hd2"/>
              </a:cxn>
              <a:cxn ang="10800000">
                <a:pos x="wd2" y="hd2"/>
              </a:cxn>
              <a:cxn ang="16200000">
                <a:pos x="wd2" y="hd2"/>
              </a:cxn>
            </a:cxnLst>
            <a:rect l="0" t="0" r="r" b="b"/>
            <a:pathLst>
              <a:path w="21600" h="21443" extrusionOk="0">
                <a:moveTo>
                  <a:pt x="14802" y="8741"/>
                </a:moveTo>
                <a:cubicBezTo>
                  <a:pt x="14586" y="9447"/>
                  <a:pt x="15275" y="13117"/>
                  <a:pt x="14802" y="14576"/>
                </a:cubicBezTo>
                <a:cubicBezTo>
                  <a:pt x="14285" y="16035"/>
                  <a:pt x="13124" y="20380"/>
                  <a:pt x="12263" y="20647"/>
                </a:cubicBezTo>
                <a:cubicBezTo>
                  <a:pt x="11402" y="20913"/>
                  <a:pt x="6927" y="21211"/>
                  <a:pt x="4002" y="21399"/>
                </a:cubicBezTo>
                <a:cubicBezTo>
                  <a:pt x="1076" y="21572"/>
                  <a:pt x="0" y="21180"/>
                  <a:pt x="0" y="21180"/>
                </a:cubicBezTo>
                <a:cubicBezTo>
                  <a:pt x="0" y="21180"/>
                  <a:pt x="0" y="20992"/>
                  <a:pt x="129" y="20694"/>
                </a:cubicBezTo>
                <a:cubicBezTo>
                  <a:pt x="731" y="20725"/>
                  <a:pt x="1205" y="20772"/>
                  <a:pt x="1678" y="20913"/>
                </a:cubicBezTo>
                <a:cubicBezTo>
                  <a:pt x="3873" y="21352"/>
                  <a:pt x="7788" y="20866"/>
                  <a:pt x="10542" y="19627"/>
                </a:cubicBezTo>
                <a:cubicBezTo>
                  <a:pt x="13339" y="18435"/>
                  <a:pt x="12994" y="9839"/>
                  <a:pt x="12607" y="8380"/>
                </a:cubicBezTo>
                <a:cubicBezTo>
                  <a:pt x="16135" y="7533"/>
                  <a:pt x="20524" y="772"/>
                  <a:pt x="20998" y="19"/>
                </a:cubicBezTo>
                <a:cubicBezTo>
                  <a:pt x="21256" y="-28"/>
                  <a:pt x="21471" y="19"/>
                  <a:pt x="21600" y="97"/>
                </a:cubicBezTo>
                <a:cubicBezTo>
                  <a:pt x="20524" y="2576"/>
                  <a:pt x="18932" y="5462"/>
                  <a:pt x="16738" y="7141"/>
                </a:cubicBezTo>
                <a:cubicBezTo>
                  <a:pt x="14673" y="8647"/>
                  <a:pt x="15318" y="8427"/>
                  <a:pt x="14802" y="8741"/>
                </a:cubicBezTo>
              </a:path>
            </a:pathLst>
          </a:custGeom>
          <a:solidFill>
            <a:srgbClr val="012A3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3" name="Shape"/>
          <p:cNvSpPr/>
          <p:nvPr/>
        </p:nvSpPr>
        <p:spPr>
          <a:xfrm>
            <a:off x="5453747" y="4060117"/>
            <a:ext cx="218418" cy="556970"/>
          </a:xfrm>
          <a:custGeom>
            <a:avLst/>
            <a:gdLst/>
            <a:ahLst/>
            <a:cxnLst>
              <a:cxn ang="0">
                <a:pos x="wd2" y="hd2"/>
              </a:cxn>
              <a:cxn ang="5400000">
                <a:pos x="wd2" y="hd2"/>
              </a:cxn>
              <a:cxn ang="10800000">
                <a:pos x="wd2" y="hd2"/>
              </a:cxn>
              <a:cxn ang="16200000">
                <a:pos x="wd2" y="hd2"/>
              </a:cxn>
            </a:cxnLst>
            <a:rect l="0" t="0" r="r" b="b"/>
            <a:pathLst>
              <a:path w="18088" h="19123" extrusionOk="0">
                <a:moveTo>
                  <a:pt x="14609" y="18608"/>
                </a:moveTo>
                <a:cubicBezTo>
                  <a:pt x="9539" y="19854"/>
                  <a:pt x="6951" y="18586"/>
                  <a:pt x="5948" y="17493"/>
                </a:cubicBezTo>
                <a:cubicBezTo>
                  <a:pt x="4891" y="16378"/>
                  <a:pt x="1511" y="10890"/>
                  <a:pt x="455" y="10475"/>
                </a:cubicBezTo>
                <a:cubicBezTo>
                  <a:pt x="-601" y="10038"/>
                  <a:pt x="-601" y="-1746"/>
                  <a:pt x="9380" y="222"/>
                </a:cubicBezTo>
                <a:cubicBezTo>
                  <a:pt x="9380" y="222"/>
                  <a:pt x="11704" y="47"/>
                  <a:pt x="12496" y="2080"/>
                </a:cubicBezTo>
                <a:cubicBezTo>
                  <a:pt x="13236" y="4113"/>
                  <a:pt x="14926" y="7808"/>
                  <a:pt x="15823" y="8792"/>
                </a:cubicBezTo>
                <a:cubicBezTo>
                  <a:pt x="16827" y="9797"/>
                  <a:pt x="20999" y="17077"/>
                  <a:pt x="14609" y="18608"/>
                </a:cubicBezTo>
              </a:path>
            </a:pathLst>
          </a:custGeom>
          <a:solidFill>
            <a:srgbClr val="00223A"/>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4" name="Shape"/>
          <p:cNvSpPr/>
          <p:nvPr/>
        </p:nvSpPr>
        <p:spPr>
          <a:xfrm>
            <a:off x="5339835" y="4429505"/>
            <a:ext cx="445257" cy="214621"/>
          </a:xfrm>
          <a:custGeom>
            <a:avLst/>
            <a:gdLst/>
            <a:ahLst/>
            <a:cxnLst>
              <a:cxn ang="0">
                <a:pos x="wd2" y="hd2"/>
              </a:cxn>
              <a:cxn ang="5400000">
                <a:pos x="wd2" y="hd2"/>
              </a:cxn>
              <a:cxn ang="10800000">
                <a:pos x="wd2" y="hd2"/>
              </a:cxn>
              <a:cxn ang="16200000">
                <a:pos x="wd2" y="hd2"/>
              </a:cxn>
            </a:cxnLst>
            <a:rect l="0" t="0" r="r" b="b"/>
            <a:pathLst>
              <a:path w="20636" h="19451" extrusionOk="0">
                <a:moveTo>
                  <a:pt x="19847" y="17184"/>
                </a:moveTo>
                <a:cubicBezTo>
                  <a:pt x="19847" y="17184"/>
                  <a:pt x="16862" y="20458"/>
                  <a:pt x="13257" y="19137"/>
                </a:cubicBezTo>
                <a:cubicBezTo>
                  <a:pt x="9682" y="17873"/>
                  <a:pt x="5841" y="14311"/>
                  <a:pt x="4363" y="14426"/>
                </a:cubicBezTo>
                <a:cubicBezTo>
                  <a:pt x="2856" y="14771"/>
                  <a:pt x="-660" y="10577"/>
                  <a:pt x="108" y="4718"/>
                </a:cubicBezTo>
                <a:cubicBezTo>
                  <a:pt x="847" y="-1142"/>
                  <a:pt x="3565" y="-165"/>
                  <a:pt x="5338" y="524"/>
                </a:cubicBezTo>
                <a:cubicBezTo>
                  <a:pt x="7082" y="1156"/>
                  <a:pt x="15267" y="2477"/>
                  <a:pt x="16271" y="2477"/>
                </a:cubicBezTo>
                <a:cubicBezTo>
                  <a:pt x="17276" y="2477"/>
                  <a:pt x="19847" y="2937"/>
                  <a:pt x="20290" y="7820"/>
                </a:cubicBezTo>
                <a:cubicBezTo>
                  <a:pt x="20704" y="12645"/>
                  <a:pt x="20940" y="15230"/>
                  <a:pt x="19847" y="17184"/>
                </a:cubicBezTo>
              </a:path>
            </a:pathLst>
          </a:custGeom>
          <a:solidFill>
            <a:srgbClr val="093249"/>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5" name="Shape"/>
          <p:cNvSpPr/>
          <p:nvPr/>
        </p:nvSpPr>
        <p:spPr>
          <a:xfrm>
            <a:off x="5635059" y="4500039"/>
            <a:ext cx="132052" cy="104412"/>
          </a:xfrm>
          <a:custGeom>
            <a:avLst/>
            <a:gdLst/>
            <a:ahLst/>
            <a:cxnLst>
              <a:cxn ang="0">
                <a:pos x="wd2" y="hd2"/>
              </a:cxn>
              <a:cxn ang="5400000">
                <a:pos x="wd2" y="hd2"/>
              </a:cxn>
              <a:cxn ang="10800000">
                <a:pos x="wd2" y="hd2"/>
              </a:cxn>
              <a:cxn ang="16200000">
                <a:pos x="wd2" y="hd2"/>
              </a:cxn>
            </a:cxnLst>
            <a:rect l="0" t="0" r="r" b="b"/>
            <a:pathLst>
              <a:path w="16424" h="15800" extrusionOk="0">
                <a:moveTo>
                  <a:pt x="15116" y="13245"/>
                </a:moveTo>
                <a:cubicBezTo>
                  <a:pt x="11726" y="18379"/>
                  <a:pt x="-3173" y="15667"/>
                  <a:pt x="611" y="6078"/>
                </a:cubicBezTo>
                <a:cubicBezTo>
                  <a:pt x="4158" y="-3221"/>
                  <a:pt x="13066" y="363"/>
                  <a:pt x="14407" y="2494"/>
                </a:cubicBezTo>
                <a:cubicBezTo>
                  <a:pt x="14407" y="2494"/>
                  <a:pt x="18427" y="8015"/>
                  <a:pt x="15116" y="13245"/>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6" name="Shape"/>
          <p:cNvSpPr/>
          <p:nvPr/>
        </p:nvSpPr>
        <p:spPr>
          <a:xfrm>
            <a:off x="4988755" y="3979100"/>
            <a:ext cx="589696" cy="1244032"/>
          </a:xfrm>
          <a:custGeom>
            <a:avLst/>
            <a:gdLst/>
            <a:ahLst/>
            <a:cxnLst>
              <a:cxn ang="0">
                <a:pos x="wd2" y="hd2"/>
              </a:cxn>
              <a:cxn ang="5400000">
                <a:pos x="wd2" y="hd2"/>
              </a:cxn>
              <a:cxn ang="10800000">
                <a:pos x="wd2" y="hd2"/>
              </a:cxn>
              <a:cxn ang="16200000">
                <a:pos x="wd2" y="hd2"/>
              </a:cxn>
            </a:cxnLst>
            <a:rect l="0" t="0" r="r" b="b"/>
            <a:pathLst>
              <a:path w="20338" h="21538" extrusionOk="0">
                <a:moveTo>
                  <a:pt x="18988" y="11473"/>
                </a:moveTo>
                <a:cubicBezTo>
                  <a:pt x="18614" y="12323"/>
                  <a:pt x="19538" y="19505"/>
                  <a:pt x="19538" y="19505"/>
                </a:cubicBezTo>
                <a:cubicBezTo>
                  <a:pt x="19538" y="19505"/>
                  <a:pt x="20044" y="20201"/>
                  <a:pt x="18482" y="20444"/>
                </a:cubicBezTo>
                <a:cubicBezTo>
                  <a:pt x="16063" y="20853"/>
                  <a:pt x="13225" y="20754"/>
                  <a:pt x="12038" y="20356"/>
                </a:cubicBezTo>
                <a:cubicBezTo>
                  <a:pt x="11290" y="20886"/>
                  <a:pt x="8694" y="21538"/>
                  <a:pt x="6143" y="21538"/>
                </a:cubicBezTo>
                <a:cubicBezTo>
                  <a:pt x="3591" y="21538"/>
                  <a:pt x="-500" y="20599"/>
                  <a:pt x="50" y="20223"/>
                </a:cubicBezTo>
                <a:cubicBezTo>
                  <a:pt x="556" y="19859"/>
                  <a:pt x="2095" y="15594"/>
                  <a:pt x="2777" y="14379"/>
                </a:cubicBezTo>
                <a:cubicBezTo>
                  <a:pt x="3415" y="13163"/>
                  <a:pt x="2425" y="9981"/>
                  <a:pt x="2425" y="9230"/>
                </a:cubicBezTo>
                <a:cubicBezTo>
                  <a:pt x="2425" y="8479"/>
                  <a:pt x="-1182" y="2623"/>
                  <a:pt x="424" y="1938"/>
                </a:cubicBezTo>
                <a:cubicBezTo>
                  <a:pt x="2051" y="1286"/>
                  <a:pt x="5527" y="1220"/>
                  <a:pt x="6517" y="1032"/>
                </a:cubicBezTo>
                <a:cubicBezTo>
                  <a:pt x="7198" y="413"/>
                  <a:pt x="8188" y="71"/>
                  <a:pt x="9002" y="4"/>
                </a:cubicBezTo>
                <a:cubicBezTo>
                  <a:pt x="9794" y="-62"/>
                  <a:pt x="11796" y="656"/>
                  <a:pt x="12851" y="656"/>
                </a:cubicBezTo>
                <a:cubicBezTo>
                  <a:pt x="13907" y="656"/>
                  <a:pt x="15953" y="778"/>
                  <a:pt x="17691" y="1065"/>
                </a:cubicBezTo>
                <a:cubicBezTo>
                  <a:pt x="19428" y="1341"/>
                  <a:pt x="20044" y="1872"/>
                  <a:pt x="20044" y="1872"/>
                </a:cubicBezTo>
                <a:cubicBezTo>
                  <a:pt x="20418" y="2369"/>
                  <a:pt x="20352" y="4302"/>
                  <a:pt x="20286" y="4965"/>
                </a:cubicBezTo>
                <a:cubicBezTo>
                  <a:pt x="20286" y="5739"/>
                  <a:pt x="19670" y="6424"/>
                  <a:pt x="19604" y="7241"/>
                </a:cubicBezTo>
                <a:cubicBezTo>
                  <a:pt x="19362" y="8854"/>
                  <a:pt x="19164" y="10920"/>
                  <a:pt x="18988" y="11473"/>
                </a:cubicBezTo>
              </a:path>
            </a:pathLst>
          </a:custGeom>
          <a:solidFill>
            <a:srgbClr val="1D4560"/>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7" name="Shape"/>
          <p:cNvSpPr/>
          <p:nvPr/>
        </p:nvSpPr>
        <p:spPr>
          <a:xfrm>
            <a:off x="4974490" y="4090787"/>
            <a:ext cx="148887" cy="405112"/>
          </a:xfrm>
          <a:custGeom>
            <a:avLst/>
            <a:gdLst/>
            <a:ahLst/>
            <a:cxnLst>
              <a:cxn ang="0">
                <a:pos x="wd2" y="hd2"/>
              </a:cxn>
              <a:cxn ang="5400000">
                <a:pos x="wd2" y="hd2"/>
              </a:cxn>
              <a:cxn ang="10800000">
                <a:pos x="wd2" y="hd2"/>
              </a:cxn>
              <a:cxn ang="16200000">
                <a:pos x="wd2" y="hd2"/>
              </a:cxn>
            </a:cxnLst>
            <a:rect l="0" t="0" r="r" b="b"/>
            <a:pathLst>
              <a:path w="19137" h="20508" extrusionOk="0">
                <a:moveTo>
                  <a:pt x="15539" y="16038"/>
                </a:moveTo>
                <a:cubicBezTo>
                  <a:pt x="13012" y="18787"/>
                  <a:pt x="11626" y="21600"/>
                  <a:pt x="10730" y="20080"/>
                </a:cubicBezTo>
                <a:cubicBezTo>
                  <a:pt x="9752" y="18528"/>
                  <a:pt x="1030" y="3169"/>
                  <a:pt x="134" y="2360"/>
                </a:cubicBezTo>
                <a:cubicBezTo>
                  <a:pt x="-763" y="1552"/>
                  <a:pt x="3149" y="0"/>
                  <a:pt x="3149" y="0"/>
                </a:cubicBezTo>
                <a:lnTo>
                  <a:pt x="8203" y="0"/>
                </a:lnTo>
                <a:cubicBezTo>
                  <a:pt x="8203" y="0"/>
                  <a:pt x="15294" y="162"/>
                  <a:pt x="17821" y="3719"/>
                </a:cubicBezTo>
                <a:cubicBezTo>
                  <a:pt x="20837" y="7275"/>
                  <a:pt x="18066" y="13322"/>
                  <a:pt x="15539" y="16038"/>
                </a:cubicBezTo>
              </a:path>
            </a:pathLst>
          </a:custGeom>
          <a:solidFill>
            <a:srgbClr val="093249"/>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8" name="Shape"/>
          <p:cNvSpPr/>
          <p:nvPr/>
        </p:nvSpPr>
        <p:spPr>
          <a:xfrm>
            <a:off x="5322786" y="4023314"/>
            <a:ext cx="250215" cy="1148492"/>
          </a:xfrm>
          <a:custGeom>
            <a:avLst/>
            <a:gdLst/>
            <a:ahLst/>
            <a:cxnLst>
              <a:cxn ang="0">
                <a:pos x="wd2" y="hd2"/>
              </a:cxn>
              <a:cxn ang="5400000">
                <a:pos x="wd2" y="hd2"/>
              </a:cxn>
              <a:cxn ang="10800000">
                <a:pos x="wd2" y="hd2"/>
              </a:cxn>
              <a:cxn ang="16200000">
                <a:pos x="wd2" y="hd2"/>
              </a:cxn>
            </a:cxnLst>
            <a:rect l="0" t="0" r="r" b="b"/>
            <a:pathLst>
              <a:path w="21414" h="21481" extrusionOk="0">
                <a:moveTo>
                  <a:pt x="18235" y="11510"/>
                </a:moveTo>
                <a:cubicBezTo>
                  <a:pt x="17313" y="12428"/>
                  <a:pt x="19646" y="20181"/>
                  <a:pt x="19646" y="20181"/>
                </a:cubicBezTo>
                <a:cubicBezTo>
                  <a:pt x="19646" y="20181"/>
                  <a:pt x="20677" y="20861"/>
                  <a:pt x="17041" y="21194"/>
                </a:cubicBezTo>
                <a:cubicBezTo>
                  <a:pt x="11343" y="21600"/>
                  <a:pt x="4613" y="21564"/>
                  <a:pt x="1574" y="21159"/>
                </a:cubicBezTo>
                <a:cubicBezTo>
                  <a:pt x="923" y="21063"/>
                  <a:pt x="651" y="20992"/>
                  <a:pt x="651" y="20992"/>
                </a:cubicBezTo>
                <a:lnTo>
                  <a:pt x="0" y="19549"/>
                </a:lnTo>
                <a:lnTo>
                  <a:pt x="2008" y="14372"/>
                </a:lnTo>
                <a:lnTo>
                  <a:pt x="1085" y="12285"/>
                </a:lnTo>
                <a:lnTo>
                  <a:pt x="1085" y="10508"/>
                </a:lnTo>
                <a:lnTo>
                  <a:pt x="2605" y="11951"/>
                </a:lnTo>
                <a:lnTo>
                  <a:pt x="3690" y="14336"/>
                </a:lnTo>
                <a:lnTo>
                  <a:pt x="2334" y="20157"/>
                </a:lnTo>
                <a:cubicBezTo>
                  <a:pt x="2334" y="20157"/>
                  <a:pt x="2768" y="20383"/>
                  <a:pt x="4287" y="20360"/>
                </a:cubicBezTo>
                <a:cubicBezTo>
                  <a:pt x="13025" y="19954"/>
                  <a:pt x="15196" y="16400"/>
                  <a:pt x="13948" y="14682"/>
                </a:cubicBezTo>
                <a:cubicBezTo>
                  <a:pt x="12862" y="13001"/>
                  <a:pt x="14870" y="8850"/>
                  <a:pt x="14870" y="5689"/>
                </a:cubicBezTo>
                <a:cubicBezTo>
                  <a:pt x="14870" y="2564"/>
                  <a:pt x="7544" y="5248"/>
                  <a:pt x="7544" y="5248"/>
                </a:cubicBezTo>
                <a:cubicBezTo>
                  <a:pt x="6133" y="4508"/>
                  <a:pt x="7218" y="1276"/>
                  <a:pt x="9063" y="0"/>
                </a:cubicBezTo>
                <a:cubicBezTo>
                  <a:pt x="10909" y="72"/>
                  <a:pt x="13025" y="167"/>
                  <a:pt x="14870" y="310"/>
                </a:cubicBezTo>
                <a:cubicBezTo>
                  <a:pt x="18995" y="608"/>
                  <a:pt x="20677" y="1181"/>
                  <a:pt x="20677" y="1181"/>
                </a:cubicBezTo>
                <a:cubicBezTo>
                  <a:pt x="21600" y="1718"/>
                  <a:pt x="21437" y="3805"/>
                  <a:pt x="21329" y="4508"/>
                </a:cubicBezTo>
                <a:cubicBezTo>
                  <a:pt x="21329" y="5355"/>
                  <a:pt x="19755" y="6095"/>
                  <a:pt x="19646" y="6965"/>
                </a:cubicBezTo>
                <a:cubicBezTo>
                  <a:pt x="19321" y="8683"/>
                  <a:pt x="18832" y="10913"/>
                  <a:pt x="18235" y="11510"/>
                </a:cubicBezTo>
              </a:path>
            </a:pathLst>
          </a:custGeom>
          <a:solidFill>
            <a:srgbClr val="093249"/>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99" name="Shape"/>
          <p:cNvSpPr/>
          <p:nvPr/>
        </p:nvSpPr>
        <p:spPr>
          <a:xfrm>
            <a:off x="5231750" y="3923874"/>
            <a:ext cx="181027" cy="259049"/>
          </a:xfrm>
          <a:custGeom>
            <a:avLst/>
            <a:gdLst/>
            <a:ahLst/>
            <a:cxnLst>
              <a:cxn ang="0">
                <a:pos x="wd2" y="hd2"/>
              </a:cxn>
              <a:cxn ang="5400000">
                <a:pos x="wd2" y="hd2"/>
              </a:cxn>
              <a:cxn ang="10800000">
                <a:pos x="wd2" y="hd2"/>
              </a:cxn>
              <a:cxn ang="16200000">
                <a:pos x="wd2" y="hd2"/>
              </a:cxn>
            </a:cxnLst>
            <a:rect l="0" t="0" r="r" b="b"/>
            <a:pathLst>
              <a:path w="18853" h="19750" extrusionOk="0">
                <a:moveTo>
                  <a:pt x="13378" y="19750"/>
                </a:moveTo>
                <a:cubicBezTo>
                  <a:pt x="13378" y="19750"/>
                  <a:pt x="-1352" y="12144"/>
                  <a:pt x="101" y="10242"/>
                </a:cubicBezTo>
                <a:cubicBezTo>
                  <a:pt x="1422" y="8292"/>
                  <a:pt x="1092" y="198"/>
                  <a:pt x="1092" y="198"/>
                </a:cubicBezTo>
                <a:cubicBezTo>
                  <a:pt x="1092" y="198"/>
                  <a:pt x="16879" y="-1850"/>
                  <a:pt x="18597" y="7219"/>
                </a:cubicBezTo>
                <a:cubicBezTo>
                  <a:pt x="20248" y="16288"/>
                  <a:pt x="13378" y="19750"/>
                  <a:pt x="13378" y="19750"/>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0" name="Shape"/>
          <p:cNvSpPr/>
          <p:nvPr/>
        </p:nvSpPr>
        <p:spPr>
          <a:xfrm>
            <a:off x="5238444" y="3936161"/>
            <a:ext cx="53729" cy="121174"/>
          </a:xfrm>
          <a:custGeom>
            <a:avLst/>
            <a:gdLst/>
            <a:ahLst/>
            <a:cxnLst>
              <a:cxn ang="0">
                <a:pos x="wd2" y="hd2"/>
              </a:cxn>
              <a:cxn ang="5400000">
                <a:pos x="wd2" y="hd2"/>
              </a:cxn>
              <a:cxn ang="10800000">
                <a:pos x="wd2" y="hd2"/>
              </a:cxn>
              <a:cxn ang="16200000">
                <a:pos x="wd2" y="hd2"/>
              </a:cxn>
            </a:cxnLst>
            <a:rect l="0" t="0" r="r" b="b"/>
            <a:pathLst>
              <a:path w="18959" h="19488" extrusionOk="0">
                <a:moveTo>
                  <a:pt x="18450" y="17776"/>
                </a:moveTo>
                <a:cubicBezTo>
                  <a:pt x="15300" y="21600"/>
                  <a:pt x="6975" y="18396"/>
                  <a:pt x="0" y="14262"/>
                </a:cubicBezTo>
                <a:cubicBezTo>
                  <a:pt x="1350" y="9301"/>
                  <a:pt x="675" y="2894"/>
                  <a:pt x="675" y="0"/>
                </a:cubicBezTo>
                <a:cubicBezTo>
                  <a:pt x="9450" y="5271"/>
                  <a:pt x="21600" y="13745"/>
                  <a:pt x="18450" y="17776"/>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1" name="Shape"/>
          <p:cNvSpPr/>
          <p:nvPr/>
        </p:nvSpPr>
        <p:spPr>
          <a:xfrm>
            <a:off x="5241256" y="3923922"/>
            <a:ext cx="168951" cy="190591"/>
          </a:xfrm>
          <a:custGeom>
            <a:avLst/>
            <a:gdLst/>
            <a:ahLst/>
            <a:cxnLst>
              <a:cxn ang="0">
                <a:pos x="wd2" y="hd2"/>
              </a:cxn>
              <a:cxn ang="5400000">
                <a:pos x="wd2" y="hd2"/>
              </a:cxn>
              <a:cxn ang="10800000">
                <a:pos x="wd2" y="hd2"/>
              </a:cxn>
              <a:cxn ang="16200000">
                <a:pos x="wd2" y="hd2"/>
              </a:cxn>
            </a:cxnLst>
            <a:rect l="0" t="0" r="r" b="b"/>
            <a:pathLst>
              <a:path w="21358" h="18356" extrusionOk="0">
                <a:moveTo>
                  <a:pt x="20480" y="18210"/>
                </a:moveTo>
                <a:cubicBezTo>
                  <a:pt x="14640" y="19259"/>
                  <a:pt x="11040" y="14507"/>
                  <a:pt x="5120" y="9323"/>
                </a:cubicBezTo>
                <a:cubicBezTo>
                  <a:pt x="2000" y="6546"/>
                  <a:pt x="640" y="3892"/>
                  <a:pt x="0" y="1794"/>
                </a:cubicBezTo>
                <a:cubicBezTo>
                  <a:pt x="0" y="930"/>
                  <a:pt x="0" y="251"/>
                  <a:pt x="0" y="251"/>
                </a:cubicBezTo>
                <a:cubicBezTo>
                  <a:pt x="0" y="251"/>
                  <a:pt x="19120" y="-2341"/>
                  <a:pt x="21200" y="9138"/>
                </a:cubicBezTo>
                <a:cubicBezTo>
                  <a:pt x="21600" y="12964"/>
                  <a:pt x="21200" y="15741"/>
                  <a:pt x="20480" y="18210"/>
                </a:cubicBezTo>
              </a:path>
            </a:pathLst>
          </a:custGeom>
          <a:solidFill>
            <a:srgbClr val="78805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2" name="Shape"/>
          <p:cNvSpPr/>
          <p:nvPr/>
        </p:nvSpPr>
        <p:spPr>
          <a:xfrm>
            <a:off x="5206655" y="3993716"/>
            <a:ext cx="234487" cy="470345"/>
          </a:xfrm>
          <a:custGeom>
            <a:avLst/>
            <a:gdLst/>
            <a:ahLst/>
            <a:cxnLst>
              <a:cxn ang="0">
                <a:pos x="wd2" y="hd2"/>
              </a:cxn>
              <a:cxn ang="5400000">
                <a:pos x="wd2" y="hd2"/>
              </a:cxn>
              <a:cxn ang="10800000">
                <a:pos x="wd2" y="hd2"/>
              </a:cxn>
              <a:cxn ang="16200000">
                <a:pos x="wd2" y="hd2"/>
              </a:cxn>
            </a:cxnLst>
            <a:rect l="0" t="0" r="r" b="b"/>
            <a:pathLst>
              <a:path w="18811" h="21038" extrusionOk="0">
                <a:moveTo>
                  <a:pt x="18273" y="8695"/>
                </a:moveTo>
                <a:cubicBezTo>
                  <a:pt x="18273" y="8695"/>
                  <a:pt x="17559" y="9009"/>
                  <a:pt x="17303" y="9267"/>
                </a:cubicBezTo>
                <a:cubicBezTo>
                  <a:pt x="16537" y="10295"/>
                  <a:pt x="14852" y="20467"/>
                  <a:pt x="14852" y="20467"/>
                </a:cubicBezTo>
                <a:lnTo>
                  <a:pt x="9082" y="21038"/>
                </a:lnTo>
                <a:cubicBezTo>
                  <a:pt x="9082" y="21038"/>
                  <a:pt x="7907" y="15238"/>
                  <a:pt x="5201" y="9895"/>
                </a:cubicBezTo>
                <a:cubicBezTo>
                  <a:pt x="-1284" y="4181"/>
                  <a:pt x="-58" y="2209"/>
                  <a:pt x="401" y="1267"/>
                </a:cubicBezTo>
                <a:cubicBezTo>
                  <a:pt x="810" y="295"/>
                  <a:pt x="3159" y="-562"/>
                  <a:pt x="3005" y="467"/>
                </a:cubicBezTo>
                <a:cubicBezTo>
                  <a:pt x="2852" y="2009"/>
                  <a:pt x="7346" y="5238"/>
                  <a:pt x="11227" y="7095"/>
                </a:cubicBezTo>
                <a:cubicBezTo>
                  <a:pt x="11686" y="7324"/>
                  <a:pt x="12095" y="7409"/>
                  <a:pt x="12656" y="7095"/>
                </a:cubicBezTo>
                <a:cubicBezTo>
                  <a:pt x="17712" y="4581"/>
                  <a:pt x="16435" y="1609"/>
                  <a:pt x="16435" y="1609"/>
                </a:cubicBezTo>
                <a:cubicBezTo>
                  <a:pt x="20316" y="1924"/>
                  <a:pt x="18273" y="8695"/>
                  <a:pt x="18273" y="8695"/>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3" name="Shape"/>
          <p:cNvSpPr/>
          <p:nvPr/>
        </p:nvSpPr>
        <p:spPr>
          <a:xfrm>
            <a:off x="5350899" y="4158259"/>
            <a:ext cx="69652" cy="52774"/>
          </a:xfrm>
          <a:custGeom>
            <a:avLst/>
            <a:gdLst/>
            <a:ahLst/>
            <a:cxnLst>
              <a:cxn ang="0">
                <a:pos x="wd2" y="hd2"/>
              </a:cxn>
              <a:cxn ang="5400000">
                <a:pos x="wd2" y="hd2"/>
              </a:cxn>
              <a:cxn ang="10800000">
                <a:pos x="wd2" y="hd2"/>
              </a:cxn>
              <a:cxn ang="16200000">
                <a:pos x="wd2" y="hd2"/>
              </a:cxn>
            </a:cxnLst>
            <a:rect l="0" t="0" r="r" b="b"/>
            <a:pathLst>
              <a:path w="21600" h="21600" extrusionOk="0">
                <a:moveTo>
                  <a:pt x="21600" y="18702"/>
                </a:moveTo>
                <a:lnTo>
                  <a:pt x="19833" y="21600"/>
                </a:lnTo>
                <a:lnTo>
                  <a:pt x="0" y="3688"/>
                </a:lnTo>
                <a:lnTo>
                  <a:pt x="2160" y="0"/>
                </a:lnTo>
                <a:lnTo>
                  <a:pt x="21600" y="18702"/>
                </a:lnTo>
              </a:path>
            </a:pathLst>
          </a:custGeom>
          <a:solidFill>
            <a:srgbClr val="5B8397"/>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4" name="Shape"/>
          <p:cNvSpPr/>
          <p:nvPr/>
        </p:nvSpPr>
        <p:spPr>
          <a:xfrm>
            <a:off x="5266559" y="4155449"/>
            <a:ext cx="89331" cy="61213"/>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lnTo>
                  <a:pt x="1379" y="21600"/>
                </a:lnTo>
                <a:lnTo>
                  <a:pt x="0" y="18450"/>
                </a:lnTo>
                <a:lnTo>
                  <a:pt x="19915" y="0"/>
                </a:lnTo>
                <a:lnTo>
                  <a:pt x="21600" y="2700"/>
                </a:lnTo>
              </a:path>
            </a:pathLst>
          </a:custGeom>
          <a:solidFill>
            <a:srgbClr val="5B8397"/>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5" name="Shape"/>
          <p:cNvSpPr/>
          <p:nvPr/>
        </p:nvSpPr>
        <p:spPr>
          <a:xfrm>
            <a:off x="5319974" y="4158259"/>
            <a:ext cx="66849" cy="482921"/>
          </a:xfrm>
          <a:custGeom>
            <a:avLst/>
            <a:gdLst/>
            <a:ahLst/>
            <a:cxnLst>
              <a:cxn ang="0">
                <a:pos x="wd2" y="hd2"/>
              </a:cxn>
              <a:cxn ang="5400000">
                <a:pos x="wd2" y="hd2"/>
              </a:cxn>
              <a:cxn ang="10800000">
                <a:pos x="wd2" y="hd2"/>
              </a:cxn>
              <a:cxn ang="16200000">
                <a:pos x="wd2" y="hd2"/>
              </a:cxn>
            </a:cxnLst>
            <a:rect l="0" t="0" r="r" b="b"/>
            <a:pathLst>
              <a:path w="21600" h="21600" extrusionOk="0">
                <a:moveTo>
                  <a:pt x="21600" y="13176"/>
                </a:moveTo>
                <a:lnTo>
                  <a:pt x="9690" y="21600"/>
                </a:lnTo>
                <a:lnTo>
                  <a:pt x="0" y="14058"/>
                </a:lnTo>
                <a:lnTo>
                  <a:pt x="1615" y="7058"/>
                </a:lnTo>
                <a:lnTo>
                  <a:pt x="4441" y="4809"/>
                </a:lnTo>
                <a:lnTo>
                  <a:pt x="6258" y="3130"/>
                </a:lnTo>
                <a:lnTo>
                  <a:pt x="2826" y="2561"/>
                </a:lnTo>
                <a:lnTo>
                  <a:pt x="1009" y="711"/>
                </a:lnTo>
                <a:lnTo>
                  <a:pt x="10699" y="0"/>
                </a:lnTo>
                <a:lnTo>
                  <a:pt x="20389" y="797"/>
                </a:lnTo>
                <a:lnTo>
                  <a:pt x="19379" y="2334"/>
                </a:lnTo>
                <a:lnTo>
                  <a:pt x="14736" y="3529"/>
                </a:lnTo>
                <a:lnTo>
                  <a:pt x="17563" y="4411"/>
                </a:lnTo>
                <a:lnTo>
                  <a:pt x="21600" y="13176"/>
                </a:lnTo>
              </a:path>
            </a:pathLst>
          </a:custGeom>
          <a:solidFill>
            <a:srgbClr val="001D3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6" name="Shape"/>
          <p:cNvSpPr/>
          <p:nvPr/>
        </p:nvSpPr>
        <p:spPr>
          <a:xfrm>
            <a:off x="5214339" y="3650028"/>
            <a:ext cx="284926" cy="410799"/>
          </a:xfrm>
          <a:custGeom>
            <a:avLst/>
            <a:gdLst/>
            <a:ahLst/>
            <a:cxnLst>
              <a:cxn ang="0">
                <a:pos x="wd2" y="hd2"/>
              </a:cxn>
              <a:cxn ang="5400000">
                <a:pos x="wd2" y="hd2"/>
              </a:cxn>
              <a:cxn ang="10800000">
                <a:pos x="wd2" y="hd2"/>
              </a:cxn>
              <a:cxn ang="16200000">
                <a:pos x="wd2" y="hd2"/>
              </a:cxn>
            </a:cxnLst>
            <a:rect l="0" t="0" r="r" b="b"/>
            <a:pathLst>
              <a:path w="21095" h="16631" extrusionOk="0">
                <a:moveTo>
                  <a:pt x="21095" y="3816"/>
                </a:moveTo>
                <a:cubicBezTo>
                  <a:pt x="21095" y="3816"/>
                  <a:pt x="21095" y="8095"/>
                  <a:pt x="18543" y="12528"/>
                </a:cubicBezTo>
                <a:cubicBezTo>
                  <a:pt x="16179" y="16987"/>
                  <a:pt x="12398" y="17477"/>
                  <a:pt x="7483" y="15595"/>
                </a:cubicBezTo>
                <a:cubicBezTo>
                  <a:pt x="2425" y="13714"/>
                  <a:pt x="299" y="9847"/>
                  <a:pt x="15" y="6290"/>
                </a:cubicBezTo>
                <a:cubicBezTo>
                  <a:pt x="-505" y="2140"/>
                  <a:pt x="12540" y="-4123"/>
                  <a:pt x="21095" y="3816"/>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7" name="Shape"/>
          <p:cNvSpPr/>
          <p:nvPr/>
        </p:nvSpPr>
        <p:spPr>
          <a:xfrm>
            <a:off x="5260936" y="3680327"/>
            <a:ext cx="235519" cy="388516"/>
          </a:xfrm>
          <a:custGeom>
            <a:avLst/>
            <a:gdLst/>
            <a:ahLst/>
            <a:cxnLst>
              <a:cxn ang="0">
                <a:pos x="wd2" y="hd2"/>
              </a:cxn>
              <a:cxn ang="5400000">
                <a:pos x="wd2" y="hd2"/>
              </a:cxn>
              <a:cxn ang="10800000">
                <a:pos x="wd2" y="hd2"/>
              </a:cxn>
              <a:cxn ang="16200000">
                <a:pos x="wd2" y="hd2"/>
              </a:cxn>
            </a:cxnLst>
            <a:rect l="0" t="0" r="r" b="b"/>
            <a:pathLst>
              <a:path w="21600" h="20477" extrusionOk="0">
                <a:moveTo>
                  <a:pt x="21600" y="3707"/>
                </a:moveTo>
                <a:cubicBezTo>
                  <a:pt x="21600" y="3707"/>
                  <a:pt x="21600" y="9334"/>
                  <a:pt x="18448" y="15130"/>
                </a:cubicBezTo>
                <a:cubicBezTo>
                  <a:pt x="15529" y="20926"/>
                  <a:pt x="10917" y="21600"/>
                  <a:pt x="4787" y="19106"/>
                </a:cubicBezTo>
                <a:cubicBezTo>
                  <a:pt x="2977" y="18365"/>
                  <a:pt x="1343" y="17422"/>
                  <a:pt x="0" y="16276"/>
                </a:cubicBezTo>
                <a:cubicBezTo>
                  <a:pt x="6130" y="18635"/>
                  <a:pt x="10391" y="17860"/>
                  <a:pt x="13544" y="12165"/>
                </a:cubicBezTo>
                <a:cubicBezTo>
                  <a:pt x="16638" y="6436"/>
                  <a:pt x="16638" y="775"/>
                  <a:pt x="16638" y="775"/>
                </a:cubicBezTo>
                <a:cubicBezTo>
                  <a:pt x="16346" y="472"/>
                  <a:pt x="16171" y="202"/>
                  <a:pt x="15821" y="0"/>
                </a:cubicBezTo>
                <a:cubicBezTo>
                  <a:pt x="17805" y="674"/>
                  <a:pt x="19965" y="1921"/>
                  <a:pt x="21600" y="3707"/>
                </a:cubicBezTo>
              </a:path>
            </a:pathLst>
          </a:custGeom>
          <a:solidFill>
            <a:srgbClr val="C1BC8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8" name="Shape"/>
          <p:cNvSpPr/>
          <p:nvPr/>
        </p:nvSpPr>
        <p:spPr>
          <a:xfrm>
            <a:off x="5211224" y="3630873"/>
            <a:ext cx="313343" cy="250456"/>
          </a:xfrm>
          <a:custGeom>
            <a:avLst/>
            <a:gdLst/>
            <a:ahLst/>
            <a:cxnLst>
              <a:cxn ang="0">
                <a:pos x="wd2" y="hd2"/>
              </a:cxn>
              <a:cxn ang="5400000">
                <a:pos x="wd2" y="hd2"/>
              </a:cxn>
              <a:cxn ang="10800000">
                <a:pos x="wd2" y="hd2"/>
              </a:cxn>
              <a:cxn ang="16200000">
                <a:pos x="wd2" y="hd2"/>
              </a:cxn>
            </a:cxnLst>
            <a:rect l="0" t="0" r="r" b="b"/>
            <a:pathLst>
              <a:path w="20794" h="19095" extrusionOk="0">
                <a:moveTo>
                  <a:pt x="20794" y="9850"/>
                </a:moveTo>
                <a:cubicBezTo>
                  <a:pt x="20794" y="9850"/>
                  <a:pt x="16389" y="12630"/>
                  <a:pt x="8258" y="8339"/>
                </a:cubicBezTo>
                <a:cubicBezTo>
                  <a:pt x="7072" y="7510"/>
                  <a:pt x="5166" y="16043"/>
                  <a:pt x="5039" y="18676"/>
                </a:cubicBezTo>
                <a:cubicBezTo>
                  <a:pt x="4912" y="19797"/>
                  <a:pt x="4192" y="18285"/>
                  <a:pt x="4192" y="18529"/>
                </a:cubicBezTo>
                <a:cubicBezTo>
                  <a:pt x="3345" y="13458"/>
                  <a:pt x="719" y="12630"/>
                  <a:pt x="592" y="16189"/>
                </a:cubicBezTo>
                <a:cubicBezTo>
                  <a:pt x="-806" y="9606"/>
                  <a:pt x="-1" y="2975"/>
                  <a:pt x="5970" y="391"/>
                </a:cubicBezTo>
                <a:cubicBezTo>
                  <a:pt x="14483" y="-1803"/>
                  <a:pt x="18676" y="5755"/>
                  <a:pt x="20794" y="9850"/>
                </a:cubicBezTo>
              </a:path>
            </a:pathLst>
          </a:custGeom>
          <a:solidFill>
            <a:srgbClr val="000000"/>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09" name="Shape"/>
          <p:cNvSpPr/>
          <p:nvPr/>
        </p:nvSpPr>
        <p:spPr>
          <a:xfrm>
            <a:off x="4928772" y="4096410"/>
            <a:ext cx="178279" cy="536336"/>
          </a:xfrm>
          <a:custGeom>
            <a:avLst/>
            <a:gdLst/>
            <a:ahLst/>
            <a:cxnLst>
              <a:cxn ang="0">
                <a:pos x="wd2" y="hd2"/>
              </a:cxn>
              <a:cxn ang="5400000">
                <a:pos x="wd2" y="hd2"/>
              </a:cxn>
              <a:cxn ang="10800000">
                <a:pos x="wd2" y="hd2"/>
              </a:cxn>
              <a:cxn ang="16200000">
                <a:pos x="wd2" y="hd2"/>
              </a:cxn>
            </a:cxnLst>
            <a:rect l="0" t="0" r="r" b="b"/>
            <a:pathLst>
              <a:path w="19084" h="19367" extrusionOk="0">
                <a:moveTo>
                  <a:pt x="8011" y="36"/>
                </a:moveTo>
                <a:cubicBezTo>
                  <a:pt x="8011" y="36"/>
                  <a:pt x="15890" y="889"/>
                  <a:pt x="18199" y="4140"/>
                </a:cubicBezTo>
                <a:cubicBezTo>
                  <a:pt x="20441" y="7390"/>
                  <a:pt x="18335" y="11816"/>
                  <a:pt x="12833" y="14675"/>
                </a:cubicBezTo>
                <a:cubicBezTo>
                  <a:pt x="7264" y="17533"/>
                  <a:pt x="2101" y="20991"/>
                  <a:pt x="539" y="18524"/>
                </a:cubicBezTo>
                <a:cubicBezTo>
                  <a:pt x="-1159" y="16035"/>
                  <a:pt x="1694" y="11171"/>
                  <a:pt x="1694" y="9350"/>
                </a:cubicBezTo>
                <a:cubicBezTo>
                  <a:pt x="1694" y="7528"/>
                  <a:pt x="3596" y="-609"/>
                  <a:pt x="8011" y="36"/>
                </a:cubicBezTo>
              </a:path>
            </a:pathLst>
          </a:custGeom>
          <a:solidFill>
            <a:srgbClr val="244D6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0" name="Shape"/>
          <p:cNvSpPr/>
          <p:nvPr/>
        </p:nvSpPr>
        <p:spPr>
          <a:xfrm>
            <a:off x="4926655" y="4478262"/>
            <a:ext cx="245226" cy="204262"/>
          </a:xfrm>
          <a:custGeom>
            <a:avLst/>
            <a:gdLst/>
            <a:ahLst/>
            <a:cxnLst>
              <a:cxn ang="0">
                <a:pos x="wd2" y="hd2"/>
              </a:cxn>
              <a:cxn ang="5400000">
                <a:pos x="wd2" y="hd2"/>
              </a:cxn>
              <a:cxn ang="10800000">
                <a:pos x="wd2" y="hd2"/>
              </a:cxn>
              <a:cxn ang="16200000">
                <a:pos x="wd2" y="hd2"/>
              </a:cxn>
            </a:cxnLst>
            <a:rect l="0" t="0" r="r" b="b"/>
            <a:pathLst>
              <a:path w="18884" h="17481" extrusionOk="0">
                <a:moveTo>
                  <a:pt x="17413" y="3319"/>
                </a:moveTo>
                <a:cubicBezTo>
                  <a:pt x="17413" y="3319"/>
                  <a:pt x="8969" y="-2845"/>
                  <a:pt x="4257" y="1628"/>
                </a:cubicBezTo>
                <a:cubicBezTo>
                  <a:pt x="-456" y="6046"/>
                  <a:pt x="-1536" y="13519"/>
                  <a:pt x="2440" y="15810"/>
                </a:cubicBezTo>
                <a:cubicBezTo>
                  <a:pt x="6466" y="18264"/>
                  <a:pt x="16333" y="18755"/>
                  <a:pt x="17413" y="12100"/>
                </a:cubicBezTo>
                <a:cubicBezTo>
                  <a:pt x="18542" y="5937"/>
                  <a:pt x="20064" y="3046"/>
                  <a:pt x="17413" y="3319"/>
                </a:cubicBezTo>
              </a:path>
            </a:pathLst>
          </a:custGeom>
          <a:solidFill>
            <a:srgbClr val="2A536B"/>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1" name="Shape"/>
          <p:cNvSpPr/>
          <p:nvPr/>
        </p:nvSpPr>
        <p:spPr>
          <a:xfrm>
            <a:off x="5086630" y="4365259"/>
            <a:ext cx="184916" cy="319078"/>
          </a:xfrm>
          <a:custGeom>
            <a:avLst/>
            <a:gdLst/>
            <a:ahLst/>
            <a:cxnLst>
              <a:cxn ang="0">
                <a:pos x="wd2" y="hd2"/>
              </a:cxn>
              <a:cxn ang="5400000">
                <a:pos x="wd2" y="hd2"/>
              </a:cxn>
              <a:cxn ang="10800000">
                <a:pos x="wd2" y="hd2"/>
              </a:cxn>
              <a:cxn ang="16200000">
                <a:pos x="wd2" y="hd2"/>
              </a:cxn>
            </a:cxnLst>
            <a:rect l="0" t="0" r="r" b="b"/>
            <a:pathLst>
              <a:path w="21600" h="21175" extrusionOk="0">
                <a:moveTo>
                  <a:pt x="21600" y="2909"/>
                </a:moveTo>
                <a:lnTo>
                  <a:pt x="17146" y="19267"/>
                </a:lnTo>
                <a:cubicBezTo>
                  <a:pt x="17146" y="19267"/>
                  <a:pt x="15885" y="21296"/>
                  <a:pt x="7720" y="21169"/>
                </a:cubicBezTo>
                <a:cubicBezTo>
                  <a:pt x="3340" y="21042"/>
                  <a:pt x="1633" y="19267"/>
                  <a:pt x="1633" y="19267"/>
                </a:cubicBezTo>
                <a:lnTo>
                  <a:pt x="0" y="1979"/>
                </a:lnTo>
                <a:cubicBezTo>
                  <a:pt x="0" y="1979"/>
                  <a:pt x="223" y="-304"/>
                  <a:pt x="11060" y="34"/>
                </a:cubicBezTo>
                <a:cubicBezTo>
                  <a:pt x="19076" y="415"/>
                  <a:pt x="21600" y="1345"/>
                  <a:pt x="21600" y="2909"/>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2" name="Shape"/>
          <p:cNvSpPr/>
          <p:nvPr/>
        </p:nvSpPr>
        <p:spPr>
          <a:xfrm>
            <a:off x="5097876" y="4374632"/>
            <a:ext cx="160575" cy="42908"/>
          </a:xfrm>
          <a:custGeom>
            <a:avLst/>
            <a:gdLst/>
            <a:ahLst/>
            <a:cxnLst>
              <a:cxn ang="0">
                <a:pos x="wd2" y="hd2"/>
              </a:cxn>
              <a:cxn ang="5400000">
                <a:pos x="wd2" y="hd2"/>
              </a:cxn>
              <a:cxn ang="10800000">
                <a:pos x="wd2" y="hd2"/>
              </a:cxn>
              <a:cxn ang="16200000">
                <a:pos x="wd2" y="hd2"/>
              </a:cxn>
            </a:cxnLst>
            <a:rect l="0" t="0" r="r" b="b"/>
            <a:pathLst>
              <a:path w="21355" h="19647" extrusionOk="0">
                <a:moveTo>
                  <a:pt x="10800" y="464"/>
                </a:moveTo>
                <a:cubicBezTo>
                  <a:pt x="4762" y="-1241"/>
                  <a:pt x="0" y="1885"/>
                  <a:pt x="0" y="7570"/>
                </a:cubicBezTo>
                <a:cubicBezTo>
                  <a:pt x="0" y="13254"/>
                  <a:pt x="4507" y="18085"/>
                  <a:pt x="10545" y="19506"/>
                </a:cubicBezTo>
                <a:cubicBezTo>
                  <a:pt x="16498" y="20359"/>
                  <a:pt x="21345" y="17233"/>
                  <a:pt x="21345" y="12401"/>
                </a:cubicBezTo>
                <a:cubicBezTo>
                  <a:pt x="21600" y="6717"/>
                  <a:pt x="16753" y="1033"/>
                  <a:pt x="10800" y="464"/>
                </a:cubicBezTo>
              </a:path>
            </a:pathLst>
          </a:custGeom>
          <a:solidFill>
            <a:srgbClr val="86C3CE"/>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3" name="Shape"/>
          <p:cNvSpPr/>
          <p:nvPr/>
        </p:nvSpPr>
        <p:spPr>
          <a:xfrm>
            <a:off x="5036248" y="4503870"/>
            <a:ext cx="159752" cy="171881"/>
          </a:xfrm>
          <a:custGeom>
            <a:avLst/>
            <a:gdLst/>
            <a:ahLst/>
            <a:cxnLst>
              <a:cxn ang="0">
                <a:pos x="wd2" y="hd2"/>
              </a:cxn>
              <a:cxn ang="5400000">
                <a:pos x="wd2" y="hd2"/>
              </a:cxn>
              <a:cxn ang="10800000">
                <a:pos x="wd2" y="hd2"/>
              </a:cxn>
              <a:cxn ang="16200000">
                <a:pos x="wd2" y="hd2"/>
              </a:cxn>
            </a:cxnLst>
            <a:rect l="0" t="0" r="r" b="b"/>
            <a:pathLst>
              <a:path w="18111" h="16979" extrusionOk="0">
                <a:moveTo>
                  <a:pt x="3445" y="2277"/>
                </a:moveTo>
                <a:cubicBezTo>
                  <a:pt x="3445" y="2277"/>
                  <a:pt x="-1937" y="10792"/>
                  <a:pt x="754" y="14862"/>
                </a:cubicBezTo>
                <a:cubicBezTo>
                  <a:pt x="3445" y="19119"/>
                  <a:pt x="19663" y="17116"/>
                  <a:pt x="17990" y="7411"/>
                </a:cubicBezTo>
                <a:cubicBezTo>
                  <a:pt x="16536" y="-2481"/>
                  <a:pt x="8390" y="-540"/>
                  <a:pt x="3445" y="2277"/>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4" name="Shape"/>
          <p:cNvSpPr/>
          <p:nvPr/>
        </p:nvSpPr>
        <p:spPr>
          <a:xfrm>
            <a:off x="5358310" y="4183562"/>
            <a:ext cx="358456" cy="437936"/>
          </a:xfrm>
          <a:custGeom>
            <a:avLst/>
            <a:gdLst/>
            <a:ahLst/>
            <a:cxnLst>
              <a:cxn ang="0">
                <a:pos x="wd2" y="hd2"/>
              </a:cxn>
              <a:cxn ang="5400000">
                <a:pos x="wd2" y="hd2"/>
              </a:cxn>
              <a:cxn ang="10800000">
                <a:pos x="wd2" y="hd2"/>
              </a:cxn>
              <a:cxn ang="16200000">
                <a:pos x="wd2" y="hd2"/>
              </a:cxn>
            </a:cxnLst>
            <a:rect l="0" t="0" r="r" b="b"/>
            <a:pathLst>
              <a:path w="21387" h="21600" extrusionOk="0">
                <a:moveTo>
                  <a:pt x="18613" y="0"/>
                </a:moveTo>
                <a:lnTo>
                  <a:pt x="4592" y="0"/>
                </a:lnTo>
                <a:cubicBezTo>
                  <a:pt x="3000" y="0"/>
                  <a:pt x="1485" y="1071"/>
                  <a:pt x="1409" y="2487"/>
                </a:cubicBezTo>
                <a:lnTo>
                  <a:pt x="7" y="19113"/>
                </a:lnTo>
                <a:cubicBezTo>
                  <a:pt x="-107" y="20435"/>
                  <a:pt x="1181" y="21600"/>
                  <a:pt x="2773" y="21600"/>
                </a:cubicBezTo>
                <a:lnTo>
                  <a:pt x="16794" y="21600"/>
                </a:lnTo>
                <a:cubicBezTo>
                  <a:pt x="18386" y="21600"/>
                  <a:pt x="19901" y="20529"/>
                  <a:pt x="20015" y="19113"/>
                </a:cubicBezTo>
                <a:lnTo>
                  <a:pt x="21379" y="2487"/>
                </a:lnTo>
                <a:cubicBezTo>
                  <a:pt x="21493" y="1071"/>
                  <a:pt x="20205" y="0"/>
                  <a:pt x="18613" y="0"/>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5" name="Shape"/>
          <p:cNvSpPr/>
          <p:nvPr/>
        </p:nvSpPr>
        <p:spPr>
          <a:xfrm>
            <a:off x="5366734" y="4197619"/>
            <a:ext cx="337736" cy="409825"/>
          </a:xfrm>
          <a:custGeom>
            <a:avLst/>
            <a:gdLst/>
            <a:ahLst/>
            <a:cxnLst>
              <a:cxn ang="0">
                <a:pos x="wd2" y="hd2"/>
              </a:cxn>
              <a:cxn ang="5400000">
                <a:pos x="wd2" y="hd2"/>
              </a:cxn>
              <a:cxn ang="10800000">
                <a:pos x="wd2" y="hd2"/>
              </a:cxn>
              <a:cxn ang="16200000">
                <a:pos x="wd2" y="hd2"/>
              </a:cxn>
            </a:cxnLst>
            <a:rect l="0" t="0" r="r" b="b"/>
            <a:pathLst>
              <a:path w="21309" h="21600" extrusionOk="0">
                <a:moveTo>
                  <a:pt x="18563" y="0"/>
                </a:moveTo>
                <a:lnTo>
                  <a:pt x="4537" y="0"/>
                </a:lnTo>
                <a:cubicBezTo>
                  <a:pt x="2853" y="0"/>
                  <a:pt x="1491" y="1140"/>
                  <a:pt x="1371" y="2482"/>
                </a:cubicBezTo>
                <a:lnTo>
                  <a:pt x="8" y="19118"/>
                </a:lnTo>
                <a:cubicBezTo>
                  <a:pt x="-112" y="20560"/>
                  <a:pt x="1130" y="21600"/>
                  <a:pt x="2733" y="21600"/>
                </a:cubicBezTo>
                <a:lnTo>
                  <a:pt x="16759" y="21600"/>
                </a:lnTo>
                <a:cubicBezTo>
                  <a:pt x="18442" y="21600"/>
                  <a:pt x="19805" y="20460"/>
                  <a:pt x="19925" y="19118"/>
                </a:cubicBezTo>
                <a:lnTo>
                  <a:pt x="21288" y="2482"/>
                </a:lnTo>
                <a:cubicBezTo>
                  <a:pt x="21488" y="1140"/>
                  <a:pt x="20246" y="0"/>
                  <a:pt x="18563" y="0"/>
                </a:cubicBezTo>
              </a:path>
            </a:pathLst>
          </a:custGeom>
          <a:solidFill>
            <a:srgbClr val="A8D3D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6" name="Shape"/>
          <p:cNvSpPr/>
          <p:nvPr/>
        </p:nvSpPr>
        <p:spPr>
          <a:xfrm>
            <a:off x="5366744" y="4203241"/>
            <a:ext cx="339376" cy="407011"/>
          </a:xfrm>
          <a:custGeom>
            <a:avLst/>
            <a:gdLst/>
            <a:ahLst/>
            <a:cxnLst>
              <a:cxn ang="0">
                <a:pos x="wd2" y="hd2"/>
              </a:cxn>
              <a:cxn ang="5400000">
                <a:pos x="wd2" y="hd2"/>
              </a:cxn>
              <a:cxn ang="10800000">
                <a:pos x="wd2" y="hd2"/>
              </a:cxn>
              <a:cxn ang="16200000">
                <a:pos x="wd2" y="hd2"/>
              </a:cxn>
            </a:cxnLst>
            <a:rect l="0" t="0" r="r" b="b"/>
            <a:pathLst>
              <a:path w="21412" h="21600" extrusionOk="0">
                <a:moveTo>
                  <a:pt x="1700" y="11766"/>
                </a:moveTo>
                <a:cubicBezTo>
                  <a:pt x="1378" y="11766"/>
                  <a:pt x="1015" y="11766"/>
                  <a:pt x="572" y="11766"/>
                </a:cubicBezTo>
                <a:lnTo>
                  <a:pt x="8" y="19125"/>
                </a:lnTo>
                <a:cubicBezTo>
                  <a:pt x="-113" y="20549"/>
                  <a:pt x="1136" y="21600"/>
                  <a:pt x="2748" y="21600"/>
                </a:cubicBezTo>
                <a:lnTo>
                  <a:pt x="16853" y="21600"/>
                </a:lnTo>
                <a:cubicBezTo>
                  <a:pt x="18545" y="21600"/>
                  <a:pt x="19915" y="20481"/>
                  <a:pt x="20036" y="19125"/>
                </a:cubicBezTo>
                <a:lnTo>
                  <a:pt x="21406" y="2272"/>
                </a:lnTo>
                <a:cubicBezTo>
                  <a:pt x="21487" y="1221"/>
                  <a:pt x="20721" y="271"/>
                  <a:pt x="19674" y="0"/>
                </a:cubicBezTo>
                <a:cubicBezTo>
                  <a:pt x="18424" y="6578"/>
                  <a:pt x="10929" y="11766"/>
                  <a:pt x="1700" y="11766"/>
                </a:cubicBezTo>
              </a:path>
            </a:pathLst>
          </a:custGeom>
          <a:solidFill>
            <a:srgbClr val="93BEC0"/>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7" name="Shape"/>
          <p:cNvSpPr/>
          <p:nvPr/>
        </p:nvSpPr>
        <p:spPr>
          <a:xfrm>
            <a:off x="5511415" y="4366254"/>
            <a:ext cx="61126" cy="77685"/>
          </a:xfrm>
          <a:custGeom>
            <a:avLst/>
            <a:gdLst/>
            <a:ahLst/>
            <a:cxnLst>
              <a:cxn ang="0">
                <a:pos x="wd2" y="hd2"/>
              </a:cxn>
              <a:cxn ang="5400000">
                <a:pos x="wd2" y="hd2"/>
              </a:cxn>
              <a:cxn ang="10800000">
                <a:pos x="wd2" y="hd2"/>
              </a:cxn>
              <a:cxn ang="16200000">
                <a:pos x="wd2" y="hd2"/>
              </a:cxn>
            </a:cxnLst>
            <a:rect l="0" t="0" r="r" b="b"/>
            <a:pathLst>
              <a:path w="19756" h="20048" extrusionOk="0">
                <a:moveTo>
                  <a:pt x="11882" y="118"/>
                </a:moveTo>
                <a:cubicBezTo>
                  <a:pt x="6690" y="-713"/>
                  <a:pt x="1290" y="2942"/>
                  <a:pt x="251" y="8592"/>
                </a:cubicBezTo>
                <a:cubicBezTo>
                  <a:pt x="-995" y="14241"/>
                  <a:pt x="2536" y="18893"/>
                  <a:pt x="7728" y="19890"/>
                </a:cubicBezTo>
                <a:cubicBezTo>
                  <a:pt x="13128" y="20887"/>
                  <a:pt x="18320" y="17065"/>
                  <a:pt x="19567" y="11416"/>
                </a:cubicBezTo>
                <a:cubicBezTo>
                  <a:pt x="20605" y="5767"/>
                  <a:pt x="17282" y="1115"/>
                  <a:pt x="11882" y="118"/>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8" name="Shape"/>
          <p:cNvSpPr/>
          <p:nvPr/>
        </p:nvSpPr>
        <p:spPr>
          <a:xfrm>
            <a:off x="5056520" y="4509050"/>
            <a:ext cx="179138" cy="174550"/>
          </a:xfrm>
          <a:custGeom>
            <a:avLst/>
            <a:gdLst/>
            <a:ahLst/>
            <a:cxnLst>
              <a:cxn ang="0">
                <a:pos x="wd2" y="hd2"/>
              </a:cxn>
              <a:cxn ang="5400000">
                <a:pos x="wd2" y="hd2"/>
              </a:cxn>
              <a:cxn ang="10800000">
                <a:pos x="wd2" y="hd2"/>
              </a:cxn>
              <a:cxn ang="16200000">
                <a:pos x="wd2" y="hd2"/>
              </a:cxn>
            </a:cxnLst>
            <a:rect l="0" t="0" r="r" b="b"/>
            <a:pathLst>
              <a:path w="15861" h="18179" extrusionOk="0">
                <a:moveTo>
                  <a:pt x="10175" y="13"/>
                </a:moveTo>
                <a:cubicBezTo>
                  <a:pt x="10175" y="13"/>
                  <a:pt x="17545" y="3813"/>
                  <a:pt x="15504" y="8347"/>
                </a:cubicBezTo>
                <a:cubicBezTo>
                  <a:pt x="13406" y="12813"/>
                  <a:pt x="10855" y="21080"/>
                  <a:pt x="3485" y="17147"/>
                </a:cubicBezTo>
                <a:cubicBezTo>
                  <a:pt x="-370" y="14880"/>
                  <a:pt x="-4055" y="-520"/>
                  <a:pt x="10175" y="13"/>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19" name="Shape"/>
          <p:cNvSpPr/>
          <p:nvPr/>
        </p:nvSpPr>
        <p:spPr>
          <a:xfrm>
            <a:off x="5055820" y="4496581"/>
            <a:ext cx="154190" cy="181832"/>
          </a:xfrm>
          <a:custGeom>
            <a:avLst/>
            <a:gdLst/>
            <a:ahLst/>
            <a:cxnLst>
              <a:cxn ang="0">
                <a:pos x="wd2" y="hd2"/>
              </a:cxn>
              <a:cxn ang="5400000">
                <a:pos x="wd2" y="hd2"/>
              </a:cxn>
              <a:cxn ang="10800000">
                <a:pos x="wd2" y="hd2"/>
              </a:cxn>
              <a:cxn ang="16200000">
                <a:pos x="wd2" y="hd2"/>
              </a:cxn>
            </a:cxnLst>
            <a:rect l="0" t="0" r="r" b="b"/>
            <a:pathLst>
              <a:path w="14850" h="18937" extrusionOk="0">
                <a:moveTo>
                  <a:pt x="10657" y="8"/>
                </a:moveTo>
                <a:cubicBezTo>
                  <a:pt x="10657" y="8"/>
                  <a:pt x="16715" y="5408"/>
                  <a:pt x="14267" y="9741"/>
                </a:cubicBezTo>
                <a:cubicBezTo>
                  <a:pt x="12003" y="14275"/>
                  <a:pt x="7353" y="21208"/>
                  <a:pt x="3743" y="18208"/>
                </a:cubicBezTo>
                <a:cubicBezTo>
                  <a:pt x="133" y="15141"/>
                  <a:pt x="-4885" y="-392"/>
                  <a:pt x="10657" y="8"/>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0" name="Shape"/>
          <p:cNvSpPr/>
          <p:nvPr/>
        </p:nvSpPr>
        <p:spPr>
          <a:xfrm>
            <a:off x="5086125" y="4489095"/>
            <a:ext cx="142878" cy="168069"/>
          </a:xfrm>
          <a:custGeom>
            <a:avLst/>
            <a:gdLst/>
            <a:ahLst/>
            <a:cxnLst>
              <a:cxn ang="0">
                <a:pos x="wd2" y="hd2"/>
              </a:cxn>
              <a:cxn ang="5400000">
                <a:pos x="wd2" y="hd2"/>
              </a:cxn>
              <a:cxn ang="10800000">
                <a:pos x="wd2" y="hd2"/>
              </a:cxn>
              <a:cxn ang="16200000">
                <a:pos x="wd2" y="hd2"/>
              </a:cxn>
            </a:cxnLst>
            <a:rect l="0" t="0" r="r" b="b"/>
            <a:pathLst>
              <a:path w="16440" h="17744" extrusionOk="0">
                <a:moveTo>
                  <a:pt x="10032" y="786"/>
                </a:moveTo>
                <a:cubicBezTo>
                  <a:pt x="10032" y="786"/>
                  <a:pt x="19394" y="5348"/>
                  <a:pt x="15487" y="9909"/>
                </a:cubicBezTo>
                <a:cubicBezTo>
                  <a:pt x="11727" y="14471"/>
                  <a:pt x="5461" y="20508"/>
                  <a:pt x="4429" y="16349"/>
                </a:cubicBezTo>
                <a:cubicBezTo>
                  <a:pt x="2807" y="9909"/>
                  <a:pt x="-2206" y="3872"/>
                  <a:pt x="1111" y="2329"/>
                </a:cubicBezTo>
                <a:cubicBezTo>
                  <a:pt x="4429" y="786"/>
                  <a:pt x="8410" y="-1092"/>
                  <a:pt x="10032" y="786"/>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1" name="Shape"/>
          <p:cNvSpPr/>
          <p:nvPr/>
        </p:nvSpPr>
        <p:spPr>
          <a:xfrm>
            <a:off x="5594784" y="4377869"/>
            <a:ext cx="174310" cy="214528"/>
          </a:xfrm>
          <a:custGeom>
            <a:avLst/>
            <a:gdLst/>
            <a:ahLst/>
            <a:cxnLst>
              <a:cxn ang="0">
                <a:pos x="wd2" y="hd2"/>
              </a:cxn>
              <a:cxn ang="5400000">
                <a:pos x="wd2" y="hd2"/>
              </a:cxn>
              <a:cxn ang="10800000">
                <a:pos x="wd2" y="hd2"/>
              </a:cxn>
              <a:cxn ang="16200000">
                <a:pos x="wd2" y="hd2"/>
              </a:cxn>
            </a:cxnLst>
            <a:rect l="0" t="0" r="r" b="b"/>
            <a:pathLst>
              <a:path w="18923" h="19913" extrusionOk="0">
                <a:moveTo>
                  <a:pt x="13733" y="469"/>
                </a:moveTo>
                <a:cubicBezTo>
                  <a:pt x="13733" y="469"/>
                  <a:pt x="19845" y="4801"/>
                  <a:pt x="18803" y="8836"/>
                </a:cubicBezTo>
                <a:cubicBezTo>
                  <a:pt x="17692" y="12871"/>
                  <a:pt x="16095" y="20526"/>
                  <a:pt x="7691" y="19873"/>
                </a:cubicBezTo>
                <a:cubicBezTo>
                  <a:pt x="-783" y="19221"/>
                  <a:pt x="-1755" y="11031"/>
                  <a:pt x="2343" y="4979"/>
                </a:cubicBezTo>
                <a:cubicBezTo>
                  <a:pt x="6510" y="-1074"/>
                  <a:pt x="8871" y="4801"/>
                  <a:pt x="10608" y="2664"/>
                </a:cubicBezTo>
                <a:cubicBezTo>
                  <a:pt x="12344" y="469"/>
                  <a:pt x="11163" y="-718"/>
                  <a:pt x="13733" y="469"/>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2" name="Shape"/>
          <p:cNvSpPr/>
          <p:nvPr/>
        </p:nvSpPr>
        <p:spPr>
          <a:xfrm>
            <a:off x="5605924" y="4380007"/>
            <a:ext cx="170758" cy="206787"/>
          </a:xfrm>
          <a:custGeom>
            <a:avLst/>
            <a:gdLst/>
            <a:ahLst/>
            <a:cxnLst>
              <a:cxn ang="0">
                <a:pos x="wd2" y="hd2"/>
              </a:cxn>
              <a:cxn ang="5400000">
                <a:pos x="wd2" y="hd2"/>
              </a:cxn>
              <a:cxn ang="10800000">
                <a:pos x="wd2" y="hd2"/>
              </a:cxn>
              <a:cxn ang="16200000">
                <a:pos x="wd2" y="hd2"/>
              </a:cxn>
            </a:cxnLst>
            <a:rect l="0" t="0" r="r" b="b"/>
            <a:pathLst>
              <a:path w="18537" h="19916" extrusionOk="0">
                <a:moveTo>
                  <a:pt x="13705" y="370"/>
                </a:moveTo>
                <a:cubicBezTo>
                  <a:pt x="13705" y="370"/>
                  <a:pt x="19552" y="4876"/>
                  <a:pt x="18383" y="9072"/>
                </a:cubicBezTo>
                <a:cubicBezTo>
                  <a:pt x="17213" y="13269"/>
                  <a:pt x="16594" y="20551"/>
                  <a:pt x="8270" y="19872"/>
                </a:cubicBezTo>
                <a:cubicBezTo>
                  <a:pt x="-53" y="19193"/>
                  <a:pt x="-2048" y="12405"/>
                  <a:pt x="2079" y="6110"/>
                </a:cubicBezTo>
                <a:cubicBezTo>
                  <a:pt x="6138" y="-185"/>
                  <a:pt x="8683" y="6480"/>
                  <a:pt x="10403" y="4197"/>
                </a:cubicBezTo>
                <a:cubicBezTo>
                  <a:pt x="12329" y="1913"/>
                  <a:pt x="11160" y="-1049"/>
                  <a:pt x="13705" y="370"/>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3" name="Shape"/>
          <p:cNvSpPr/>
          <p:nvPr/>
        </p:nvSpPr>
        <p:spPr>
          <a:xfrm>
            <a:off x="5605998" y="4442246"/>
            <a:ext cx="121458" cy="132332"/>
          </a:xfrm>
          <a:custGeom>
            <a:avLst/>
            <a:gdLst/>
            <a:ahLst/>
            <a:cxnLst>
              <a:cxn ang="0">
                <a:pos x="wd2" y="hd2"/>
              </a:cxn>
              <a:cxn ang="5400000">
                <a:pos x="wd2" y="hd2"/>
              </a:cxn>
              <a:cxn ang="10800000">
                <a:pos x="wd2" y="hd2"/>
              </a:cxn>
              <a:cxn ang="16200000">
                <a:pos x="wd2" y="hd2"/>
              </a:cxn>
            </a:cxnLst>
            <a:rect l="0" t="0" r="r" b="b"/>
            <a:pathLst>
              <a:path w="15612" h="18230" extrusionOk="0">
                <a:moveTo>
                  <a:pt x="7928" y="67"/>
                </a:moveTo>
                <a:cubicBezTo>
                  <a:pt x="7928" y="67"/>
                  <a:pt x="16997" y="1037"/>
                  <a:pt x="15431" y="6503"/>
                </a:cubicBezTo>
                <a:cubicBezTo>
                  <a:pt x="13782" y="11969"/>
                  <a:pt x="11886" y="20433"/>
                  <a:pt x="3806" y="17700"/>
                </a:cubicBezTo>
                <a:cubicBezTo>
                  <a:pt x="-4603" y="14967"/>
                  <a:pt x="2817" y="-1167"/>
                  <a:pt x="7928" y="67"/>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4" name="Shape"/>
          <p:cNvSpPr/>
          <p:nvPr/>
        </p:nvSpPr>
        <p:spPr>
          <a:xfrm>
            <a:off x="7041147" y="6157144"/>
            <a:ext cx="384251" cy="167113"/>
          </a:xfrm>
          <a:custGeom>
            <a:avLst/>
            <a:gdLst/>
            <a:ahLst/>
            <a:cxnLst>
              <a:cxn ang="0">
                <a:pos x="wd2" y="hd2"/>
              </a:cxn>
              <a:cxn ang="5400000">
                <a:pos x="wd2" y="hd2"/>
              </a:cxn>
              <a:cxn ang="10800000">
                <a:pos x="wd2" y="hd2"/>
              </a:cxn>
              <a:cxn ang="16200000">
                <a:pos x="wd2" y="hd2"/>
              </a:cxn>
            </a:cxnLst>
            <a:rect l="0" t="0" r="r" b="b"/>
            <a:pathLst>
              <a:path w="20114" h="20785" extrusionOk="0">
                <a:moveTo>
                  <a:pt x="19111" y="13948"/>
                </a:moveTo>
                <a:cubicBezTo>
                  <a:pt x="18180" y="15303"/>
                  <a:pt x="17248" y="15782"/>
                  <a:pt x="16382" y="15782"/>
                </a:cubicBezTo>
                <a:cubicBezTo>
                  <a:pt x="15550" y="15782"/>
                  <a:pt x="13387" y="16260"/>
                  <a:pt x="12155" y="17774"/>
                </a:cubicBezTo>
                <a:cubicBezTo>
                  <a:pt x="10957" y="19368"/>
                  <a:pt x="4268" y="21600"/>
                  <a:pt x="2504" y="20484"/>
                </a:cubicBezTo>
                <a:cubicBezTo>
                  <a:pt x="607" y="19129"/>
                  <a:pt x="-1357" y="17376"/>
                  <a:pt x="1272" y="12434"/>
                </a:cubicBezTo>
                <a:cubicBezTo>
                  <a:pt x="3902" y="7652"/>
                  <a:pt x="5499" y="8369"/>
                  <a:pt x="6897" y="7652"/>
                </a:cubicBezTo>
                <a:cubicBezTo>
                  <a:pt x="8328" y="6775"/>
                  <a:pt x="9926" y="0"/>
                  <a:pt x="9926" y="0"/>
                </a:cubicBezTo>
                <a:cubicBezTo>
                  <a:pt x="9926" y="0"/>
                  <a:pt x="19877" y="956"/>
                  <a:pt x="20043" y="4304"/>
                </a:cubicBezTo>
                <a:cubicBezTo>
                  <a:pt x="20243" y="7492"/>
                  <a:pt x="20043" y="12593"/>
                  <a:pt x="19111" y="13948"/>
                </a:cubicBezTo>
              </a:path>
            </a:pathLst>
          </a:custGeom>
          <a:solidFill>
            <a:srgbClr val="012A2A"/>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5" name="Shape"/>
          <p:cNvSpPr/>
          <p:nvPr/>
        </p:nvSpPr>
        <p:spPr>
          <a:xfrm>
            <a:off x="7511876" y="6227429"/>
            <a:ext cx="198584" cy="210172"/>
          </a:xfrm>
          <a:custGeom>
            <a:avLst/>
            <a:gdLst/>
            <a:ahLst/>
            <a:cxnLst>
              <a:cxn ang="0">
                <a:pos x="wd2" y="hd2"/>
              </a:cxn>
              <a:cxn ang="5400000">
                <a:pos x="wd2" y="hd2"/>
              </a:cxn>
              <a:cxn ang="10800000">
                <a:pos x="wd2" y="hd2"/>
              </a:cxn>
              <a:cxn ang="16200000">
                <a:pos x="wd2" y="hd2"/>
              </a:cxn>
            </a:cxnLst>
            <a:rect l="0" t="0" r="r" b="b"/>
            <a:pathLst>
              <a:path w="21258" h="21311" extrusionOk="0">
                <a:moveTo>
                  <a:pt x="18737" y="18486"/>
                </a:moveTo>
                <a:cubicBezTo>
                  <a:pt x="16208" y="19589"/>
                  <a:pt x="11355" y="21600"/>
                  <a:pt x="7117" y="21276"/>
                </a:cubicBezTo>
                <a:cubicBezTo>
                  <a:pt x="2127" y="20692"/>
                  <a:pt x="213" y="17578"/>
                  <a:pt x="8" y="15762"/>
                </a:cubicBezTo>
                <a:cubicBezTo>
                  <a:pt x="-197" y="13751"/>
                  <a:pt x="3699" y="8303"/>
                  <a:pt x="4793" y="6616"/>
                </a:cubicBezTo>
                <a:cubicBezTo>
                  <a:pt x="5955" y="4995"/>
                  <a:pt x="6160" y="0"/>
                  <a:pt x="6160" y="0"/>
                </a:cubicBezTo>
                <a:cubicBezTo>
                  <a:pt x="6160" y="0"/>
                  <a:pt x="20856" y="389"/>
                  <a:pt x="20856" y="1492"/>
                </a:cubicBezTo>
                <a:cubicBezTo>
                  <a:pt x="21061" y="2595"/>
                  <a:pt x="21061" y="5319"/>
                  <a:pt x="21198" y="7135"/>
                </a:cubicBezTo>
                <a:cubicBezTo>
                  <a:pt x="21403" y="9016"/>
                  <a:pt x="21198" y="17384"/>
                  <a:pt x="18737" y="18486"/>
                </a:cubicBezTo>
              </a:path>
            </a:pathLst>
          </a:custGeom>
          <a:solidFill>
            <a:srgbClr val="012A2A"/>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6" name="Shape"/>
          <p:cNvSpPr/>
          <p:nvPr/>
        </p:nvSpPr>
        <p:spPr>
          <a:xfrm>
            <a:off x="7389144" y="5223435"/>
            <a:ext cx="353598" cy="1048729"/>
          </a:xfrm>
          <a:custGeom>
            <a:avLst/>
            <a:gdLst/>
            <a:ahLst/>
            <a:cxnLst>
              <a:cxn ang="0">
                <a:pos x="wd2" y="hd2"/>
              </a:cxn>
              <a:cxn ang="5400000">
                <a:pos x="wd2" y="hd2"/>
              </a:cxn>
              <a:cxn ang="10800000">
                <a:pos x="wd2" y="hd2"/>
              </a:cxn>
              <a:cxn ang="16200000">
                <a:pos x="wd2" y="hd2"/>
              </a:cxn>
            </a:cxnLst>
            <a:rect l="0" t="0" r="r" b="b"/>
            <a:pathLst>
              <a:path w="21600" h="21329" extrusionOk="0">
                <a:moveTo>
                  <a:pt x="21600" y="21111"/>
                </a:moveTo>
                <a:cubicBezTo>
                  <a:pt x="21600" y="21111"/>
                  <a:pt x="20512" y="21435"/>
                  <a:pt x="17871" y="21292"/>
                </a:cubicBezTo>
                <a:cubicBezTo>
                  <a:pt x="15229" y="21150"/>
                  <a:pt x="11072" y="20890"/>
                  <a:pt x="10295" y="20670"/>
                </a:cubicBezTo>
                <a:cubicBezTo>
                  <a:pt x="9557" y="20449"/>
                  <a:pt x="8353" y="16830"/>
                  <a:pt x="8003" y="15662"/>
                </a:cubicBezTo>
                <a:cubicBezTo>
                  <a:pt x="7576" y="14443"/>
                  <a:pt x="8236" y="11407"/>
                  <a:pt x="8003" y="10823"/>
                </a:cubicBezTo>
                <a:cubicBezTo>
                  <a:pt x="7459" y="10603"/>
                  <a:pt x="8236" y="10745"/>
                  <a:pt x="6138" y="9435"/>
                </a:cubicBezTo>
                <a:cubicBezTo>
                  <a:pt x="1865" y="6685"/>
                  <a:pt x="0" y="56"/>
                  <a:pt x="0" y="56"/>
                </a:cubicBezTo>
                <a:cubicBezTo>
                  <a:pt x="427" y="-165"/>
                  <a:pt x="16433" y="276"/>
                  <a:pt x="16899" y="1236"/>
                </a:cubicBezTo>
                <a:cubicBezTo>
                  <a:pt x="17327" y="2183"/>
                  <a:pt x="17987" y="6801"/>
                  <a:pt x="18220" y="9357"/>
                </a:cubicBezTo>
                <a:cubicBezTo>
                  <a:pt x="20629" y="11666"/>
                  <a:pt x="21056" y="14261"/>
                  <a:pt x="20706" y="15039"/>
                </a:cubicBezTo>
                <a:cubicBezTo>
                  <a:pt x="20396" y="15766"/>
                  <a:pt x="21600" y="21111"/>
                  <a:pt x="21600" y="21111"/>
                </a:cubicBezTo>
              </a:path>
            </a:pathLst>
          </a:custGeom>
          <a:solidFill>
            <a:srgbClr val="00216C"/>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7" name="Shape"/>
          <p:cNvSpPr/>
          <p:nvPr/>
        </p:nvSpPr>
        <p:spPr>
          <a:xfrm>
            <a:off x="7164744" y="5206901"/>
            <a:ext cx="279747" cy="1009395"/>
          </a:xfrm>
          <a:custGeom>
            <a:avLst/>
            <a:gdLst/>
            <a:ahLst/>
            <a:cxnLst>
              <a:cxn ang="0">
                <a:pos x="wd2" y="hd2"/>
              </a:cxn>
              <a:cxn ang="5400000">
                <a:pos x="wd2" y="hd2"/>
              </a:cxn>
              <a:cxn ang="10800000">
                <a:pos x="wd2" y="hd2"/>
              </a:cxn>
              <a:cxn ang="16200000">
                <a:pos x="wd2" y="hd2"/>
              </a:cxn>
            </a:cxnLst>
            <a:rect l="0" t="0" r="r" b="b"/>
            <a:pathLst>
              <a:path w="19229" h="21202" extrusionOk="0">
                <a:moveTo>
                  <a:pt x="14905" y="21145"/>
                </a:moveTo>
                <a:cubicBezTo>
                  <a:pt x="4831" y="20878"/>
                  <a:pt x="2719" y="20049"/>
                  <a:pt x="2719" y="20049"/>
                </a:cubicBezTo>
                <a:cubicBezTo>
                  <a:pt x="2719" y="20049"/>
                  <a:pt x="4347" y="18577"/>
                  <a:pt x="3731" y="17668"/>
                </a:cubicBezTo>
                <a:cubicBezTo>
                  <a:pt x="3115" y="16758"/>
                  <a:pt x="3335" y="13254"/>
                  <a:pt x="3467" y="12117"/>
                </a:cubicBezTo>
                <a:cubicBezTo>
                  <a:pt x="2104" y="11475"/>
                  <a:pt x="740" y="8720"/>
                  <a:pt x="256" y="7704"/>
                </a:cubicBezTo>
                <a:cubicBezTo>
                  <a:pt x="-228" y="6687"/>
                  <a:pt x="124" y="0"/>
                  <a:pt x="124" y="0"/>
                </a:cubicBezTo>
                <a:lnTo>
                  <a:pt x="16269" y="950"/>
                </a:lnTo>
                <a:cubicBezTo>
                  <a:pt x="16269" y="950"/>
                  <a:pt x="18117" y="4427"/>
                  <a:pt x="17633" y="5403"/>
                </a:cubicBezTo>
                <a:cubicBezTo>
                  <a:pt x="17149" y="6380"/>
                  <a:pt x="16137" y="10125"/>
                  <a:pt x="17369" y="11663"/>
                </a:cubicBezTo>
                <a:cubicBezTo>
                  <a:pt x="18732" y="13254"/>
                  <a:pt x="18732" y="17253"/>
                  <a:pt x="18732" y="18230"/>
                </a:cubicBezTo>
                <a:cubicBezTo>
                  <a:pt x="18645" y="19219"/>
                  <a:pt x="21372" y="21600"/>
                  <a:pt x="14905" y="21145"/>
                </a:cubicBezTo>
              </a:path>
            </a:pathLst>
          </a:custGeom>
          <a:solidFill>
            <a:srgbClr val="00216C"/>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8" name="Shape"/>
          <p:cNvSpPr/>
          <p:nvPr/>
        </p:nvSpPr>
        <p:spPr>
          <a:xfrm>
            <a:off x="7164734" y="5206901"/>
            <a:ext cx="507721" cy="994589"/>
          </a:xfrm>
          <a:custGeom>
            <a:avLst/>
            <a:gdLst/>
            <a:ahLst/>
            <a:cxnLst>
              <a:cxn ang="0">
                <a:pos x="wd2" y="hd2"/>
              </a:cxn>
              <a:cxn ang="5400000">
                <a:pos x="wd2" y="hd2"/>
              </a:cxn>
              <a:cxn ang="10800000">
                <a:pos x="wd2" y="hd2"/>
              </a:cxn>
              <a:cxn ang="16200000">
                <a:pos x="wd2" y="hd2"/>
              </a:cxn>
            </a:cxnLst>
            <a:rect l="0" t="0" r="r" b="b"/>
            <a:pathLst>
              <a:path w="21460" h="21600" extrusionOk="0">
                <a:moveTo>
                  <a:pt x="21460" y="3044"/>
                </a:moveTo>
                <a:cubicBezTo>
                  <a:pt x="21082" y="3874"/>
                  <a:pt x="19411" y="4995"/>
                  <a:pt x="12184" y="4068"/>
                </a:cubicBezTo>
                <a:cubicBezTo>
                  <a:pt x="10431" y="3833"/>
                  <a:pt x="9514" y="5701"/>
                  <a:pt x="7842" y="6171"/>
                </a:cubicBezTo>
                <a:cubicBezTo>
                  <a:pt x="6251" y="6642"/>
                  <a:pt x="3500" y="8787"/>
                  <a:pt x="3662" y="9963"/>
                </a:cubicBezTo>
                <a:cubicBezTo>
                  <a:pt x="4121" y="12384"/>
                  <a:pt x="3420" y="12578"/>
                  <a:pt x="3420" y="12578"/>
                </a:cubicBezTo>
                <a:lnTo>
                  <a:pt x="3959" y="20507"/>
                </a:lnTo>
                <a:lnTo>
                  <a:pt x="5550" y="21600"/>
                </a:lnTo>
                <a:cubicBezTo>
                  <a:pt x="2449" y="21240"/>
                  <a:pt x="1667" y="20742"/>
                  <a:pt x="1667" y="20742"/>
                </a:cubicBezTo>
                <a:cubicBezTo>
                  <a:pt x="1667" y="20742"/>
                  <a:pt x="2664" y="19220"/>
                  <a:pt x="2287" y="18279"/>
                </a:cubicBezTo>
                <a:cubicBezTo>
                  <a:pt x="1909" y="17338"/>
                  <a:pt x="2044" y="13713"/>
                  <a:pt x="2125" y="12537"/>
                </a:cubicBezTo>
                <a:cubicBezTo>
                  <a:pt x="1289" y="11872"/>
                  <a:pt x="453" y="9022"/>
                  <a:pt x="157" y="7970"/>
                </a:cubicBezTo>
                <a:cubicBezTo>
                  <a:pt x="-140" y="6919"/>
                  <a:pt x="76" y="0"/>
                  <a:pt x="76" y="0"/>
                </a:cubicBezTo>
                <a:lnTo>
                  <a:pt x="9891" y="941"/>
                </a:lnTo>
                <a:cubicBezTo>
                  <a:pt x="9811" y="595"/>
                  <a:pt x="9811" y="387"/>
                  <a:pt x="9811" y="387"/>
                </a:cubicBezTo>
                <a:cubicBezTo>
                  <a:pt x="10134" y="152"/>
                  <a:pt x="21002" y="664"/>
                  <a:pt x="21298" y="1688"/>
                </a:cubicBezTo>
                <a:cubicBezTo>
                  <a:pt x="21298" y="1910"/>
                  <a:pt x="21379" y="2422"/>
                  <a:pt x="21460" y="3044"/>
                </a:cubicBezTo>
              </a:path>
            </a:pathLst>
          </a:custGeom>
          <a:solidFill>
            <a:srgbClr val="00183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29" name="Shape"/>
          <p:cNvSpPr/>
          <p:nvPr/>
        </p:nvSpPr>
        <p:spPr>
          <a:xfrm>
            <a:off x="7420069" y="5396426"/>
            <a:ext cx="325483" cy="875738"/>
          </a:xfrm>
          <a:custGeom>
            <a:avLst/>
            <a:gdLst/>
            <a:ahLst/>
            <a:cxnLst>
              <a:cxn ang="0">
                <a:pos x="wd2" y="hd2"/>
              </a:cxn>
              <a:cxn ang="5400000">
                <a:pos x="wd2" y="hd2"/>
              </a:cxn>
              <a:cxn ang="10800000">
                <a:pos x="wd2" y="hd2"/>
              </a:cxn>
              <a:cxn ang="16200000">
                <a:pos x="wd2" y="hd2"/>
              </a:cxn>
            </a:cxnLst>
            <a:rect l="0" t="0" r="r" b="b"/>
            <a:pathLst>
              <a:path w="21600" h="21443" extrusionOk="0">
                <a:moveTo>
                  <a:pt x="21600" y="21182"/>
                </a:moveTo>
                <a:cubicBezTo>
                  <a:pt x="21600" y="21182"/>
                  <a:pt x="20416" y="21572"/>
                  <a:pt x="17542" y="21400"/>
                </a:cubicBezTo>
                <a:cubicBezTo>
                  <a:pt x="14668" y="21228"/>
                  <a:pt x="10145" y="20916"/>
                  <a:pt x="9299" y="20651"/>
                </a:cubicBezTo>
                <a:cubicBezTo>
                  <a:pt x="8496" y="20385"/>
                  <a:pt x="7186" y="16028"/>
                  <a:pt x="6805" y="14606"/>
                </a:cubicBezTo>
                <a:cubicBezTo>
                  <a:pt x="6341" y="13154"/>
                  <a:pt x="7059" y="9499"/>
                  <a:pt x="6805" y="8796"/>
                </a:cubicBezTo>
                <a:cubicBezTo>
                  <a:pt x="6214" y="8531"/>
                  <a:pt x="6932" y="8749"/>
                  <a:pt x="4777" y="7125"/>
                </a:cubicBezTo>
                <a:cubicBezTo>
                  <a:pt x="2621" y="5438"/>
                  <a:pt x="1099" y="2533"/>
                  <a:pt x="0" y="113"/>
                </a:cubicBezTo>
                <a:cubicBezTo>
                  <a:pt x="127" y="19"/>
                  <a:pt x="380" y="-28"/>
                  <a:pt x="592" y="19"/>
                </a:cubicBezTo>
                <a:cubicBezTo>
                  <a:pt x="1184" y="722"/>
                  <a:pt x="5495" y="7562"/>
                  <a:pt x="8961" y="8406"/>
                </a:cubicBezTo>
                <a:cubicBezTo>
                  <a:pt x="8581" y="9858"/>
                  <a:pt x="8243" y="18448"/>
                  <a:pt x="10990" y="19635"/>
                </a:cubicBezTo>
                <a:cubicBezTo>
                  <a:pt x="13738" y="20869"/>
                  <a:pt x="17542" y="21353"/>
                  <a:pt x="19825" y="20916"/>
                </a:cubicBezTo>
                <a:cubicBezTo>
                  <a:pt x="20163" y="20822"/>
                  <a:pt x="20755" y="20744"/>
                  <a:pt x="21346" y="20697"/>
                </a:cubicBezTo>
                <a:cubicBezTo>
                  <a:pt x="21473" y="20963"/>
                  <a:pt x="21600" y="21182"/>
                  <a:pt x="21600" y="21182"/>
                </a:cubicBezTo>
              </a:path>
            </a:pathLst>
          </a:custGeom>
          <a:solidFill>
            <a:srgbClr val="00183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0" name="Shape"/>
          <p:cNvSpPr/>
          <p:nvPr/>
        </p:nvSpPr>
        <p:spPr>
          <a:xfrm>
            <a:off x="7025574" y="4168662"/>
            <a:ext cx="220671" cy="560935"/>
          </a:xfrm>
          <a:custGeom>
            <a:avLst/>
            <a:gdLst/>
            <a:ahLst/>
            <a:cxnLst>
              <a:cxn ang="0">
                <a:pos x="wd2" y="hd2"/>
              </a:cxn>
              <a:cxn ang="5400000">
                <a:pos x="wd2" y="hd2"/>
              </a:cxn>
              <a:cxn ang="10800000">
                <a:pos x="wd2" y="hd2"/>
              </a:cxn>
              <a:cxn ang="16200000">
                <a:pos x="wd2" y="hd2"/>
              </a:cxn>
            </a:cxnLst>
            <a:rect l="0" t="0" r="r" b="b"/>
            <a:pathLst>
              <a:path w="18080" h="19089" extrusionOk="0">
                <a:moveTo>
                  <a:pt x="17631" y="10489"/>
                </a:moveTo>
                <a:cubicBezTo>
                  <a:pt x="16583" y="10902"/>
                  <a:pt x="13018" y="16378"/>
                  <a:pt x="12022" y="17464"/>
                </a:cubicBezTo>
                <a:cubicBezTo>
                  <a:pt x="10973" y="18572"/>
                  <a:pt x="8457" y="19811"/>
                  <a:pt x="3424" y="18572"/>
                </a:cubicBezTo>
                <a:cubicBezTo>
                  <a:pt x="-2920" y="17051"/>
                  <a:pt x="1327" y="9815"/>
                  <a:pt x="2218" y="8815"/>
                </a:cubicBezTo>
                <a:cubicBezTo>
                  <a:pt x="3109" y="7838"/>
                  <a:pt x="4734" y="4100"/>
                  <a:pt x="5468" y="2079"/>
                </a:cubicBezTo>
                <a:cubicBezTo>
                  <a:pt x="6202" y="58"/>
                  <a:pt x="8614" y="232"/>
                  <a:pt x="8614" y="232"/>
                </a:cubicBezTo>
                <a:cubicBezTo>
                  <a:pt x="18680" y="-1789"/>
                  <a:pt x="18680" y="10054"/>
                  <a:pt x="17631" y="10489"/>
                </a:cubicBezTo>
              </a:path>
            </a:pathLst>
          </a:custGeom>
          <a:solidFill>
            <a:srgbClr val="001F5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1" name="Shape"/>
          <p:cNvSpPr/>
          <p:nvPr/>
        </p:nvSpPr>
        <p:spPr>
          <a:xfrm>
            <a:off x="6916430" y="4541786"/>
            <a:ext cx="447119" cy="214795"/>
          </a:xfrm>
          <a:custGeom>
            <a:avLst/>
            <a:gdLst/>
            <a:ahLst/>
            <a:cxnLst>
              <a:cxn ang="0">
                <a:pos x="wd2" y="hd2"/>
              </a:cxn>
              <a:cxn ang="5400000">
                <a:pos x="wd2" y="hd2"/>
              </a:cxn>
              <a:cxn ang="10800000">
                <a:pos x="wd2" y="hd2"/>
              </a:cxn>
              <a:cxn ang="16200000">
                <a:pos x="wd2" y="hd2"/>
              </a:cxn>
            </a:cxnLst>
            <a:rect l="0" t="0" r="r" b="b"/>
            <a:pathLst>
              <a:path w="20722" h="19467" extrusionOk="0">
                <a:moveTo>
                  <a:pt x="16290" y="14442"/>
                </a:moveTo>
                <a:cubicBezTo>
                  <a:pt x="14787" y="14155"/>
                  <a:pt x="10897" y="17831"/>
                  <a:pt x="7302" y="19153"/>
                </a:cubicBezTo>
                <a:cubicBezTo>
                  <a:pt x="3736" y="20474"/>
                  <a:pt x="730" y="17200"/>
                  <a:pt x="730" y="17200"/>
                </a:cubicBezTo>
                <a:cubicBezTo>
                  <a:pt x="-242" y="15074"/>
                  <a:pt x="-95" y="12489"/>
                  <a:pt x="318" y="7778"/>
                </a:cubicBezTo>
                <a:cubicBezTo>
                  <a:pt x="730" y="3125"/>
                  <a:pt x="3324" y="2436"/>
                  <a:pt x="4326" y="2436"/>
                </a:cubicBezTo>
                <a:cubicBezTo>
                  <a:pt x="5327" y="2436"/>
                  <a:pt x="13549" y="1344"/>
                  <a:pt x="15288" y="483"/>
                </a:cubicBezTo>
                <a:cubicBezTo>
                  <a:pt x="17056" y="-149"/>
                  <a:pt x="19855" y="-1126"/>
                  <a:pt x="20621" y="4734"/>
                </a:cubicBezTo>
                <a:cubicBezTo>
                  <a:pt x="21358" y="10536"/>
                  <a:pt x="17881" y="14787"/>
                  <a:pt x="16290" y="14442"/>
                </a:cubicBezTo>
              </a:path>
            </a:pathLst>
          </a:custGeom>
          <a:solidFill>
            <a:srgbClr val="001F5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2" name="Shape"/>
          <p:cNvSpPr/>
          <p:nvPr/>
        </p:nvSpPr>
        <p:spPr>
          <a:xfrm>
            <a:off x="6932941" y="4609714"/>
            <a:ext cx="132928" cy="104614"/>
          </a:xfrm>
          <a:custGeom>
            <a:avLst/>
            <a:gdLst/>
            <a:ahLst/>
            <a:cxnLst>
              <a:cxn ang="0">
                <a:pos x="wd2" y="hd2"/>
              </a:cxn>
              <a:cxn ang="5400000">
                <a:pos x="wd2" y="hd2"/>
              </a:cxn>
              <a:cxn ang="10800000">
                <a:pos x="wd2" y="hd2"/>
              </a:cxn>
              <a:cxn ang="16200000">
                <a:pos x="wd2" y="hd2"/>
              </a:cxn>
            </a:cxnLst>
            <a:rect l="0" t="0" r="r" b="b"/>
            <a:pathLst>
              <a:path w="16533" h="15830" extrusionOk="0">
                <a:moveTo>
                  <a:pt x="1308" y="13310"/>
                </a:moveTo>
                <a:cubicBezTo>
                  <a:pt x="-2003" y="8148"/>
                  <a:pt x="2017" y="2510"/>
                  <a:pt x="2017" y="2510"/>
                </a:cubicBezTo>
                <a:cubicBezTo>
                  <a:pt x="3515" y="311"/>
                  <a:pt x="12187" y="-3225"/>
                  <a:pt x="15971" y="6237"/>
                </a:cubicBezTo>
                <a:cubicBezTo>
                  <a:pt x="19597" y="15699"/>
                  <a:pt x="4619" y="18375"/>
                  <a:pt x="1308" y="13310"/>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3" name="Shape"/>
          <p:cNvSpPr/>
          <p:nvPr/>
        </p:nvSpPr>
        <p:spPr>
          <a:xfrm>
            <a:off x="7129467" y="4088743"/>
            <a:ext cx="590252" cy="1249655"/>
          </a:xfrm>
          <a:custGeom>
            <a:avLst/>
            <a:gdLst/>
            <a:ahLst/>
            <a:cxnLst>
              <a:cxn ang="0">
                <a:pos x="wd2" y="hd2"/>
              </a:cxn>
              <a:cxn ang="5400000">
                <a:pos x="wd2" y="hd2"/>
              </a:cxn>
              <a:cxn ang="10800000">
                <a:pos x="wd2" y="hd2"/>
              </a:cxn>
              <a:cxn ang="16200000">
                <a:pos x="wd2" y="hd2"/>
              </a:cxn>
            </a:cxnLst>
            <a:rect l="0" t="0" r="r" b="b"/>
            <a:pathLst>
              <a:path w="21115" h="21538" extrusionOk="0">
                <a:moveTo>
                  <a:pt x="14655" y="21538"/>
                </a:moveTo>
                <a:cubicBezTo>
                  <a:pt x="11966" y="21538"/>
                  <a:pt x="9255" y="20911"/>
                  <a:pt x="8480" y="20350"/>
                </a:cubicBezTo>
                <a:cubicBezTo>
                  <a:pt x="7273" y="20757"/>
                  <a:pt x="4311" y="20845"/>
                  <a:pt x="1804" y="20449"/>
                </a:cubicBezTo>
                <a:cubicBezTo>
                  <a:pt x="118" y="20196"/>
                  <a:pt x="711" y="19514"/>
                  <a:pt x="711" y="19514"/>
                </a:cubicBezTo>
                <a:cubicBezTo>
                  <a:pt x="711" y="19514"/>
                  <a:pt x="1599" y="12322"/>
                  <a:pt x="1280" y="11453"/>
                </a:cubicBezTo>
                <a:cubicBezTo>
                  <a:pt x="1030" y="10903"/>
                  <a:pt x="847" y="8813"/>
                  <a:pt x="711" y="7263"/>
                </a:cubicBezTo>
                <a:cubicBezTo>
                  <a:pt x="642" y="6427"/>
                  <a:pt x="4" y="5745"/>
                  <a:pt x="4" y="4975"/>
                </a:cubicBezTo>
                <a:cubicBezTo>
                  <a:pt x="4" y="4282"/>
                  <a:pt x="-64" y="2358"/>
                  <a:pt x="323" y="1863"/>
                </a:cubicBezTo>
                <a:cubicBezTo>
                  <a:pt x="323" y="1863"/>
                  <a:pt x="961" y="1335"/>
                  <a:pt x="2761" y="1060"/>
                </a:cubicBezTo>
                <a:cubicBezTo>
                  <a:pt x="4493" y="785"/>
                  <a:pt x="6680" y="653"/>
                  <a:pt x="7774" y="653"/>
                </a:cubicBezTo>
                <a:cubicBezTo>
                  <a:pt x="8868" y="653"/>
                  <a:pt x="10941" y="-62"/>
                  <a:pt x="11761" y="4"/>
                </a:cubicBezTo>
                <a:cubicBezTo>
                  <a:pt x="12604" y="37"/>
                  <a:pt x="13630" y="378"/>
                  <a:pt x="14404" y="1027"/>
                </a:cubicBezTo>
                <a:cubicBezTo>
                  <a:pt x="15430" y="1214"/>
                  <a:pt x="17754" y="1247"/>
                  <a:pt x="19417" y="1929"/>
                </a:cubicBezTo>
                <a:cubicBezTo>
                  <a:pt x="21080" y="2611"/>
                  <a:pt x="18642" y="8505"/>
                  <a:pt x="18642" y="9220"/>
                </a:cubicBezTo>
                <a:cubicBezTo>
                  <a:pt x="18642" y="9935"/>
                  <a:pt x="17549" y="13136"/>
                  <a:pt x="18255" y="14378"/>
                </a:cubicBezTo>
                <a:cubicBezTo>
                  <a:pt x="18916" y="15577"/>
                  <a:pt x="20579" y="19888"/>
                  <a:pt x="21080" y="20229"/>
                </a:cubicBezTo>
                <a:cubicBezTo>
                  <a:pt x="21536" y="20603"/>
                  <a:pt x="17366" y="21538"/>
                  <a:pt x="14655" y="21538"/>
                </a:cubicBezTo>
              </a:path>
            </a:pathLst>
          </a:custGeom>
          <a:solidFill>
            <a:srgbClr val="00216C"/>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4" name="Shape"/>
          <p:cNvSpPr/>
          <p:nvPr/>
        </p:nvSpPr>
        <p:spPr>
          <a:xfrm>
            <a:off x="7580690" y="4200430"/>
            <a:ext cx="100198" cy="408185"/>
          </a:xfrm>
          <a:custGeom>
            <a:avLst/>
            <a:gdLst/>
            <a:ahLst/>
            <a:cxnLst>
              <a:cxn ang="0">
                <a:pos x="wd2" y="hd2"/>
              </a:cxn>
              <a:cxn ang="5400000">
                <a:pos x="wd2" y="hd2"/>
              </a:cxn>
              <a:cxn ang="10800000">
                <a:pos x="wd2" y="hd2"/>
              </a:cxn>
              <a:cxn ang="16200000">
                <a:pos x="wd2" y="hd2"/>
              </a:cxn>
            </a:cxnLst>
            <a:rect l="0" t="0" r="r" b="b"/>
            <a:pathLst>
              <a:path w="19356" h="20528" extrusionOk="0">
                <a:moveTo>
                  <a:pt x="19356" y="6975"/>
                </a:moveTo>
                <a:cubicBezTo>
                  <a:pt x="19356" y="6975"/>
                  <a:pt x="19109" y="12857"/>
                  <a:pt x="17628" y="13693"/>
                </a:cubicBezTo>
                <a:cubicBezTo>
                  <a:pt x="16270" y="14496"/>
                  <a:pt x="14172" y="18611"/>
                  <a:pt x="12814" y="20121"/>
                </a:cubicBezTo>
                <a:cubicBezTo>
                  <a:pt x="11333" y="21600"/>
                  <a:pt x="8988" y="18771"/>
                  <a:pt x="5532" y="16039"/>
                </a:cubicBezTo>
                <a:cubicBezTo>
                  <a:pt x="1582" y="13339"/>
                  <a:pt x="-2244" y="7361"/>
                  <a:pt x="1582" y="3825"/>
                </a:cubicBezTo>
                <a:cubicBezTo>
                  <a:pt x="5779" y="193"/>
                  <a:pt x="16270" y="0"/>
                  <a:pt x="16270" y="0"/>
                </a:cubicBezTo>
                <a:lnTo>
                  <a:pt x="19356" y="6975"/>
                </a:lnTo>
              </a:path>
            </a:pathLst>
          </a:custGeom>
          <a:solidFill>
            <a:srgbClr val="001F5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5" name="Shape"/>
          <p:cNvSpPr/>
          <p:nvPr/>
        </p:nvSpPr>
        <p:spPr>
          <a:xfrm>
            <a:off x="7126653" y="4132957"/>
            <a:ext cx="253420" cy="1155486"/>
          </a:xfrm>
          <a:custGeom>
            <a:avLst/>
            <a:gdLst/>
            <a:ahLst/>
            <a:cxnLst>
              <a:cxn ang="0">
                <a:pos x="wd2" y="hd2"/>
              </a:cxn>
              <a:cxn ang="5400000">
                <a:pos x="wd2" y="hd2"/>
              </a:cxn>
              <a:cxn ang="10800000">
                <a:pos x="wd2" y="hd2"/>
              </a:cxn>
              <a:cxn ang="16200000">
                <a:pos x="wd2" y="hd2"/>
              </a:cxn>
            </a:cxnLst>
            <a:rect l="0" t="0" r="r" b="b"/>
            <a:pathLst>
              <a:path w="21449" h="21455" extrusionOk="0">
                <a:moveTo>
                  <a:pt x="21449" y="19504"/>
                </a:moveTo>
                <a:lnTo>
                  <a:pt x="20695" y="20972"/>
                </a:lnTo>
                <a:cubicBezTo>
                  <a:pt x="20695" y="20972"/>
                  <a:pt x="20372" y="21032"/>
                  <a:pt x="19779" y="21138"/>
                </a:cubicBezTo>
                <a:cubicBezTo>
                  <a:pt x="16763" y="21505"/>
                  <a:pt x="10030" y="21600"/>
                  <a:pt x="4266" y="21174"/>
                </a:cubicBezTo>
                <a:cubicBezTo>
                  <a:pt x="495" y="20842"/>
                  <a:pt x="1680" y="20167"/>
                  <a:pt x="1680" y="20167"/>
                </a:cubicBezTo>
                <a:cubicBezTo>
                  <a:pt x="1680" y="20167"/>
                  <a:pt x="3835" y="12422"/>
                  <a:pt x="3081" y="11487"/>
                </a:cubicBezTo>
                <a:cubicBezTo>
                  <a:pt x="2435" y="10895"/>
                  <a:pt x="2004" y="8645"/>
                  <a:pt x="1680" y="6975"/>
                </a:cubicBezTo>
                <a:cubicBezTo>
                  <a:pt x="1519" y="6075"/>
                  <a:pt x="11" y="5341"/>
                  <a:pt x="11" y="4512"/>
                </a:cubicBezTo>
                <a:cubicBezTo>
                  <a:pt x="11" y="3766"/>
                  <a:pt x="-151" y="1693"/>
                  <a:pt x="765" y="1161"/>
                </a:cubicBezTo>
                <a:cubicBezTo>
                  <a:pt x="765" y="1161"/>
                  <a:pt x="2327" y="592"/>
                  <a:pt x="6582" y="296"/>
                </a:cubicBezTo>
                <a:cubicBezTo>
                  <a:pt x="8360" y="166"/>
                  <a:pt x="10353" y="59"/>
                  <a:pt x="12346" y="0"/>
                </a:cubicBezTo>
                <a:cubicBezTo>
                  <a:pt x="14177" y="1267"/>
                  <a:pt x="15201" y="4512"/>
                  <a:pt x="13854" y="5246"/>
                </a:cubicBezTo>
                <a:cubicBezTo>
                  <a:pt x="13854" y="5246"/>
                  <a:pt x="6582" y="2522"/>
                  <a:pt x="6582" y="5672"/>
                </a:cubicBezTo>
                <a:cubicBezTo>
                  <a:pt x="6582" y="8811"/>
                  <a:pt x="8521" y="12967"/>
                  <a:pt x="7444" y="14661"/>
                </a:cubicBezTo>
                <a:cubicBezTo>
                  <a:pt x="6421" y="16354"/>
                  <a:pt x="8360" y="19930"/>
                  <a:pt x="17194" y="20333"/>
                </a:cubicBezTo>
                <a:cubicBezTo>
                  <a:pt x="18702" y="20368"/>
                  <a:pt x="19187" y="20132"/>
                  <a:pt x="19187" y="20132"/>
                </a:cubicBezTo>
                <a:lnTo>
                  <a:pt x="17786" y="14329"/>
                </a:lnTo>
                <a:lnTo>
                  <a:pt x="18863" y="11961"/>
                </a:lnTo>
                <a:lnTo>
                  <a:pt x="20372" y="10492"/>
                </a:lnTo>
                <a:lnTo>
                  <a:pt x="20372" y="12292"/>
                </a:lnTo>
                <a:lnTo>
                  <a:pt x="19456" y="14364"/>
                </a:lnTo>
                <a:lnTo>
                  <a:pt x="21449" y="19504"/>
                </a:lnTo>
              </a:path>
            </a:pathLst>
          </a:custGeom>
          <a:solidFill>
            <a:srgbClr val="001F5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6" name="Shape"/>
          <p:cNvSpPr/>
          <p:nvPr/>
        </p:nvSpPr>
        <p:spPr>
          <a:xfrm>
            <a:off x="7291550" y="4028356"/>
            <a:ext cx="183985" cy="261402"/>
          </a:xfrm>
          <a:custGeom>
            <a:avLst/>
            <a:gdLst/>
            <a:ahLst/>
            <a:cxnLst>
              <a:cxn ang="0">
                <a:pos x="wd2" y="hd2"/>
              </a:cxn>
              <a:cxn ang="5400000">
                <a:pos x="wd2" y="hd2"/>
              </a:cxn>
              <a:cxn ang="10800000">
                <a:pos x="wd2" y="hd2"/>
              </a:cxn>
              <a:cxn ang="16200000">
                <a:pos x="wd2" y="hd2"/>
              </a:cxn>
            </a:cxnLst>
            <a:rect l="0" t="0" r="r" b="b"/>
            <a:pathLst>
              <a:path w="18905" h="19734" extrusionOk="0">
                <a:moveTo>
                  <a:pt x="5477" y="19734"/>
                </a:moveTo>
                <a:cubicBezTo>
                  <a:pt x="5477" y="19734"/>
                  <a:pt x="-1527" y="16318"/>
                  <a:pt x="306" y="7226"/>
                </a:cubicBezTo>
                <a:cubicBezTo>
                  <a:pt x="2008" y="-1866"/>
                  <a:pt x="17913" y="203"/>
                  <a:pt x="17913" y="203"/>
                </a:cubicBezTo>
                <a:cubicBezTo>
                  <a:pt x="17913" y="203"/>
                  <a:pt x="17520" y="8333"/>
                  <a:pt x="18829" y="10209"/>
                </a:cubicBezTo>
                <a:cubicBezTo>
                  <a:pt x="20073" y="12277"/>
                  <a:pt x="5477" y="19734"/>
                  <a:pt x="5477" y="19734"/>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7" name="Shape"/>
          <p:cNvSpPr/>
          <p:nvPr/>
        </p:nvSpPr>
        <p:spPr>
          <a:xfrm>
            <a:off x="7413476" y="4042994"/>
            <a:ext cx="53750" cy="123332"/>
          </a:xfrm>
          <a:custGeom>
            <a:avLst/>
            <a:gdLst/>
            <a:ahLst/>
            <a:cxnLst>
              <a:cxn ang="0">
                <a:pos x="wd2" y="hd2"/>
              </a:cxn>
              <a:cxn ang="5400000">
                <a:pos x="wd2" y="hd2"/>
              </a:cxn>
              <a:cxn ang="10800000">
                <a:pos x="wd2" y="hd2"/>
              </a:cxn>
              <a:cxn ang="16200000">
                <a:pos x="wd2" y="hd2"/>
              </a:cxn>
            </a:cxnLst>
            <a:rect l="0" t="0" r="r" b="b"/>
            <a:pathLst>
              <a:path w="18966" h="19428" extrusionOk="0">
                <a:moveTo>
                  <a:pt x="18966" y="14333"/>
                </a:moveTo>
                <a:cubicBezTo>
                  <a:pt x="11316" y="18269"/>
                  <a:pt x="3666" y="21600"/>
                  <a:pt x="516" y="17664"/>
                </a:cubicBezTo>
                <a:cubicBezTo>
                  <a:pt x="-2634" y="13626"/>
                  <a:pt x="9291" y="5148"/>
                  <a:pt x="18291" y="0"/>
                </a:cubicBezTo>
                <a:cubicBezTo>
                  <a:pt x="18291" y="3230"/>
                  <a:pt x="18291" y="9488"/>
                  <a:pt x="18966" y="14333"/>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8" name="Shape"/>
          <p:cNvSpPr/>
          <p:nvPr/>
        </p:nvSpPr>
        <p:spPr>
          <a:xfrm>
            <a:off x="7290885" y="4029250"/>
            <a:ext cx="173531" cy="189384"/>
          </a:xfrm>
          <a:custGeom>
            <a:avLst/>
            <a:gdLst/>
            <a:ahLst/>
            <a:cxnLst>
              <a:cxn ang="0">
                <a:pos x="wd2" y="hd2"/>
              </a:cxn>
              <a:cxn ang="5400000">
                <a:pos x="wd2" y="hd2"/>
              </a:cxn>
              <a:cxn ang="10800000">
                <a:pos x="wd2" y="hd2"/>
              </a:cxn>
              <a:cxn ang="16200000">
                <a:pos x="wd2" y="hd2"/>
              </a:cxn>
            </a:cxnLst>
            <a:rect l="0" t="0" r="r" b="b"/>
            <a:pathLst>
              <a:path w="21239" h="18240" extrusionOk="0">
                <a:moveTo>
                  <a:pt x="21239" y="287"/>
                </a:moveTo>
                <a:cubicBezTo>
                  <a:pt x="21239" y="287"/>
                  <a:pt x="21239" y="837"/>
                  <a:pt x="21239" y="1877"/>
                </a:cubicBezTo>
                <a:cubicBezTo>
                  <a:pt x="20537" y="3958"/>
                  <a:pt x="19056" y="6711"/>
                  <a:pt x="15936" y="9281"/>
                </a:cubicBezTo>
                <a:cubicBezTo>
                  <a:pt x="10244" y="14483"/>
                  <a:pt x="6501" y="19133"/>
                  <a:pt x="965" y="18093"/>
                </a:cubicBezTo>
                <a:cubicBezTo>
                  <a:pt x="107" y="15706"/>
                  <a:pt x="-361" y="12892"/>
                  <a:pt x="341" y="9098"/>
                </a:cubicBezTo>
                <a:cubicBezTo>
                  <a:pt x="2524" y="-2467"/>
                  <a:pt x="21239" y="287"/>
                  <a:pt x="21239" y="287"/>
                </a:cubicBezTo>
              </a:path>
            </a:pathLst>
          </a:custGeom>
          <a:solidFill>
            <a:srgbClr val="78805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39" name="Shape"/>
          <p:cNvSpPr/>
          <p:nvPr/>
        </p:nvSpPr>
        <p:spPr>
          <a:xfrm>
            <a:off x="7260324" y="4100877"/>
            <a:ext cx="238390" cy="472829"/>
          </a:xfrm>
          <a:custGeom>
            <a:avLst/>
            <a:gdLst/>
            <a:ahLst/>
            <a:cxnLst>
              <a:cxn ang="0">
                <a:pos x="wd2" y="hd2"/>
              </a:cxn>
              <a:cxn ang="5400000">
                <a:pos x="wd2" y="hd2"/>
              </a:cxn>
              <a:cxn ang="10800000">
                <a:pos x="wd2" y="hd2"/>
              </a:cxn>
              <a:cxn ang="16200000">
                <a:pos x="wd2" y="hd2"/>
              </a:cxn>
            </a:cxnLst>
            <a:rect l="0" t="0" r="r" b="b"/>
            <a:pathLst>
              <a:path w="18733" h="21026" extrusionOk="0">
                <a:moveTo>
                  <a:pt x="13620" y="9914"/>
                </a:moveTo>
                <a:cubicBezTo>
                  <a:pt x="10750" y="15187"/>
                  <a:pt x="9642" y="21026"/>
                  <a:pt x="9642" y="21026"/>
                </a:cubicBezTo>
                <a:lnTo>
                  <a:pt x="3952" y="20459"/>
                </a:lnTo>
                <a:cubicBezTo>
                  <a:pt x="3952" y="20459"/>
                  <a:pt x="2241" y="10311"/>
                  <a:pt x="1536" y="9262"/>
                </a:cubicBezTo>
                <a:cubicBezTo>
                  <a:pt x="1083" y="9035"/>
                  <a:pt x="529" y="8695"/>
                  <a:pt x="529" y="8695"/>
                </a:cubicBezTo>
                <a:cubicBezTo>
                  <a:pt x="529" y="8695"/>
                  <a:pt x="-1586" y="1835"/>
                  <a:pt x="2643" y="1580"/>
                </a:cubicBezTo>
                <a:cubicBezTo>
                  <a:pt x="2643" y="1580"/>
                  <a:pt x="1385" y="4613"/>
                  <a:pt x="6369" y="7108"/>
                </a:cubicBezTo>
                <a:cubicBezTo>
                  <a:pt x="6923" y="7420"/>
                  <a:pt x="7225" y="7335"/>
                  <a:pt x="7779" y="7108"/>
                </a:cubicBezTo>
                <a:cubicBezTo>
                  <a:pt x="11606" y="5180"/>
                  <a:pt x="16187" y="1977"/>
                  <a:pt x="15885" y="475"/>
                </a:cubicBezTo>
                <a:cubicBezTo>
                  <a:pt x="15734" y="-574"/>
                  <a:pt x="18000" y="305"/>
                  <a:pt x="18453" y="1269"/>
                </a:cubicBezTo>
                <a:cubicBezTo>
                  <a:pt x="18705" y="2317"/>
                  <a:pt x="20014" y="4160"/>
                  <a:pt x="13620" y="9914"/>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0" name="Shape"/>
          <p:cNvSpPr/>
          <p:nvPr/>
        </p:nvSpPr>
        <p:spPr>
          <a:xfrm>
            <a:off x="7279499" y="4265092"/>
            <a:ext cx="72456" cy="55574"/>
          </a:xfrm>
          <a:custGeom>
            <a:avLst/>
            <a:gdLst/>
            <a:ahLst/>
            <a:cxnLst>
              <a:cxn ang="0">
                <a:pos x="wd2" y="hd2"/>
              </a:cxn>
              <a:cxn ang="5400000">
                <a:pos x="wd2" y="hd2"/>
              </a:cxn>
              <a:cxn ang="10800000">
                <a:pos x="wd2" y="hd2"/>
              </a:cxn>
              <a:cxn ang="16200000">
                <a:pos x="wd2" y="hd2"/>
              </a:cxn>
            </a:cxnLst>
            <a:rect l="0" t="0" r="r" b="b"/>
            <a:pathLst>
              <a:path w="21600" h="21600" extrusionOk="0">
                <a:moveTo>
                  <a:pt x="21600" y="3812"/>
                </a:moveTo>
                <a:lnTo>
                  <a:pt x="1529" y="21600"/>
                </a:lnTo>
                <a:lnTo>
                  <a:pt x="0" y="18042"/>
                </a:lnTo>
                <a:lnTo>
                  <a:pt x="19306" y="0"/>
                </a:lnTo>
                <a:lnTo>
                  <a:pt x="21600" y="3812"/>
                </a:lnTo>
              </a:path>
            </a:pathLst>
          </a:custGeom>
          <a:solidFill>
            <a:srgbClr val="5B8397"/>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1" name="Shape"/>
          <p:cNvSpPr/>
          <p:nvPr/>
        </p:nvSpPr>
        <p:spPr>
          <a:xfrm>
            <a:off x="7346973" y="4265092"/>
            <a:ext cx="92136" cy="61213"/>
          </a:xfrm>
          <a:custGeom>
            <a:avLst/>
            <a:gdLst/>
            <a:ahLst/>
            <a:cxnLst>
              <a:cxn ang="0">
                <a:pos x="wd2" y="hd2"/>
              </a:cxn>
              <a:cxn ang="5400000">
                <a:pos x="wd2" y="hd2"/>
              </a:cxn>
              <a:cxn ang="10800000">
                <a:pos x="wd2" y="hd2"/>
              </a:cxn>
              <a:cxn ang="16200000">
                <a:pos x="wd2" y="hd2"/>
              </a:cxn>
            </a:cxnLst>
            <a:rect l="0" t="0" r="r" b="b"/>
            <a:pathLst>
              <a:path w="21600" h="21600" extrusionOk="0">
                <a:moveTo>
                  <a:pt x="21600" y="18225"/>
                </a:moveTo>
                <a:lnTo>
                  <a:pt x="19950" y="21600"/>
                </a:lnTo>
                <a:lnTo>
                  <a:pt x="0" y="3150"/>
                </a:lnTo>
                <a:lnTo>
                  <a:pt x="1350" y="0"/>
                </a:lnTo>
                <a:lnTo>
                  <a:pt x="21600" y="18225"/>
                </a:lnTo>
              </a:path>
            </a:pathLst>
          </a:custGeom>
          <a:solidFill>
            <a:srgbClr val="5B8397"/>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2" name="Shape"/>
          <p:cNvSpPr/>
          <p:nvPr/>
        </p:nvSpPr>
        <p:spPr>
          <a:xfrm>
            <a:off x="7200782" y="3757659"/>
            <a:ext cx="287159" cy="412621"/>
          </a:xfrm>
          <a:custGeom>
            <a:avLst/>
            <a:gdLst/>
            <a:ahLst/>
            <a:cxnLst>
              <a:cxn ang="0">
                <a:pos x="wd2" y="hd2"/>
              </a:cxn>
              <a:cxn ang="5400000">
                <a:pos x="wd2" y="hd2"/>
              </a:cxn>
              <a:cxn ang="10800000">
                <a:pos x="wd2" y="hd2"/>
              </a:cxn>
              <a:cxn ang="16200000">
                <a:pos x="wd2" y="hd2"/>
              </a:cxn>
            </a:cxnLst>
            <a:rect l="0" t="0" r="r" b="b"/>
            <a:pathLst>
              <a:path w="21057" h="16618" extrusionOk="0">
                <a:moveTo>
                  <a:pt x="21040" y="6218"/>
                </a:moveTo>
                <a:cubicBezTo>
                  <a:pt x="20667" y="9865"/>
                  <a:pt x="18568" y="13691"/>
                  <a:pt x="13529" y="15592"/>
                </a:cubicBezTo>
                <a:cubicBezTo>
                  <a:pt x="8537" y="17467"/>
                  <a:pt x="4992" y="16953"/>
                  <a:pt x="2473" y="12536"/>
                </a:cubicBezTo>
                <a:cubicBezTo>
                  <a:pt x="0" y="8118"/>
                  <a:pt x="0" y="3829"/>
                  <a:pt x="0" y="3829"/>
                </a:cubicBezTo>
                <a:cubicBezTo>
                  <a:pt x="8397" y="-4133"/>
                  <a:pt x="21600" y="2160"/>
                  <a:pt x="21040" y="6218"/>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3" name="Shape"/>
          <p:cNvSpPr/>
          <p:nvPr/>
        </p:nvSpPr>
        <p:spPr>
          <a:xfrm>
            <a:off x="7200782" y="3784347"/>
            <a:ext cx="238327" cy="391521"/>
          </a:xfrm>
          <a:custGeom>
            <a:avLst/>
            <a:gdLst/>
            <a:ahLst/>
            <a:cxnLst>
              <a:cxn ang="0">
                <a:pos x="wd2" y="hd2"/>
              </a:cxn>
              <a:cxn ang="5400000">
                <a:pos x="wd2" y="hd2"/>
              </a:cxn>
              <a:cxn ang="10800000">
                <a:pos x="wd2" y="hd2"/>
              </a:cxn>
              <a:cxn ang="16200000">
                <a:pos x="wd2" y="hd2"/>
              </a:cxn>
            </a:cxnLst>
            <a:rect l="0" t="0" r="r" b="b"/>
            <a:pathLst>
              <a:path w="21600" h="20495" extrusionOk="0">
                <a:moveTo>
                  <a:pt x="21600" y="16217"/>
                </a:moveTo>
                <a:cubicBezTo>
                  <a:pt x="20323" y="17354"/>
                  <a:pt x="18813" y="18390"/>
                  <a:pt x="16839" y="19159"/>
                </a:cubicBezTo>
                <a:cubicBezTo>
                  <a:pt x="10626" y="21600"/>
                  <a:pt x="6213" y="20931"/>
                  <a:pt x="3077" y="15180"/>
                </a:cubicBezTo>
                <a:cubicBezTo>
                  <a:pt x="0" y="9396"/>
                  <a:pt x="0" y="3879"/>
                  <a:pt x="0" y="3879"/>
                </a:cubicBezTo>
                <a:cubicBezTo>
                  <a:pt x="1800" y="2073"/>
                  <a:pt x="3774" y="836"/>
                  <a:pt x="5865" y="0"/>
                </a:cubicBezTo>
                <a:cubicBezTo>
                  <a:pt x="5574" y="301"/>
                  <a:pt x="5400" y="568"/>
                  <a:pt x="5052" y="836"/>
                </a:cubicBezTo>
                <a:cubicBezTo>
                  <a:pt x="5052" y="836"/>
                  <a:pt x="5110" y="6520"/>
                  <a:pt x="8187" y="12171"/>
                </a:cubicBezTo>
                <a:cubicBezTo>
                  <a:pt x="11323" y="17822"/>
                  <a:pt x="15735" y="18591"/>
                  <a:pt x="21600" y="16217"/>
                </a:cubicBezTo>
              </a:path>
            </a:pathLst>
          </a:custGeom>
          <a:solidFill>
            <a:srgbClr val="C1BC8D"/>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4" name="Shape"/>
          <p:cNvSpPr/>
          <p:nvPr/>
        </p:nvSpPr>
        <p:spPr>
          <a:xfrm>
            <a:off x="7203481" y="3739454"/>
            <a:ext cx="290392" cy="246777"/>
          </a:xfrm>
          <a:custGeom>
            <a:avLst/>
            <a:gdLst/>
            <a:ahLst/>
            <a:cxnLst>
              <a:cxn ang="0">
                <a:pos x="wd2" y="hd2"/>
              </a:cxn>
              <a:cxn ang="5400000">
                <a:pos x="wd2" y="hd2"/>
              </a:cxn>
              <a:cxn ang="10800000">
                <a:pos x="wd2" y="hd2"/>
              </a:cxn>
              <a:cxn ang="16200000">
                <a:pos x="wd2" y="hd2"/>
              </a:cxn>
            </a:cxnLst>
            <a:rect l="0" t="0" r="r" b="b"/>
            <a:pathLst>
              <a:path w="19961" h="20005" extrusionOk="0">
                <a:moveTo>
                  <a:pt x="19253" y="17081"/>
                </a:moveTo>
                <a:cubicBezTo>
                  <a:pt x="19866" y="13275"/>
                  <a:pt x="16280" y="14150"/>
                  <a:pt x="15537" y="19550"/>
                </a:cubicBezTo>
                <a:cubicBezTo>
                  <a:pt x="15537" y="19087"/>
                  <a:pt x="14662" y="20681"/>
                  <a:pt x="14662" y="19652"/>
                </a:cubicBezTo>
                <a:cubicBezTo>
                  <a:pt x="14444" y="16772"/>
                  <a:pt x="14181" y="14150"/>
                  <a:pt x="12957" y="14870"/>
                </a:cubicBezTo>
                <a:cubicBezTo>
                  <a:pt x="4562" y="19395"/>
                  <a:pt x="15" y="10807"/>
                  <a:pt x="15" y="10807"/>
                </a:cubicBezTo>
                <a:cubicBezTo>
                  <a:pt x="-379" y="58"/>
                  <a:pt x="7142" y="-919"/>
                  <a:pt x="14793" y="521"/>
                </a:cubicBezTo>
                <a:cubicBezTo>
                  <a:pt x="21221" y="1652"/>
                  <a:pt x="20215" y="10961"/>
                  <a:pt x="19253" y="17081"/>
                </a:cubicBezTo>
              </a:path>
            </a:pathLst>
          </a:custGeom>
          <a:solidFill>
            <a:srgbClr val="325545"/>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5" name="Shape"/>
          <p:cNvSpPr/>
          <p:nvPr/>
        </p:nvSpPr>
        <p:spPr>
          <a:xfrm>
            <a:off x="7586195" y="4209228"/>
            <a:ext cx="167796" cy="523061"/>
          </a:xfrm>
          <a:custGeom>
            <a:avLst/>
            <a:gdLst/>
            <a:ahLst/>
            <a:cxnLst>
              <a:cxn ang="0">
                <a:pos x="wd2" y="hd2"/>
              </a:cxn>
              <a:cxn ang="5400000">
                <a:pos x="wd2" y="hd2"/>
              </a:cxn>
              <a:cxn ang="10800000">
                <a:pos x="wd2" y="hd2"/>
              </a:cxn>
              <a:cxn ang="16200000">
                <a:pos x="wd2" y="hd2"/>
              </a:cxn>
            </a:cxnLst>
            <a:rect l="0" t="0" r="r" b="b"/>
            <a:pathLst>
              <a:path w="20537" h="20116" extrusionOk="0">
                <a:moveTo>
                  <a:pt x="19949" y="8654"/>
                </a:moveTo>
                <a:cubicBezTo>
                  <a:pt x="20570" y="10446"/>
                  <a:pt x="20881" y="15846"/>
                  <a:pt x="19949" y="18350"/>
                </a:cubicBezTo>
                <a:cubicBezTo>
                  <a:pt x="19094" y="20829"/>
                  <a:pt x="7439" y="20829"/>
                  <a:pt x="4331" y="17515"/>
                </a:cubicBezTo>
                <a:cubicBezTo>
                  <a:pt x="602" y="13416"/>
                  <a:pt x="-719" y="7599"/>
                  <a:pt x="369" y="4285"/>
                </a:cubicBezTo>
                <a:cubicBezTo>
                  <a:pt x="1534" y="947"/>
                  <a:pt x="11402" y="64"/>
                  <a:pt x="11402" y="64"/>
                </a:cubicBezTo>
                <a:cubicBezTo>
                  <a:pt x="16219" y="-771"/>
                  <a:pt x="19016" y="6838"/>
                  <a:pt x="19949" y="8654"/>
                </a:cubicBezTo>
              </a:path>
            </a:pathLst>
          </a:custGeom>
          <a:solidFill>
            <a:srgbClr val="012A7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6" name="Shape"/>
          <p:cNvSpPr/>
          <p:nvPr/>
        </p:nvSpPr>
        <p:spPr>
          <a:xfrm>
            <a:off x="7393709" y="4594441"/>
            <a:ext cx="355859" cy="215791"/>
          </a:xfrm>
          <a:custGeom>
            <a:avLst/>
            <a:gdLst/>
            <a:ahLst/>
            <a:cxnLst>
              <a:cxn ang="0">
                <a:pos x="wd2" y="hd2"/>
              </a:cxn>
              <a:cxn ang="5400000">
                <a:pos x="wd2" y="hd2"/>
              </a:cxn>
              <a:cxn ang="10800000">
                <a:pos x="wd2" y="hd2"/>
              </a:cxn>
              <a:cxn ang="16200000">
                <a:pos x="wd2" y="hd2"/>
              </a:cxn>
            </a:cxnLst>
            <a:rect l="0" t="0" r="r" b="b"/>
            <a:pathLst>
              <a:path w="20137" h="17493" extrusionOk="0">
                <a:moveTo>
                  <a:pt x="1691" y="14130"/>
                </a:moveTo>
                <a:cubicBezTo>
                  <a:pt x="2811" y="20199"/>
                  <a:pt x="15236" y="16702"/>
                  <a:pt x="18090" y="14130"/>
                </a:cubicBezTo>
                <a:cubicBezTo>
                  <a:pt x="20040" y="12382"/>
                  <a:pt x="20546" y="8165"/>
                  <a:pt x="19824" y="759"/>
                </a:cubicBezTo>
                <a:cubicBezTo>
                  <a:pt x="19643" y="-1401"/>
                  <a:pt x="15742" y="1633"/>
                  <a:pt x="13214" y="2662"/>
                </a:cubicBezTo>
                <a:cubicBezTo>
                  <a:pt x="7904" y="4513"/>
                  <a:pt x="860" y="3073"/>
                  <a:pt x="860" y="3073"/>
                </a:cubicBezTo>
                <a:cubicBezTo>
                  <a:pt x="-1054" y="2765"/>
                  <a:pt x="680" y="8010"/>
                  <a:pt x="1691" y="14130"/>
                </a:cubicBezTo>
              </a:path>
            </a:pathLst>
          </a:custGeom>
          <a:solidFill>
            <a:srgbClr val="0F3896"/>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7" name="Shape"/>
          <p:cNvSpPr/>
          <p:nvPr/>
        </p:nvSpPr>
        <p:spPr>
          <a:xfrm>
            <a:off x="7392308" y="4648395"/>
            <a:ext cx="105189" cy="142979"/>
          </a:xfrm>
          <a:custGeom>
            <a:avLst/>
            <a:gdLst/>
            <a:ahLst/>
            <a:cxnLst>
              <a:cxn ang="0">
                <a:pos x="wd2" y="hd2"/>
              </a:cxn>
              <a:cxn ang="5400000">
                <a:pos x="wd2" y="hd2"/>
              </a:cxn>
              <a:cxn ang="10800000">
                <a:pos x="wd2" y="hd2"/>
              </a:cxn>
              <a:cxn ang="16200000">
                <a:pos x="wd2" y="hd2"/>
              </a:cxn>
            </a:cxnLst>
            <a:rect l="0" t="0" r="r" b="b"/>
            <a:pathLst>
              <a:path w="17278" h="16451" extrusionOk="0">
                <a:moveTo>
                  <a:pt x="192" y="6310"/>
                </a:moveTo>
                <a:cubicBezTo>
                  <a:pt x="-1905" y="15861"/>
                  <a:pt x="13823" y="18579"/>
                  <a:pt x="16130" y="14832"/>
                </a:cubicBezTo>
                <a:cubicBezTo>
                  <a:pt x="19695" y="9616"/>
                  <a:pt x="13823" y="1975"/>
                  <a:pt x="13823" y="1975"/>
                </a:cubicBezTo>
                <a:cubicBezTo>
                  <a:pt x="7008" y="285"/>
                  <a:pt x="2499" y="-3021"/>
                  <a:pt x="192" y="6310"/>
                </a:cubicBezTo>
              </a:path>
            </a:pathLst>
          </a:custGeom>
          <a:solidFill>
            <a:srgbClr val="D6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8" name="Shape"/>
          <p:cNvSpPr/>
          <p:nvPr/>
        </p:nvSpPr>
        <p:spPr>
          <a:xfrm>
            <a:off x="6983287" y="4293205"/>
            <a:ext cx="361257" cy="440749"/>
          </a:xfrm>
          <a:custGeom>
            <a:avLst/>
            <a:gdLst/>
            <a:ahLst/>
            <a:cxnLst>
              <a:cxn ang="0">
                <a:pos x="wd2" y="hd2"/>
              </a:cxn>
              <a:cxn ang="5400000">
                <a:pos x="wd2" y="hd2"/>
              </a:cxn>
              <a:cxn ang="10800000">
                <a:pos x="wd2" y="hd2"/>
              </a:cxn>
              <a:cxn ang="16200000">
                <a:pos x="wd2" y="hd2"/>
              </a:cxn>
            </a:cxnLst>
            <a:rect l="0" t="0" r="r" b="b"/>
            <a:pathLst>
              <a:path w="21388" h="21600" extrusionOk="0">
                <a:moveTo>
                  <a:pt x="7" y="2469"/>
                </a:moveTo>
                <a:lnTo>
                  <a:pt x="1402" y="19131"/>
                </a:lnTo>
                <a:cubicBezTo>
                  <a:pt x="1515" y="20443"/>
                  <a:pt x="2985" y="21600"/>
                  <a:pt x="4606" y="21600"/>
                </a:cubicBezTo>
                <a:lnTo>
                  <a:pt x="18629" y="21600"/>
                </a:lnTo>
                <a:cubicBezTo>
                  <a:pt x="20212" y="21600"/>
                  <a:pt x="21494" y="20443"/>
                  <a:pt x="21381" y="19131"/>
                </a:cubicBezTo>
                <a:lnTo>
                  <a:pt x="20024" y="2469"/>
                </a:lnTo>
                <a:cubicBezTo>
                  <a:pt x="19911" y="1125"/>
                  <a:pt x="18403" y="0"/>
                  <a:pt x="16820" y="0"/>
                </a:cubicBezTo>
                <a:lnTo>
                  <a:pt x="2797" y="0"/>
                </a:lnTo>
                <a:cubicBezTo>
                  <a:pt x="1176" y="0"/>
                  <a:pt x="-106" y="1125"/>
                  <a:pt x="7" y="2469"/>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49" name="Shape"/>
          <p:cNvSpPr/>
          <p:nvPr/>
        </p:nvSpPr>
        <p:spPr>
          <a:xfrm>
            <a:off x="6994519" y="4304450"/>
            <a:ext cx="339363" cy="415447"/>
          </a:xfrm>
          <a:custGeom>
            <a:avLst/>
            <a:gdLst/>
            <a:ahLst/>
            <a:cxnLst>
              <a:cxn ang="0">
                <a:pos x="wd2" y="hd2"/>
              </a:cxn>
              <a:cxn ang="5400000">
                <a:pos x="wd2" y="hd2"/>
              </a:cxn>
              <a:cxn ang="10800000">
                <a:pos x="wd2" y="hd2"/>
              </a:cxn>
              <a:cxn ang="16200000">
                <a:pos x="wd2" y="hd2"/>
              </a:cxn>
            </a:cxnLst>
            <a:rect l="0" t="0" r="r" b="b"/>
            <a:pathLst>
              <a:path w="21411" h="21600" extrusionOk="0">
                <a:moveTo>
                  <a:pt x="8" y="2551"/>
                </a:moveTo>
                <a:lnTo>
                  <a:pt x="1371" y="19082"/>
                </a:lnTo>
                <a:cubicBezTo>
                  <a:pt x="1491" y="20507"/>
                  <a:pt x="2974" y="21600"/>
                  <a:pt x="4537" y="21600"/>
                </a:cubicBezTo>
                <a:lnTo>
                  <a:pt x="18563" y="21600"/>
                </a:lnTo>
                <a:cubicBezTo>
                  <a:pt x="20246" y="21600"/>
                  <a:pt x="21488" y="20507"/>
                  <a:pt x="21408" y="19082"/>
                </a:cubicBezTo>
                <a:lnTo>
                  <a:pt x="20045" y="2551"/>
                </a:lnTo>
                <a:cubicBezTo>
                  <a:pt x="19925" y="1126"/>
                  <a:pt x="18442" y="0"/>
                  <a:pt x="16879" y="0"/>
                </a:cubicBezTo>
                <a:lnTo>
                  <a:pt x="2853" y="0"/>
                </a:lnTo>
                <a:cubicBezTo>
                  <a:pt x="1130" y="0"/>
                  <a:pt x="-112" y="1126"/>
                  <a:pt x="8" y="2551"/>
                </a:cubicBezTo>
              </a:path>
            </a:pathLst>
          </a:custGeom>
          <a:solidFill>
            <a:srgbClr val="A8D3D4"/>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0" name="Shape"/>
          <p:cNvSpPr/>
          <p:nvPr/>
        </p:nvSpPr>
        <p:spPr>
          <a:xfrm>
            <a:off x="6994429" y="4310073"/>
            <a:ext cx="339452" cy="412634"/>
          </a:xfrm>
          <a:custGeom>
            <a:avLst/>
            <a:gdLst/>
            <a:ahLst/>
            <a:cxnLst>
              <a:cxn ang="0">
                <a:pos x="wd2" y="hd2"/>
              </a:cxn>
              <a:cxn ang="5400000">
                <a:pos x="wd2" y="hd2"/>
              </a:cxn>
              <a:cxn ang="10800000">
                <a:pos x="wd2" y="hd2"/>
              </a:cxn>
              <a:cxn ang="16200000">
                <a:pos x="wd2" y="hd2"/>
              </a:cxn>
            </a:cxnLst>
            <a:rect l="0" t="0" r="r" b="b"/>
            <a:pathLst>
              <a:path w="21417" h="21600" extrusionOk="0">
                <a:moveTo>
                  <a:pt x="1696" y="0"/>
                </a:moveTo>
                <a:cubicBezTo>
                  <a:pt x="574" y="368"/>
                  <a:pt x="-107" y="1237"/>
                  <a:pt x="13" y="2374"/>
                </a:cubicBezTo>
                <a:lnTo>
                  <a:pt x="1376" y="19059"/>
                </a:lnTo>
                <a:cubicBezTo>
                  <a:pt x="1496" y="20497"/>
                  <a:pt x="2979" y="21600"/>
                  <a:pt x="4542" y="21600"/>
                </a:cubicBezTo>
                <a:lnTo>
                  <a:pt x="18568" y="21600"/>
                </a:lnTo>
                <a:cubicBezTo>
                  <a:pt x="20251" y="21600"/>
                  <a:pt x="21493" y="20497"/>
                  <a:pt x="21413" y="19059"/>
                </a:cubicBezTo>
                <a:lnTo>
                  <a:pt x="20812" y="11703"/>
                </a:lnTo>
                <a:cubicBezTo>
                  <a:pt x="20491" y="11703"/>
                  <a:pt x="20130" y="11703"/>
                  <a:pt x="19690" y="11703"/>
                </a:cubicBezTo>
                <a:cubicBezTo>
                  <a:pt x="10553" y="11803"/>
                  <a:pt x="3059" y="6721"/>
                  <a:pt x="1696" y="0"/>
                </a:cubicBezTo>
              </a:path>
            </a:pathLst>
          </a:custGeom>
          <a:solidFill>
            <a:srgbClr val="93BEC0"/>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1" name="Shape"/>
          <p:cNvSpPr/>
          <p:nvPr/>
        </p:nvSpPr>
        <p:spPr>
          <a:xfrm>
            <a:off x="7127955" y="4476362"/>
            <a:ext cx="60706" cy="77219"/>
          </a:xfrm>
          <a:custGeom>
            <a:avLst/>
            <a:gdLst/>
            <a:ahLst/>
            <a:cxnLst>
              <a:cxn ang="0">
                <a:pos x="wd2" y="hd2"/>
              </a:cxn>
              <a:cxn ang="5400000">
                <a:pos x="wd2" y="hd2"/>
              </a:cxn>
              <a:cxn ang="10800000">
                <a:pos x="wd2" y="hd2"/>
              </a:cxn>
              <a:cxn ang="16200000">
                <a:pos x="wd2" y="hd2"/>
              </a:cxn>
            </a:cxnLst>
            <a:rect l="0" t="0" r="r" b="b"/>
            <a:pathLst>
              <a:path w="19618" h="19928" extrusionOk="0">
                <a:moveTo>
                  <a:pt x="238" y="11296"/>
                </a:moveTo>
                <a:cubicBezTo>
                  <a:pt x="1267" y="16945"/>
                  <a:pt x="6615" y="20767"/>
                  <a:pt x="11758" y="19770"/>
                </a:cubicBezTo>
                <a:cubicBezTo>
                  <a:pt x="17107" y="19272"/>
                  <a:pt x="20604" y="13955"/>
                  <a:pt x="19370" y="8472"/>
                </a:cubicBezTo>
                <a:cubicBezTo>
                  <a:pt x="18135" y="2822"/>
                  <a:pt x="13198" y="-833"/>
                  <a:pt x="7850" y="164"/>
                </a:cubicBezTo>
                <a:cubicBezTo>
                  <a:pt x="2707" y="995"/>
                  <a:pt x="-996" y="5647"/>
                  <a:pt x="238" y="11296"/>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2" name="Shape"/>
          <p:cNvSpPr/>
          <p:nvPr/>
        </p:nvSpPr>
        <p:spPr>
          <a:xfrm>
            <a:off x="6931978" y="4488121"/>
            <a:ext cx="174033" cy="213979"/>
          </a:xfrm>
          <a:custGeom>
            <a:avLst/>
            <a:gdLst/>
            <a:ahLst/>
            <a:cxnLst>
              <a:cxn ang="0">
                <a:pos x="wd2" y="hd2"/>
              </a:cxn>
              <a:cxn ang="5400000">
                <a:pos x="wd2" y="hd2"/>
              </a:cxn>
              <a:cxn ang="10800000">
                <a:pos x="wd2" y="hd2"/>
              </a:cxn>
              <a:cxn ang="16200000">
                <a:pos x="wd2" y="hd2"/>
              </a:cxn>
            </a:cxnLst>
            <a:rect l="0" t="0" r="r" b="b"/>
            <a:pathLst>
              <a:path w="18893" h="19861" extrusionOk="0">
                <a:moveTo>
                  <a:pt x="8412" y="2578"/>
                </a:moveTo>
                <a:cubicBezTo>
                  <a:pt x="10148" y="4697"/>
                  <a:pt x="12718" y="-1130"/>
                  <a:pt x="16607" y="4873"/>
                </a:cubicBezTo>
                <a:cubicBezTo>
                  <a:pt x="20566" y="10818"/>
                  <a:pt x="19733" y="19175"/>
                  <a:pt x="11329" y="19823"/>
                </a:cubicBezTo>
                <a:cubicBezTo>
                  <a:pt x="2925" y="20470"/>
                  <a:pt x="1119" y="12878"/>
                  <a:pt x="147" y="8875"/>
                </a:cubicBezTo>
                <a:cubicBezTo>
                  <a:pt x="-1034" y="4697"/>
                  <a:pt x="5286" y="577"/>
                  <a:pt x="5286" y="577"/>
                </a:cubicBezTo>
                <a:cubicBezTo>
                  <a:pt x="7787" y="-777"/>
                  <a:pt x="6606" y="400"/>
                  <a:pt x="8412" y="2578"/>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3" name="Shape"/>
          <p:cNvSpPr/>
          <p:nvPr/>
        </p:nvSpPr>
        <p:spPr>
          <a:xfrm>
            <a:off x="6920630" y="4489569"/>
            <a:ext cx="173846" cy="206929"/>
          </a:xfrm>
          <a:custGeom>
            <a:avLst/>
            <a:gdLst/>
            <a:ahLst/>
            <a:cxnLst>
              <a:cxn ang="0">
                <a:pos x="wd2" y="hd2"/>
              </a:cxn>
              <a:cxn ang="5400000">
                <a:pos x="wd2" y="hd2"/>
              </a:cxn>
              <a:cxn ang="10800000">
                <a:pos x="wd2" y="hd2"/>
              </a:cxn>
              <a:cxn ang="16200000">
                <a:pos x="wd2" y="hd2"/>
              </a:cxn>
            </a:cxnLst>
            <a:rect l="0" t="0" r="r" b="b"/>
            <a:pathLst>
              <a:path w="18610" h="19929" extrusionOk="0">
                <a:moveTo>
                  <a:pt x="8288" y="4344"/>
                </a:moveTo>
                <a:cubicBezTo>
                  <a:pt x="9997" y="6608"/>
                  <a:pt x="12731" y="183"/>
                  <a:pt x="16559" y="6241"/>
                </a:cubicBezTo>
                <a:cubicBezTo>
                  <a:pt x="20592" y="12482"/>
                  <a:pt x="18746" y="19213"/>
                  <a:pt x="10407" y="19886"/>
                </a:cubicBezTo>
                <a:cubicBezTo>
                  <a:pt x="2136" y="20559"/>
                  <a:pt x="1316" y="13339"/>
                  <a:pt x="154" y="9178"/>
                </a:cubicBezTo>
                <a:cubicBezTo>
                  <a:pt x="-1008" y="5017"/>
                  <a:pt x="4802" y="366"/>
                  <a:pt x="4802" y="366"/>
                </a:cubicBezTo>
                <a:cubicBezTo>
                  <a:pt x="7673" y="-1041"/>
                  <a:pt x="6511" y="1896"/>
                  <a:pt x="8288" y="4344"/>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4" name="Shape"/>
          <p:cNvSpPr/>
          <p:nvPr/>
        </p:nvSpPr>
        <p:spPr>
          <a:xfrm>
            <a:off x="6974016" y="4553474"/>
            <a:ext cx="122835" cy="130948"/>
          </a:xfrm>
          <a:custGeom>
            <a:avLst/>
            <a:gdLst/>
            <a:ahLst/>
            <a:cxnLst>
              <a:cxn ang="0">
                <a:pos x="wd2" y="hd2"/>
              </a:cxn>
              <a:cxn ang="5400000">
                <a:pos x="wd2" y="hd2"/>
              </a:cxn>
              <a:cxn ang="10800000">
                <a:pos x="wd2" y="hd2"/>
              </a:cxn>
              <a:cxn ang="16200000">
                <a:pos x="wd2" y="hd2"/>
              </a:cxn>
            </a:cxnLst>
            <a:rect l="0" t="0" r="r" b="b"/>
            <a:pathLst>
              <a:path w="15529" h="18038" extrusionOk="0">
                <a:moveTo>
                  <a:pt x="11837" y="17515"/>
                </a:moveTo>
                <a:cubicBezTo>
                  <a:pt x="3616" y="20215"/>
                  <a:pt x="2085" y="11854"/>
                  <a:pt x="231" y="6454"/>
                </a:cubicBezTo>
                <a:cubicBezTo>
                  <a:pt x="-1542" y="792"/>
                  <a:pt x="7485" y="96"/>
                  <a:pt x="7485" y="96"/>
                </a:cubicBezTo>
                <a:cubicBezTo>
                  <a:pt x="12724" y="-1385"/>
                  <a:pt x="20058" y="14815"/>
                  <a:pt x="11837" y="17515"/>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5" name="Shape"/>
          <p:cNvSpPr/>
          <p:nvPr/>
        </p:nvSpPr>
        <p:spPr>
          <a:xfrm>
            <a:off x="7198537" y="4564633"/>
            <a:ext cx="225182" cy="187148"/>
          </a:xfrm>
          <a:custGeom>
            <a:avLst/>
            <a:gdLst/>
            <a:ahLst/>
            <a:cxnLst>
              <a:cxn ang="0">
                <a:pos x="wd2" y="hd2"/>
              </a:cxn>
              <a:cxn ang="5400000">
                <a:pos x="wd2" y="hd2"/>
              </a:cxn>
              <a:cxn ang="10800000">
                <a:pos x="wd2" y="hd2"/>
              </a:cxn>
              <a:cxn ang="16200000">
                <a:pos x="wd2" y="hd2"/>
              </a:cxn>
            </a:cxnLst>
            <a:rect l="0" t="0" r="r" b="b"/>
            <a:pathLst>
              <a:path w="19272" h="20316" extrusionOk="0">
                <a:moveTo>
                  <a:pt x="38" y="11340"/>
                </a:moveTo>
                <a:cubicBezTo>
                  <a:pt x="366" y="15066"/>
                  <a:pt x="6638" y="20518"/>
                  <a:pt x="9420" y="20311"/>
                </a:cubicBezTo>
                <a:cubicBezTo>
                  <a:pt x="12202" y="20104"/>
                  <a:pt x="13129" y="18172"/>
                  <a:pt x="14984" y="17965"/>
                </a:cubicBezTo>
                <a:cubicBezTo>
                  <a:pt x="16838" y="17758"/>
                  <a:pt x="21311" y="10995"/>
                  <a:pt x="18202" y="10029"/>
                </a:cubicBezTo>
                <a:cubicBezTo>
                  <a:pt x="15147" y="9062"/>
                  <a:pt x="14384" y="1609"/>
                  <a:pt x="11875" y="298"/>
                </a:cubicBezTo>
                <a:cubicBezTo>
                  <a:pt x="9256" y="-1082"/>
                  <a:pt x="2656" y="2783"/>
                  <a:pt x="2656" y="2783"/>
                </a:cubicBezTo>
                <a:cubicBezTo>
                  <a:pt x="1566" y="3542"/>
                  <a:pt x="-289" y="7889"/>
                  <a:pt x="38" y="11340"/>
                </a:cubicBezTo>
              </a:path>
            </a:pathLst>
          </a:custGeom>
          <a:solidFill>
            <a:srgbClr val="446E71"/>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6" name="Shape"/>
          <p:cNvSpPr/>
          <p:nvPr/>
        </p:nvSpPr>
        <p:spPr>
          <a:xfrm>
            <a:off x="7218216" y="4571310"/>
            <a:ext cx="232597" cy="197974"/>
          </a:xfrm>
          <a:custGeom>
            <a:avLst/>
            <a:gdLst/>
            <a:ahLst/>
            <a:cxnLst>
              <a:cxn ang="0">
                <a:pos x="wd2" y="hd2"/>
              </a:cxn>
              <a:cxn ang="5400000">
                <a:pos x="wd2" y="hd2"/>
              </a:cxn>
              <a:cxn ang="10800000">
                <a:pos x="wd2" y="hd2"/>
              </a:cxn>
              <a:cxn ang="16200000">
                <a:pos x="wd2" y="hd2"/>
              </a:cxn>
            </a:cxnLst>
            <a:rect l="0" t="0" r="r" b="b"/>
            <a:pathLst>
              <a:path w="19906" h="20617" extrusionOk="0">
                <a:moveTo>
                  <a:pt x="38" y="10308"/>
                </a:moveTo>
                <a:cubicBezTo>
                  <a:pt x="366" y="13875"/>
                  <a:pt x="6802" y="18565"/>
                  <a:pt x="9584" y="18367"/>
                </a:cubicBezTo>
                <a:cubicBezTo>
                  <a:pt x="12366" y="18169"/>
                  <a:pt x="15911" y="20745"/>
                  <a:pt x="17711" y="20613"/>
                </a:cubicBezTo>
                <a:cubicBezTo>
                  <a:pt x="19566" y="20415"/>
                  <a:pt x="21311" y="9780"/>
                  <a:pt x="18202" y="8855"/>
                </a:cubicBezTo>
                <a:cubicBezTo>
                  <a:pt x="15147" y="7930"/>
                  <a:pt x="16020" y="1391"/>
                  <a:pt x="13402" y="268"/>
                </a:cubicBezTo>
                <a:cubicBezTo>
                  <a:pt x="10947" y="-855"/>
                  <a:pt x="2656" y="1919"/>
                  <a:pt x="2656" y="1919"/>
                </a:cubicBezTo>
                <a:cubicBezTo>
                  <a:pt x="1566" y="2844"/>
                  <a:pt x="-289" y="7006"/>
                  <a:pt x="38" y="10308"/>
                </a:cubicBezTo>
              </a:path>
            </a:pathLst>
          </a:custGeom>
          <a:solidFill>
            <a:srgbClr val="BEB88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7" name="Shape"/>
          <p:cNvSpPr/>
          <p:nvPr/>
        </p:nvSpPr>
        <p:spPr>
          <a:xfrm>
            <a:off x="7229763" y="4581620"/>
            <a:ext cx="141805" cy="127896"/>
          </a:xfrm>
          <a:custGeom>
            <a:avLst/>
            <a:gdLst/>
            <a:ahLst/>
            <a:cxnLst>
              <a:cxn ang="0">
                <a:pos x="wd2" y="hd2"/>
              </a:cxn>
              <a:cxn ang="5400000">
                <a:pos x="wd2" y="hd2"/>
              </a:cxn>
              <a:cxn ang="10800000">
                <a:pos x="wd2" y="hd2"/>
              </a:cxn>
              <a:cxn ang="16200000">
                <a:pos x="wd2" y="hd2"/>
              </a:cxn>
            </a:cxnLst>
            <a:rect l="0" t="0" r="r" b="b"/>
            <a:pathLst>
              <a:path w="19891" h="19353" extrusionOk="0">
                <a:moveTo>
                  <a:pt x="19849" y="1611"/>
                </a:moveTo>
                <a:cubicBezTo>
                  <a:pt x="20295" y="4323"/>
                  <a:pt x="17082" y="17787"/>
                  <a:pt x="14047" y="19143"/>
                </a:cubicBezTo>
                <a:cubicBezTo>
                  <a:pt x="11012" y="20499"/>
                  <a:pt x="3247" y="14978"/>
                  <a:pt x="926" y="12266"/>
                </a:cubicBezTo>
                <a:cubicBezTo>
                  <a:pt x="-1305" y="9263"/>
                  <a:pt x="1194" y="5776"/>
                  <a:pt x="1194" y="5776"/>
                </a:cubicBezTo>
                <a:cubicBezTo>
                  <a:pt x="3426" y="-810"/>
                  <a:pt x="19045" y="-1101"/>
                  <a:pt x="19849" y="1611"/>
                </a:cubicBezTo>
              </a:path>
            </a:pathLst>
          </a:custGeom>
          <a:solidFill>
            <a:srgbClr val="D4DBB8"/>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8" name="TextBox 46"/>
          <p:cNvSpPr txBox="1"/>
          <p:nvPr/>
        </p:nvSpPr>
        <p:spPr>
          <a:xfrm>
            <a:off x="1487015" y="3561346"/>
            <a:ext cx="2752956" cy="17226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lvl="0" algn="l" hangingPunct="0"/>
            <a:r>
              <a:rPr lang="uk-UA" sz="2000" kern="0" dirty="0" smtClean="0">
                <a:solidFill>
                  <a:schemeClr val="tx1"/>
                </a:solidFill>
                <a:latin typeface="+mn-lt"/>
              </a:rPr>
              <a:t>керівника та заступників керівника підрозділу державного органу та його територіальних органів</a:t>
            </a:r>
            <a:endParaRPr kumimoji="0" lang="uk-UA" sz="2000" b="0" i="0" u="none" strike="noStrike" kern="0" cap="none" spc="0" normalizeH="0" baseline="0" dirty="0">
              <a:ln>
                <a:noFill/>
              </a:ln>
              <a:solidFill>
                <a:schemeClr val="tx1"/>
              </a:solidFill>
              <a:effectLst/>
              <a:uLnTx/>
              <a:uFillTx/>
              <a:latin typeface="+mn-lt"/>
              <a:sym typeface="Muller Narrow ExtraBold"/>
            </a:endParaRPr>
          </a:p>
        </p:txBody>
      </p:sp>
      <p:sp>
        <p:nvSpPr>
          <p:cNvPr id="159" name="TextBox 46"/>
          <p:cNvSpPr txBox="1"/>
          <p:nvPr/>
        </p:nvSpPr>
        <p:spPr>
          <a:xfrm>
            <a:off x="4769443" y="1910701"/>
            <a:ext cx="3382615" cy="17226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lvl="0" algn="l" hangingPunct="0"/>
            <a:r>
              <a:rPr lang="uk-UA" sz="2000" kern="0" dirty="0" smtClean="0">
                <a:solidFill>
                  <a:schemeClr val="tx1"/>
                </a:solidFill>
                <a:latin typeface="+mn-lt"/>
              </a:rPr>
              <a:t>керівників та заступників керівників структурних підрозділів у складі</a:t>
            </a:r>
          </a:p>
          <a:p>
            <a:pPr lvl="0" algn="l" hangingPunct="0"/>
            <a:r>
              <a:rPr lang="uk-UA" sz="2000" kern="0" dirty="0" smtClean="0">
                <a:solidFill>
                  <a:schemeClr val="tx1"/>
                </a:solidFill>
                <a:latin typeface="+mn-lt"/>
              </a:rPr>
              <a:t>підрозділу державного органу та його територіальних органів</a:t>
            </a:r>
            <a:endParaRPr kumimoji="0" lang="uk-UA" sz="2000" b="0" i="0" u="none" strike="noStrike" kern="0" cap="none" spc="0" normalizeH="0" baseline="0" dirty="0">
              <a:ln>
                <a:noFill/>
              </a:ln>
              <a:solidFill>
                <a:schemeClr val="tx1"/>
              </a:solidFill>
              <a:effectLst/>
              <a:uLnTx/>
              <a:uFillTx/>
              <a:latin typeface="+mn-lt"/>
              <a:sym typeface="Muller Narrow ExtraBold"/>
            </a:endParaRPr>
          </a:p>
        </p:txBody>
      </p:sp>
      <p:sp>
        <p:nvSpPr>
          <p:cNvPr id="160" name="TextBox 46"/>
          <p:cNvSpPr txBox="1"/>
          <p:nvPr/>
        </p:nvSpPr>
        <p:spPr>
          <a:xfrm>
            <a:off x="8389878" y="3556235"/>
            <a:ext cx="2783598" cy="2416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lvl="0" algn="l" hangingPunct="0"/>
            <a:r>
              <a:rPr lang="ru-RU" sz="2000" kern="0" dirty="0" smtClean="0">
                <a:solidFill>
                  <a:schemeClr val="tx1"/>
                </a:solidFill>
                <a:latin typeface="+mn-lt"/>
              </a:rPr>
              <a:t>п</a:t>
            </a:r>
            <a:r>
              <a:rPr lang="uk-UA" sz="2000" kern="0" dirty="0" smtClean="0">
                <a:solidFill>
                  <a:schemeClr val="tx1"/>
                </a:solidFill>
                <a:latin typeface="+mn-lt"/>
              </a:rPr>
              <a:t>осадових осіб державного органу та його територіальних органів, на</a:t>
            </a:r>
          </a:p>
          <a:p>
            <a:pPr lvl="0" algn="l" hangingPunct="0"/>
            <a:r>
              <a:rPr lang="uk-UA" sz="2000" kern="0" dirty="0" smtClean="0">
                <a:solidFill>
                  <a:schemeClr val="tx1"/>
                </a:solidFill>
                <a:latin typeface="+mn-lt"/>
              </a:rPr>
              <a:t>яких покладено повноваження щодо здійснення внутрішнього аудиту</a:t>
            </a:r>
            <a:endParaRPr kumimoji="0" lang="uk-UA" sz="2000" b="0" i="0" u="none" strike="noStrike" kern="0" cap="none" spc="0" normalizeH="0" baseline="0" dirty="0">
              <a:ln>
                <a:noFill/>
              </a:ln>
              <a:solidFill>
                <a:schemeClr val="tx1"/>
              </a:solidFill>
              <a:effectLst/>
              <a:uLnTx/>
              <a:uFillTx/>
              <a:latin typeface="+mn-lt"/>
              <a:sym typeface="Muller Narrow ExtraBold"/>
            </a:endParaRPr>
          </a:p>
        </p:txBody>
      </p:sp>
      <p:pic>
        <p:nvPicPr>
          <p:cNvPr id="2" name="Рисунок 1"/>
          <p:cNvPicPr>
            <a:picLocks noChangeAspect="1"/>
          </p:cNvPicPr>
          <p:nvPr/>
        </p:nvPicPr>
        <p:blipFill>
          <a:blip r:embed="rId3">
            <a:duotone>
              <a:schemeClr val="accent4">
                <a:shade val="45000"/>
                <a:satMod val="135000"/>
              </a:schemeClr>
              <a:prstClr val="white"/>
            </a:duotone>
          </a:blip>
          <a:stretch>
            <a:fillRect/>
          </a:stretch>
        </p:blipFill>
        <p:spPr>
          <a:xfrm>
            <a:off x="978724" y="3623371"/>
            <a:ext cx="479926" cy="426141"/>
          </a:xfrm>
          <a:prstGeom prst="rect">
            <a:avLst/>
          </a:prstGeom>
        </p:spPr>
      </p:pic>
      <p:pic>
        <p:nvPicPr>
          <p:cNvPr id="162" name="Рисунок 161"/>
          <p:cNvPicPr>
            <a:picLocks noChangeAspect="1"/>
          </p:cNvPicPr>
          <p:nvPr/>
        </p:nvPicPr>
        <p:blipFill>
          <a:blip r:embed="rId3">
            <a:duotone>
              <a:schemeClr val="accent4">
                <a:shade val="45000"/>
                <a:satMod val="135000"/>
              </a:schemeClr>
              <a:prstClr val="white"/>
            </a:duotone>
          </a:blip>
          <a:stretch>
            <a:fillRect/>
          </a:stretch>
        </p:blipFill>
        <p:spPr>
          <a:xfrm>
            <a:off x="4184186" y="2010206"/>
            <a:ext cx="479926" cy="426141"/>
          </a:xfrm>
          <a:prstGeom prst="rect">
            <a:avLst/>
          </a:prstGeom>
        </p:spPr>
      </p:pic>
      <p:pic>
        <p:nvPicPr>
          <p:cNvPr id="163" name="Рисунок 162"/>
          <p:cNvPicPr>
            <a:picLocks noChangeAspect="1"/>
          </p:cNvPicPr>
          <p:nvPr/>
        </p:nvPicPr>
        <p:blipFill>
          <a:blip r:embed="rId3">
            <a:duotone>
              <a:schemeClr val="accent4">
                <a:shade val="45000"/>
                <a:satMod val="135000"/>
              </a:schemeClr>
              <a:prstClr val="white"/>
            </a:duotone>
          </a:blip>
          <a:stretch>
            <a:fillRect/>
          </a:stretch>
        </p:blipFill>
        <p:spPr>
          <a:xfrm>
            <a:off x="7867119" y="3646828"/>
            <a:ext cx="479926" cy="426141"/>
          </a:xfrm>
          <a:prstGeom prst="rect">
            <a:avLst/>
          </a:prstGeom>
        </p:spPr>
      </p:pic>
    </p:spTree>
    <p:extLst>
      <p:ext uri="{BB962C8B-B14F-4D97-AF65-F5344CB8AC3E}">
        <p14:creationId xmlns:p14="http://schemas.microsoft.com/office/powerpoint/2010/main" val="1067373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p:cNvPicPr>
            <a:picLocks noChangeAspect="1"/>
          </p:cNvPicPr>
          <p:nvPr/>
        </p:nvPicPr>
        <p:blipFill>
          <a:blip r:embed="rId2">
            <a:duotone>
              <a:schemeClr val="accent5">
                <a:shade val="45000"/>
                <a:satMod val="135000"/>
              </a:schemeClr>
              <a:prstClr val="white"/>
            </a:duotone>
          </a:blip>
          <a:stretch>
            <a:fillRect/>
          </a:stretch>
        </p:blipFill>
        <p:spPr>
          <a:xfrm>
            <a:off x="10592952" y="2803194"/>
            <a:ext cx="1611337" cy="1685149"/>
          </a:xfrm>
          <a:prstGeom prst="rect">
            <a:avLst/>
          </a:prstGeom>
        </p:spPr>
      </p:pic>
      <p:sp>
        <p:nvSpPr>
          <p:cNvPr id="2" name="Заголовок 1"/>
          <p:cNvSpPr>
            <a:spLocks noGrp="1"/>
          </p:cNvSpPr>
          <p:nvPr>
            <p:ph type="title"/>
          </p:nvPr>
        </p:nvSpPr>
        <p:spPr>
          <a:xfrm>
            <a:off x="3269953" y="167316"/>
            <a:ext cx="8341013" cy="1737171"/>
          </a:xfrm>
        </p:spPr>
        <p:txBody>
          <a:bodyPr/>
          <a:lstStyle/>
          <a:p>
            <a:pPr algn="ctr"/>
            <a:r>
              <a:rPr lang="uk-UA" sz="3600" b="1" dirty="0" smtClean="0"/>
              <a:t>Етапи проведення сертифікації</a:t>
            </a:r>
            <a:endParaRPr lang="uk-UA" sz="3600" b="1" dirty="0"/>
          </a:p>
        </p:txBody>
      </p:sp>
      <p:grpSp>
        <p:nvGrpSpPr>
          <p:cNvPr id="4" name="Google Shape;1622;p41">
            <a:extLst>
              <a:ext uri="{FF2B5EF4-FFF2-40B4-BE49-F238E27FC236}">
                <a16:creationId xmlns:a16="http://schemas.microsoft.com/office/drawing/2014/main" id="{879CE97B-2A25-4B0E-9DCC-E76C97B02C67}"/>
              </a:ext>
            </a:extLst>
          </p:cNvPr>
          <p:cNvGrpSpPr/>
          <p:nvPr/>
        </p:nvGrpSpPr>
        <p:grpSpPr>
          <a:xfrm>
            <a:off x="1257301" y="2191612"/>
            <a:ext cx="2700218" cy="2968382"/>
            <a:chOff x="356900" y="1529779"/>
            <a:chExt cx="1943313" cy="2225619"/>
          </a:xfrm>
          <a:solidFill>
            <a:srgbClr val="FFC000"/>
          </a:solidFill>
        </p:grpSpPr>
        <p:sp>
          <p:nvSpPr>
            <p:cNvPr id="5" name="Google Shape;1623;p41">
              <a:extLst>
                <a:ext uri="{FF2B5EF4-FFF2-40B4-BE49-F238E27FC236}">
                  <a16:creationId xmlns:a16="http://schemas.microsoft.com/office/drawing/2014/main" id="{B8C51957-11E5-40EC-B357-75FBDB4881E4}"/>
                </a:ext>
              </a:extLst>
            </p:cNvPr>
            <p:cNvSpPr/>
            <p:nvPr/>
          </p:nvSpPr>
          <p:spPr>
            <a:xfrm>
              <a:off x="356900" y="1529779"/>
              <a:ext cx="1943313" cy="2135420"/>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6" name="Google Shape;1624;p41">
              <a:extLst>
                <a:ext uri="{FF2B5EF4-FFF2-40B4-BE49-F238E27FC236}">
                  <a16:creationId xmlns:a16="http://schemas.microsoft.com/office/drawing/2014/main" id="{43F89A2B-0F88-43E0-8566-8E083650CC48}"/>
                </a:ext>
              </a:extLst>
            </p:cNvPr>
            <p:cNvSpPr/>
            <p:nvPr/>
          </p:nvSpPr>
          <p:spPr>
            <a:xfrm>
              <a:off x="1706952" y="3465755"/>
              <a:ext cx="221249" cy="289643"/>
            </a:xfrm>
            <a:custGeom>
              <a:avLst/>
              <a:gdLst/>
              <a:ahLst/>
              <a:cxnLst/>
              <a:rect l="l" t="t" r="r" b="b"/>
              <a:pathLst>
                <a:path w="2329" h="3006" extrusionOk="0">
                  <a:moveTo>
                    <a:pt x="1" y="0"/>
                  </a:moveTo>
                  <a:lnTo>
                    <a:pt x="1" y="3006"/>
                  </a:lnTo>
                  <a:lnTo>
                    <a:pt x="2329" y="1503"/>
                  </a:lnTo>
                  <a:lnTo>
                    <a:pt x="1"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grpSp>
      <p:sp>
        <p:nvSpPr>
          <p:cNvPr id="7" name="Google Shape;1625;p41">
            <a:extLst>
              <a:ext uri="{FF2B5EF4-FFF2-40B4-BE49-F238E27FC236}">
                <a16:creationId xmlns:a16="http://schemas.microsoft.com/office/drawing/2014/main" id="{026961AA-A0A7-4C39-BC9F-90D766DE2AAE}"/>
              </a:ext>
            </a:extLst>
          </p:cNvPr>
          <p:cNvSpPr/>
          <p:nvPr/>
        </p:nvSpPr>
        <p:spPr>
          <a:xfrm>
            <a:off x="2682761" y="2330141"/>
            <a:ext cx="703588" cy="713642"/>
          </a:xfrm>
          <a:custGeom>
            <a:avLst/>
            <a:gdLst/>
            <a:ahLst/>
            <a:cxnLst/>
            <a:rect l="l" t="t"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black"/>
              </a:solidFill>
              <a:effectLst/>
              <a:uLnTx/>
              <a:uFillTx/>
              <a:sym typeface="+mn-lt"/>
            </a:endParaRPr>
          </a:p>
        </p:txBody>
      </p:sp>
      <p:sp>
        <p:nvSpPr>
          <p:cNvPr id="8" name="Google Shape;1626;p41">
            <a:extLst>
              <a:ext uri="{FF2B5EF4-FFF2-40B4-BE49-F238E27FC236}">
                <a16:creationId xmlns:a16="http://schemas.microsoft.com/office/drawing/2014/main" id="{89F30AA7-E269-48FC-AAFF-25D39228867A}"/>
              </a:ext>
            </a:extLst>
          </p:cNvPr>
          <p:cNvSpPr/>
          <p:nvPr/>
        </p:nvSpPr>
        <p:spPr>
          <a:xfrm>
            <a:off x="2207152" y="2185566"/>
            <a:ext cx="843735" cy="855792"/>
          </a:xfrm>
          <a:custGeom>
            <a:avLst/>
            <a:gdLst/>
            <a:ahLst/>
            <a:cxnLst/>
            <a:rect l="l" t="t"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black"/>
              </a:solidFill>
              <a:effectLst/>
              <a:uLnTx/>
              <a:uFillTx/>
              <a:sym typeface="+mn-lt"/>
            </a:endParaRPr>
          </a:p>
        </p:txBody>
      </p:sp>
      <p:sp>
        <p:nvSpPr>
          <p:cNvPr id="9" name="Google Shape;1628;p41">
            <a:extLst>
              <a:ext uri="{FF2B5EF4-FFF2-40B4-BE49-F238E27FC236}">
                <a16:creationId xmlns:a16="http://schemas.microsoft.com/office/drawing/2014/main" id="{3E5CF421-C70A-4F48-A188-A3395F5BC29E}"/>
              </a:ext>
            </a:extLst>
          </p:cNvPr>
          <p:cNvSpPr/>
          <p:nvPr/>
        </p:nvSpPr>
        <p:spPr>
          <a:xfrm>
            <a:off x="8808021" y="3124805"/>
            <a:ext cx="3044517" cy="3163193"/>
          </a:xfrm>
          <a:custGeom>
            <a:avLst/>
            <a:gdLst/>
            <a:ahLst/>
            <a:cxnLst/>
            <a:rect l="l" t="t" r="r" b="b"/>
            <a:pathLst>
              <a:path w="17244" h="22164" extrusionOk="0">
                <a:moveTo>
                  <a:pt x="2324" y="1"/>
                </a:moveTo>
                <a:cubicBezTo>
                  <a:pt x="1043" y="1"/>
                  <a:pt x="1" y="1043"/>
                  <a:pt x="1" y="2324"/>
                </a:cubicBezTo>
                <a:lnTo>
                  <a:pt x="1" y="19840"/>
                </a:lnTo>
                <a:cubicBezTo>
                  <a:pt x="1" y="21122"/>
                  <a:pt x="1043" y="22163"/>
                  <a:pt x="2324" y="22163"/>
                </a:cubicBezTo>
                <a:lnTo>
                  <a:pt x="14921" y="22163"/>
                </a:lnTo>
                <a:cubicBezTo>
                  <a:pt x="16200" y="22163"/>
                  <a:pt x="17243" y="21122"/>
                  <a:pt x="17244" y="19840"/>
                </a:cubicBezTo>
                <a:lnTo>
                  <a:pt x="17244" y="14536"/>
                </a:lnTo>
                <a:lnTo>
                  <a:pt x="16111" y="14536"/>
                </a:lnTo>
                <a:lnTo>
                  <a:pt x="16111" y="19840"/>
                </a:lnTo>
                <a:cubicBezTo>
                  <a:pt x="16111" y="20496"/>
                  <a:pt x="15576" y="21031"/>
                  <a:pt x="14921" y="21031"/>
                </a:cubicBezTo>
                <a:lnTo>
                  <a:pt x="2324" y="21031"/>
                </a:lnTo>
                <a:cubicBezTo>
                  <a:pt x="1668" y="21031"/>
                  <a:pt x="1133" y="20496"/>
                  <a:pt x="1133" y="19840"/>
                </a:cubicBezTo>
                <a:lnTo>
                  <a:pt x="1133" y="2324"/>
                </a:lnTo>
                <a:cubicBezTo>
                  <a:pt x="1133" y="1668"/>
                  <a:pt x="1668" y="1134"/>
                  <a:pt x="2324" y="1134"/>
                </a:cubicBezTo>
                <a:lnTo>
                  <a:pt x="12011" y="1134"/>
                </a:lnTo>
                <a:lnTo>
                  <a:pt x="12011" y="1"/>
                </a:ln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10" name="Google Shape;1629;p41">
            <a:extLst>
              <a:ext uri="{FF2B5EF4-FFF2-40B4-BE49-F238E27FC236}">
                <a16:creationId xmlns:a16="http://schemas.microsoft.com/office/drawing/2014/main" id="{6894DC32-D339-40CA-A71D-392489DE2BE5}"/>
              </a:ext>
            </a:extLst>
          </p:cNvPr>
          <p:cNvSpPr/>
          <p:nvPr/>
        </p:nvSpPr>
        <p:spPr>
          <a:xfrm>
            <a:off x="10862794" y="2975814"/>
            <a:ext cx="288597" cy="377936"/>
          </a:xfrm>
          <a:custGeom>
            <a:avLst/>
            <a:gdLst/>
            <a:ahLst/>
            <a:cxnLst/>
            <a:rect l="l" t="t" r="r" b="b"/>
            <a:pathLst>
              <a:path w="2329" h="3007" extrusionOk="0">
                <a:moveTo>
                  <a:pt x="1" y="1"/>
                </a:moveTo>
                <a:lnTo>
                  <a:pt x="1" y="3006"/>
                </a:lnTo>
                <a:lnTo>
                  <a:pt x="2328" y="1504"/>
                </a:lnTo>
                <a:lnTo>
                  <a:pt x="1" y="1"/>
                </a:ln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11" name="Google Shape;1630;p41">
            <a:extLst>
              <a:ext uri="{FF2B5EF4-FFF2-40B4-BE49-F238E27FC236}">
                <a16:creationId xmlns:a16="http://schemas.microsoft.com/office/drawing/2014/main" id="{2C502E66-E245-40F4-B51E-85E86AE472B5}"/>
              </a:ext>
            </a:extLst>
          </p:cNvPr>
          <p:cNvSpPr/>
          <p:nvPr/>
        </p:nvSpPr>
        <p:spPr>
          <a:xfrm>
            <a:off x="10114312" y="5604474"/>
            <a:ext cx="703712" cy="713768"/>
          </a:xfrm>
          <a:custGeom>
            <a:avLst/>
            <a:gdLst/>
            <a:ahLst/>
            <a:cxnLst/>
            <a:rect l="l" t="t" r="r" b="b"/>
            <a:pathLst>
              <a:path w="5679" h="5679" extrusionOk="0">
                <a:moveTo>
                  <a:pt x="2839" y="1"/>
                </a:moveTo>
                <a:cubicBezTo>
                  <a:pt x="1271" y="1"/>
                  <a:pt x="1" y="1271"/>
                  <a:pt x="1" y="2840"/>
                </a:cubicBezTo>
                <a:cubicBezTo>
                  <a:pt x="1" y="4407"/>
                  <a:pt x="1271" y="5678"/>
                  <a:pt x="2839" y="5678"/>
                </a:cubicBezTo>
                <a:cubicBezTo>
                  <a:pt x="4407" y="5678"/>
                  <a:pt x="5678" y="4407"/>
                  <a:pt x="5678" y="2840"/>
                </a:cubicBezTo>
                <a:cubicBezTo>
                  <a:pt x="5678" y="1271"/>
                  <a:pt x="4407" y="1"/>
                  <a:pt x="28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black"/>
              </a:solidFill>
              <a:effectLst/>
              <a:uLnTx/>
              <a:uFillTx/>
              <a:sym typeface="+mn-lt"/>
            </a:endParaRPr>
          </a:p>
        </p:txBody>
      </p:sp>
      <p:sp>
        <p:nvSpPr>
          <p:cNvPr id="12" name="Google Shape;1631;p41">
            <a:extLst>
              <a:ext uri="{FF2B5EF4-FFF2-40B4-BE49-F238E27FC236}">
                <a16:creationId xmlns:a16="http://schemas.microsoft.com/office/drawing/2014/main" id="{F6446A05-F70A-4D01-AEBF-0E59DBBCAE67}"/>
              </a:ext>
            </a:extLst>
          </p:cNvPr>
          <p:cNvSpPr/>
          <p:nvPr/>
        </p:nvSpPr>
        <p:spPr>
          <a:xfrm>
            <a:off x="10044239" y="5581322"/>
            <a:ext cx="843859" cy="855667"/>
          </a:xfrm>
          <a:custGeom>
            <a:avLst/>
            <a:gdLst/>
            <a:ahLst/>
            <a:cxnLst/>
            <a:rect l="l" t="t" r="r" b="b"/>
            <a:pathLst>
              <a:path w="6810" h="6808" extrusionOk="0">
                <a:moveTo>
                  <a:pt x="3405" y="1132"/>
                </a:moveTo>
                <a:cubicBezTo>
                  <a:pt x="4659" y="1132"/>
                  <a:pt x="5677" y="2151"/>
                  <a:pt x="5677" y="3405"/>
                </a:cubicBezTo>
                <a:cubicBezTo>
                  <a:pt x="5677" y="4658"/>
                  <a:pt x="4659" y="5676"/>
                  <a:pt x="3405" y="5676"/>
                </a:cubicBezTo>
                <a:cubicBezTo>
                  <a:pt x="2152" y="5676"/>
                  <a:pt x="1132" y="4658"/>
                  <a:pt x="1132" y="3405"/>
                </a:cubicBezTo>
                <a:cubicBezTo>
                  <a:pt x="1132" y="2151"/>
                  <a:pt x="2152" y="1132"/>
                  <a:pt x="3405" y="1132"/>
                </a:cubicBezTo>
                <a:close/>
                <a:moveTo>
                  <a:pt x="3405" y="0"/>
                </a:moveTo>
                <a:cubicBezTo>
                  <a:pt x="1528" y="0"/>
                  <a:pt x="1" y="1527"/>
                  <a:pt x="1" y="3405"/>
                </a:cubicBezTo>
                <a:cubicBezTo>
                  <a:pt x="1" y="5282"/>
                  <a:pt x="1528" y="6808"/>
                  <a:pt x="3405" y="6808"/>
                </a:cubicBezTo>
                <a:cubicBezTo>
                  <a:pt x="5283" y="6808"/>
                  <a:pt x="6810" y="5282"/>
                  <a:pt x="6809" y="3405"/>
                </a:cubicBezTo>
                <a:cubicBezTo>
                  <a:pt x="6809" y="1527"/>
                  <a:pt x="5283" y="0"/>
                  <a:pt x="3405"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black"/>
              </a:solidFill>
              <a:effectLst/>
              <a:uLnTx/>
              <a:uFillTx/>
              <a:sym typeface="+mn-lt"/>
            </a:endParaRPr>
          </a:p>
        </p:txBody>
      </p:sp>
      <p:sp>
        <p:nvSpPr>
          <p:cNvPr id="13" name="Google Shape;1633;p41">
            <a:extLst>
              <a:ext uri="{FF2B5EF4-FFF2-40B4-BE49-F238E27FC236}">
                <a16:creationId xmlns:a16="http://schemas.microsoft.com/office/drawing/2014/main" id="{2175FC53-2BF0-4A99-B87E-2D4DBBB853EB}"/>
              </a:ext>
            </a:extLst>
          </p:cNvPr>
          <p:cNvSpPr/>
          <p:nvPr/>
        </p:nvSpPr>
        <p:spPr>
          <a:xfrm>
            <a:off x="3588675" y="3229633"/>
            <a:ext cx="2791456" cy="2641065"/>
          </a:xfrm>
          <a:custGeom>
            <a:avLst/>
            <a:gdLst/>
            <a:ahLst/>
            <a:cxnLst/>
            <a:rect l="l" t="t"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14" name="Google Shape;1634;p41">
            <a:extLst>
              <a:ext uri="{FF2B5EF4-FFF2-40B4-BE49-F238E27FC236}">
                <a16:creationId xmlns:a16="http://schemas.microsoft.com/office/drawing/2014/main" id="{AF66549D-FA99-437C-96B8-223E821DF763}"/>
              </a:ext>
            </a:extLst>
          </p:cNvPr>
          <p:cNvSpPr/>
          <p:nvPr/>
        </p:nvSpPr>
        <p:spPr>
          <a:xfrm>
            <a:off x="5506396" y="3121503"/>
            <a:ext cx="288473" cy="377936"/>
          </a:xfrm>
          <a:custGeom>
            <a:avLst/>
            <a:gdLst/>
            <a:ahLst/>
            <a:cxnLst/>
            <a:rect l="l" t="t" r="r" b="b"/>
            <a:pathLst>
              <a:path w="2328" h="3007" extrusionOk="0">
                <a:moveTo>
                  <a:pt x="1" y="1"/>
                </a:moveTo>
                <a:lnTo>
                  <a:pt x="1" y="3006"/>
                </a:lnTo>
                <a:lnTo>
                  <a:pt x="2328" y="1504"/>
                </a:lnTo>
                <a:lnTo>
                  <a:pt x="1" y="1"/>
                </a:ln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15" name="Google Shape;1635;p41">
            <a:extLst>
              <a:ext uri="{FF2B5EF4-FFF2-40B4-BE49-F238E27FC236}">
                <a16:creationId xmlns:a16="http://schemas.microsoft.com/office/drawing/2014/main" id="{19FBC0DA-FE8B-472F-BA70-943DD993BBB0}"/>
              </a:ext>
            </a:extLst>
          </p:cNvPr>
          <p:cNvSpPr/>
          <p:nvPr/>
        </p:nvSpPr>
        <p:spPr>
          <a:xfrm>
            <a:off x="7550475" y="1947717"/>
            <a:ext cx="703588" cy="713768"/>
          </a:xfrm>
          <a:custGeom>
            <a:avLst/>
            <a:gdLst/>
            <a:ahLst/>
            <a:cxnLst/>
            <a:rect l="l" t="t"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black"/>
              </a:solidFill>
              <a:effectLst/>
              <a:uLnTx/>
              <a:uFillTx/>
              <a:sym typeface="+mn-lt"/>
            </a:endParaRPr>
          </a:p>
        </p:txBody>
      </p:sp>
      <p:sp>
        <p:nvSpPr>
          <p:cNvPr id="16" name="Google Shape;1636;p41">
            <a:extLst>
              <a:ext uri="{FF2B5EF4-FFF2-40B4-BE49-F238E27FC236}">
                <a16:creationId xmlns:a16="http://schemas.microsoft.com/office/drawing/2014/main" id="{E357133A-9C0A-409C-9BDD-9E942B47169C}"/>
              </a:ext>
            </a:extLst>
          </p:cNvPr>
          <p:cNvSpPr/>
          <p:nvPr/>
        </p:nvSpPr>
        <p:spPr>
          <a:xfrm>
            <a:off x="4472392" y="5011503"/>
            <a:ext cx="844107" cy="855667"/>
          </a:xfrm>
          <a:custGeom>
            <a:avLst/>
            <a:gdLst/>
            <a:ahLst/>
            <a:cxnLst/>
            <a:rect l="l" t="t"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17" name="Google Shape;1643;p41">
            <a:extLst>
              <a:ext uri="{FF2B5EF4-FFF2-40B4-BE49-F238E27FC236}">
                <a16:creationId xmlns:a16="http://schemas.microsoft.com/office/drawing/2014/main" id="{3BCF7FE3-8A18-4327-924E-9F442FCFEEB4}"/>
              </a:ext>
            </a:extLst>
          </p:cNvPr>
          <p:cNvSpPr/>
          <p:nvPr/>
        </p:nvSpPr>
        <p:spPr>
          <a:xfrm>
            <a:off x="6126678" y="1991531"/>
            <a:ext cx="3303072" cy="2962301"/>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18" name="Google Shape;1644;p41">
            <a:extLst>
              <a:ext uri="{FF2B5EF4-FFF2-40B4-BE49-F238E27FC236}">
                <a16:creationId xmlns:a16="http://schemas.microsoft.com/office/drawing/2014/main" id="{2747AA7C-89BE-4070-B271-153467BED080}"/>
              </a:ext>
            </a:extLst>
          </p:cNvPr>
          <p:cNvSpPr/>
          <p:nvPr/>
        </p:nvSpPr>
        <p:spPr>
          <a:xfrm>
            <a:off x="8422908" y="4684037"/>
            <a:ext cx="288597" cy="377810"/>
          </a:xfrm>
          <a:custGeom>
            <a:avLst/>
            <a:gdLst/>
            <a:ahLst/>
            <a:cxnLst/>
            <a:rect l="l" t="t" r="r" b="b"/>
            <a:pathLst>
              <a:path w="2329" h="3006" extrusionOk="0">
                <a:moveTo>
                  <a:pt x="1" y="0"/>
                </a:moveTo>
                <a:lnTo>
                  <a:pt x="1" y="3006"/>
                </a:lnTo>
                <a:lnTo>
                  <a:pt x="2328" y="1503"/>
                </a:lnTo>
                <a:lnTo>
                  <a:pt x="1" y="0"/>
                </a:ln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white"/>
              </a:solidFill>
              <a:effectLst/>
              <a:uLnTx/>
              <a:uFillTx/>
              <a:sym typeface="+mn-lt"/>
            </a:endParaRPr>
          </a:p>
        </p:txBody>
      </p:sp>
      <p:sp>
        <p:nvSpPr>
          <p:cNvPr id="19" name="Google Shape;1645;p41">
            <a:extLst>
              <a:ext uri="{FF2B5EF4-FFF2-40B4-BE49-F238E27FC236}">
                <a16:creationId xmlns:a16="http://schemas.microsoft.com/office/drawing/2014/main" id="{F7E20D92-CD66-482D-8C33-76693E84C55E}"/>
              </a:ext>
            </a:extLst>
          </p:cNvPr>
          <p:cNvSpPr/>
          <p:nvPr/>
        </p:nvSpPr>
        <p:spPr>
          <a:xfrm>
            <a:off x="7583489" y="2135628"/>
            <a:ext cx="703588" cy="713642"/>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black"/>
              </a:solidFill>
              <a:effectLst/>
              <a:uLnTx/>
              <a:uFillTx/>
              <a:sym typeface="+mn-lt"/>
            </a:endParaRPr>
          </a:p>
        </p:txBody>
      </p:sp>
      <p:sp>
        <p:nvSpPr>
          <p:cNvPr id="20" name="Google Shape;1646;p41">
            <a:extLst>
              <a:ext uri="{FF2B5EF4-FFF2-40B4-BE49-F238E27FC236}">
                <a16:creationId xmlns:a16="http://schemas.microsoft.com/office/drawing/2014/main" id="{5D1CE96A-5B8F-435E-BE69-E4627D03F7BF}"/>
              </a:ext>
            </a:extLst>
          </p:cNvPr>
          <p:cNvSpPr/>
          <p:nvPr/>
        </p:nvSpPr>
        <p:spPr>
          <a:xfrm>
            <a:off x="7377190" y="2003393"/>
            <a:ext cx="843859" cy="855792"/>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prstClr val="black"/>
              </a:solidFill>
              <a:effectLst/>
              <a:uLnTx/>
              <a:uFillTx/>
              <a:sym typeface="+mn-lt"/>
            </a:endParaRPr>
          </a:p>
        </p:txBody>
      </p:sp>
      <p:sp>
        <p:nvSpPr>
          <p:cNvPr id="21" name="Google Shape;1653;p41">
            <a:extLst>
              <a:ext uri="{FF2B5EF4-FFF2-40B4-BE49-F238E27FC236}">
                <a16:creationId xmlns:a16="http://schemas.microsoft.com/office/drawing/2014/main" id="{38BC9A89-BB96-4061-987D-DFE692DC8DAA}"/>
              </a:ext>
            </a:extLst>
          </p:cNvPr>
          <p:cNvSpPr txBox="1"/>
          <p:nvPr/>
        </p:nvSpPr>
        <p:spPr>
          <a:xfrm>
            <a:off x="9896292" y="5594389"/>
            <a:ext cx="1110800" cy="714000"/>
          </a:xfrm>
          <a:prstGeom prst="rect">
            <a:avLst/>
          </a:prstGeom>
          <a:noFill/>
          <a:ln>
            <a:noFill/>
          </a:ln>
        </p:spPr>
        <p:txBody>
          <a:bodyPr spcFirstLastPara="1" wrap="square" lIns="121900" tIns="121900" rIns="121900" bIns="121900" anchor="t" anchorCtr="0">
            <a:noAutofit/>
          </a:bodyPr>
          <a:lstStyle/>
          <a:p>
            <a:pPr marL="0" marR="0" lvl="0" indent="0" algn="ctr" defTabSz="1219170" eaLnBrk="1" fontAlgn="auto" latinLnBrk="0" hangingPunct="1">
              <a:lnSpc>
                <a:spcPct val="115000"/>
              </a:lnSpc>
              <a:spcBef>
                <a:spcPts val="0"/>
              </a:spcBef>
              <a:spcAft>
                <a:spcPts val="2133"/>
              </a:spcAft>
              <a:buClr>
                <a:srgbClr val="000000"/>
              </a:buClr>
              <a:buSzTx/>
              <a:buFontTx/>
              <a:buNone/>
              <a:tabLst/>
              <a:defRPr/>
            </a:pPr>
            <a:r>
              <a:rPr kumimoji="0" lang="uk-UA" sz="3200" b="1" i="0" u="none" strike="noStrike" kern="0" cap="none" spc="0" normalizeH="0" baseline="0" noProof="0" dirty="0" smtClean="0">
                <a:ln>
                  <a:noFill/>
                </a:ln>
                <a:solidFill>
                  <a:prstClr val="black"/>
                </a:solidFill>
                <a:effectLst/>
                <a:uLnTx/>
                <a:uFillTx/>
                <a:sym typeface="+mn-lt"/>
              </a:rPr>
              <a:t>4</a:t>
            </a:r>
            <a:endParaRPr kumimoji="0" sz="3200" b="1" i="0" u="none" strike="noStrike" kern="0" cap="none" spc="0" normalizeH="0" baseline="0" noProof="0" dirty="0">
              <a:ln>
                <a:noFill/>
              </a:ln>
              <a:solidFill>
                <a:prstClr val="black"/>
              </a:solidFill>
              <a:effectLst/>
              <a:uLnTx/>
              <a:uFillTx/>
              <a:sym typeface="+mn-lt"/>
            </a:endParaRPr>
          </a:p>
        </p:txBody>
      </p:sp>
      <p:sp>
        <p:nvSpPr>
          <p:cNvPr id="22" name="Google Shape;1654;p41">
            <a:extLst>
              <a:ext uri="{FF2B5EF4-FFF2-40B4-BE49-F238E27FC236}">
                <a16:creationId xmlns:a16="http://schemas.microsoft.com/office/drawing/2014/main" id="{F04E2B40-D72E-46E3-AECB-84E03830E25E}"/>
              </a:ext>
            </a:extLst>
          </p:cNvPr>
          <p:cNvSpPr txBox="1"/>
          <p:nvPr/>
        </p:nvSpPr>
        <p:spPr>
          <a:xfrm>
            <a:off x="2113050" y="2191612"/>
            <a:ext cx="1068045" cy="714345"/>
          </a:xfrm>
          <a:prstGeom prst="rect">
            <a:avLst/>
          </a:prstGeom>
          <a:noFill/>
          <a:ln>
            <a:noFill/>
          </a:ln>
        </p:spPr>
        <p:txBody>
          <a:bodyPr spcFirstLastPara="1" wrap="square" lIns="121900" tIns="121900" rIns="121900" bIns="121900" anchor="t" anchorCtr="0">
            <a:noAutofit/>
          </a:bodyPr>
          <a:lstStyle/>
          <a:p>
            <a:pPr marL="0" marR="0" lvl="0" indent="0" algn="ctr" defTabSz="1219170" eaLnBrk="1" fontAlgn="auto" latinLnBrk="0" hangingPunct="1">
              <a:lnSpc>
                <a:spcPct val="115000"/>
              </a:lnSpc>
              <a:spcBef>
                <a:spcPts val="0"/>
              </a:spcBef>
              <a:spcAft>
                <a:spcPts val="2133"/>
              </a:spcAft>
              <a:buClr>
                <a:srgbClr val="000000"/>
              </a:buClr>
              <a:buSzTx/>
              <a:buFontTx/>
              <a:buNone/>
              <a:tabLst/>
              <a:defRPr/>
            </a:pPr>
            <a:r>
              <a:rPr kumimoji="0" lang="uk-UA" sz="3200" b="1" i="0" u="none" strike="noStrike" kern="0" cap="none" spc="0" normalizeH="0" baseline="0" noProof="0" dirty="0" smtClean="0">
                <a:ln>
                  <a:noFill/>
                </a:ln>
                <a:solidFill>
                  <a:prstClr val="black"/>
                </a:solidFill>
                <a:effectLst/>
                <a:uLnTx/>
                <a:uFillTx/>
                <a:sym typeface="+mn-lt"/>
              </a:rPr>
              <a:t>1</a:t>
            </a:r>
            <a:endParaRPr kumimoji="0" sz="3200" b="1" i="0" u="none" strike="noStrike" kern="0" cap="none" spc="0" normalizeH="0" baseline="0" noProof="0" dirty="0">
              <a:ln>
                <a:noFill/>
              </a:ln>
              <a:solidFill>
                <a:prstClr val="black"/>
              </a:solidFill>
              <a:effectLst/>
              <a:uLnTx/>
              <a:uFillTx/>
              <a:sym typeface="+mn-lt"/>
            </a:endParaRPr>
          </a:p>
        </p:txBody>
      </p:sp>
      <p:sp>
        <p:nvSpPr>
          <p:cNvPr id="23" name="Google Shape;1655;p41">
            <a:extLst>
              <a:ext uri="{FF2B5EF4-FFF2-40B4-BE49-F238E27FC236}">
                <a16:creationId xmlns:a16="http://schemas.microsoft.com/office/drawing/2014/main" id="{0A967CD9-5B99-484B-9903-33FD7442B530}"/>
              </a:ext>
            </a:extLst>
          </p:cNvPr>
          <p:cNvSpPr txBox="1"/>
          <p:nvPr/>
        </p:nvSpPr>
        <p:spPr>
          <a:xfrm>
            <a:off x="4355560" y="5015239"/>
            <a:ext cx="1110800" cy="714000"/>
          </a:xfrm>
          <a:prstGeom prst="rect">
            <a:avLst/>
          </a:prstGeom>
          <a:noFill/>
          <a:ln>
            <a:noFill/>
          </a:ln>
        </p:spPr>
        <p:txBody>
          <a:bodyPr spcFirstLastPara="1" wrap="square" lIns="121900" tIns="121900" rIns="121900" bIns="121900" anchor="t" anchorCtr="0">
            <a:noAutofit/>
          </a:bodyPr>
          <a:lstStyle/>
          <a:p>
            <a:pPr marL="0" marR="0" lvl="0" indent="0" algn="ctr" defTabSz="1219170" eaLnBrk="1" fontAlgn="auto" latinLnBrk="0" hangingPunct="1">
              <a:lnSpc>
                <a:spcPct val="115000"/>
              </a:lnSpc>
              <a:spcBef>
                <a:spcPts val="0"/>
              </a:spcBef>
              <a:spcAft>
                <a:spcPts val="2133"/>
              </a:spcAft>
              <a:buClr>
                <a:srgbClr val="000000"/>
              </a:buClr>
              <a:buSzTx/>
              <a:buFontTx/>
              <a:buNone/>
              <a:tabLst/>
              <a:defRPr/>
            </a:pPr>
            <a:r>
              <a:rPr kumimoji="0" lang="uk-UA" sz="3200" b="1" i="0" u="none" strike="noStrike" kern="0" cap="none" spc="0" normalizeH="0" baseline="0" noProof="0" dirty="0" smtClean="0">
                <a:ln>
                  <a:noFill/>
                </a:ln>
                <a:solidFill>
                  <a:prstClr val="black"/>
                </a:solidFill>
                <a:effectLst/>
                <a:uLnTx/>
                <a:uFillTx/>
                <a:sym typeface="+mn-lt"/>
              </a:rPr>
              <a:t>2</a:t>
            </a:r>
            <a:endParaRPr kumimoji="0" sz="3200" b="1" i="0" u="none" strike="noStrike" kern="0" cap="none" spc="0" normalizeH="0" baseline="0" noProof="0" dirty="0">
              <a:ln>
                <a:noFill/>
              </a:ln>
              <a:solidFill>
                <a:prstClr val="black"/>
              </a:solidFill>
              <a:effectLst/>
              <a:uLnTx/>
              <a:uFillTx/>
              <a:sym typeface="+mn-lt"/>
            </a:endParaRPr>
          </a:p>
        </p:txBody>
      </p:sp>
      <p:sp>
        <p:nvSpPr>
          <p:cNvPr id="24" name="Google Shape;1656;p41">
            <a:extLst>
              <a:ext uri="{FF2B5EF4-FFF2-40B4-BE49-F238E27FC236}">
                <a16:creationId xmlns:a16="http://schemas.microsoft.com/office/drawing/2014/main" id="{90BBC4B2-4816-4357-BFB0-39D5A4B36172}"/>
              </a:ext>
            </a:extLst>
          </p:cNvPr>
          <p:cNvSpPr txBox="1"/>
          <p:nvPr/>
        </p:nvSpPr>
        <p:spPr>
          <a:xfrm>
            <a:off x="7250153" y="2040266"/>
            <a:ext cx="1110800" cy="714000"/>
          </a:xfrm>
          <a:prstGeom prst="rect">
            <a:avLst/>
          </a:prstGeom>
          <a:noFill/>
          <a:ln>
            <a:noFill/>
          </a:ln>
        </p:spPr>
        <p:txBody>
          <a:bodyPr spcFirstLastPara="1" wrap="square" lIns="121900" tIns="121900" rIns="121900" bIns="121900" anchor="t" anchorCtr="0">
            <a:noAutofit/>
          </a:bodyPr>
          <a:lstStyle/>
          <a:p>
            <a:pPr marL="0" marR="0" lvl="0" indent="0" algn="ctr" defTabSz="1219170" eaLnBrk="1" fontAlgn="auto" latinLnBrk="0" hangingPunct="1">
              <a:lnSpc>
                <a:spcPct val="115000"/>
              </a:lnSpc>
              <a:spcBef>
                <a:spcPts val="0"/>
              </a:spcBef>
              <a:spcAft>
                <a:spcPts val="2133"/>
              </a:spcAft>
              <a:buClr>
                <a:srgbClr val="000000"/>
              </a:buClr>
              <a:buSzTx/>
              <a:buFontTx/>
              <a:buNone/>
              <a:tabLst/>
              <a:defRPr/>
            </a:pPr>
            <a:r>
              <a:rPr kumimoji="0" lang="uk-UA" sz="3200" b="1" i="0" u="none" strike="noStrike" kern="0" cap="none" spc="0" normalizeH="0" baseline="0" noProof="0" dirty="0" smtClean="0">
                <a:ln>
                  <a:noFill/>
                </a:ln>
                <a:solidFill>
                  <a:prstClr val="black"/>
                </a:solidFill>
                <a:effectLst/>
                <a:uLnTx/>
                <a:uFillTx/>
                <a:sym typeface="+mn-lt"/>
              </a:rPr>
              <a:t>3</a:t>
            </a:r>
            <a:endParaRPr kumimoji="0" sz="3200" b="1" i="0" u="none" strike="noStrike" kern="0" cap="none" spc="0" normalizeH="0" baseline="0" noProof="0" dirty="0">
              <a:ln>
                <a:noFill/>
              </a:ln>
              <a:solidFill>
                <a:prstClr val="black"/>
              </a:solidFill>
              <a:effectLst/>
              <a:uLnTx/>
              <a:uFillTx/>
              <a:sym typeface="+mn-lt"/>
            </a:endParaRPr>
          </a:p>
        </p:txBody>
      </p:sp>
      <p:sp>
        <p:nvSpPr>
          <p:cNvPr id="25" name="Synergistically utilize technically sound portals with frictionless chains. Dramatically customize…">
            <a:extLst>
              <a:ext uri="{FF2B5EF4-FFF2-40B4-BE49-F238E27FC236}">
                <a16:creationId xmlns:a16="http://schemas.microsoft.com/office/drawing/2014/main" id="{0FE47D21-A896-452D-8A29-2B372C9F5DAC}"/>
              </a:ext>
            </a:extLst>
          </p:cNvPr>
          <p:cNvSpPr txBox="1"/>
          <p:nvPr/>
        </p:nvSpPr>
        <p:spPr>
          <a:xfrm>
            <a:off x="1567015" y="3100277"/>
            <a:ext cx="2021660" cy="13542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defRPr/>
            </a:pPr>
            <a:r>
              <a:rPr lang="ru-RU" altLang="ko-KR" sz="2200" b="1" dirty="0" err="1" smtClean="0">
                <a:solidFill>
                  <a:schemeClr val="bg2">
                    <a:lumMod val="25000"/>
                  </a:schemeClr>
                </a:solidFill>
                <a:latin typeface="Cambria" panose="02040503050406030204" pitchFamily="18" charset="0"/>
                <a:ea typeface="Cambria" panose="02040503050406030204" pitchFamily="18" charset="0"/>
                <a:cs typeface="Arial" pitchFamily="34" charset="0"/>
              </a:rPr>
              <a:t>Реєстрація</a:t>
            </a:r>
            <a:r>
              <a:rPr lang="ru-RU" altLang="ko-KR" sz="2200" b="1" dirty="0" smtClean="0">
                <a:solidFill>
                  <a:schemeClr val="bg2">
                    <a:lumMod val="25000"/>
                  </a:schemeClr>
                </a:solidFill>
                <a:latin typeface="Cambria" panose="02040503050406030204" pitchFamily="18" charset="0"/>
                <a:ea typeface="Cambria" panose="02040503050406030204" pitchFamily="18" charset="0"/>
                <a:cs typeface="Arial" pitchFamily="34" charset="0"/>
              </a:rPr>
              <a:t> </a:t>
            </a:r>
            <a:r>
              <a:rPr lang="ru-RU"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для </a:t>
            </a:r>
            <a:r>
              <a:rPr lang="ru-RU" altLang="ko-KR" sz="2200" b="1" dirty="0" err="1">
                <a:solidFill>
                  <a:schemeClr val="bg2">
                    <a:lumMod val="25000"/>
                  </a:schemeClr>
                </a:solidFill>
                <a:latin typeface="Cambria" panose="02040503050406030204" pitchFamily="18" charset="0"/>
                <a:ea typeface="Cambria" panose="02040503050406030204" pitchFamily="18" charset="0"/>
                <a:cs typeface="Arial" pitchFamily="34" charset="0"/>
              </a:rPr>
              <a:t>проходження</a:t>
            </a:r>
            <a:r>
              <a:rPr lang="ru-RU"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 </a:t>
            </a:r>
            <a:r>
              <a:rPr lang="ru-RU" altLang="ko-KR" sz="2200" b="1" dirty="0" err="1" smtClean="0">
                <a:solidFill>
                  <a:schemeClr val="bg2">
                    <a:lumMod val="25000"/>
                  </a:schemeClr>
                </a:solidFill>
                <a:latin typeface="Cambria" panose="02040503050406030204" pitchFamily="18" charset="0"/>
                <a:ea typeface="Cambria" panose="02040503050406030204" pitchFamily="18" charset="0"/>
                <a:cs typeface="Arial" pitchFamily="34" charset="0"/>
              </a:rPr>
              <a:t>сертифікації</a:t>
            </a:r>
            <a:endParaRPr lang="ru-RU" altLang="ko-KR" sz="2200" i="1" dirty="0">
              <a:solidFill>
                <a:schemeClr val="bg2">
                  <a:lumMod val="25000"/>
                </a:schemeClr>
              </a:solidFill>
              <a:latin typeface="Cambria" panose="02040503050406030204" pitchFamily="18" charset="0"/>
              <a:ea typeface="Cambria" panose="02040503050406030204" pitchFamily="18" charset="0"/>
              <a:cs typeface="Arial" pitchFamily="34" charset="0"/>
            </a:endParaRPr>
          </a:p>
        </p:txBody>
      </p:sp>
      <p:sp>
        <p:nvSpPr>
          <p:cNvPr id="26" name="Synergistically utilize technically sound portals with frictionless chains. Dramatically customize…">
            <a:extLst>
              <a:ext uri="{FF2B5EF4-FFF2-40B4-BE49-F238E27FC236}">
                <a16:creationId xmlns:a16="http://schemas.microsoft.com/office/drawing/2014/main" id="{7AA8FBA7-D088-4F87-A69A-E2C33F3C6649}"/>
              </a:ext>
            </a:extLst>
          </p:cNvPr>
          <p:cNvSpPr txBox="1"/>
          <p:nvPr/>
        </p:nvSpPr>
        <p:spPr>
          <a:xfrm>
            <a:off x="3736174" y="3858118"/>
            <a:ext cx="2449289" cy="101566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defRPr/>
            </a:pPr>
            <a:r>
              <a:rPr lang="uk-UA" altLang="ko-KR" sz="2200" b="1" dirty="0" smtClean="0">
                <a:solidFill>
                  <a:schemeClr val="bg2">
                    <a:lumMod val="25000"/>
                  </a:schemeClr>
                </a:solidFill>
                <a:latin typeface="Cambria" panose="02040503050406030204" pitchFamily="18" charset="0"/>
                <a:ea typeface="Cambria" panose="02040503050406030204" pitchFamily="18" charset="0"/>
                <a:cs typeface="Arial" pitchFamily="34" charset="0"/>
              </a:rPr>
              <a:t>Проведення </a:t>
            </a:r>
            <a:r>
              <a:rPr lang="uk-UA"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кваліфікаційного іспиту</a:t>
            </a:r>
            <a:endParaRPr lang="uk-UA" altLang="ko-KR" sz="2200" i="1" dirty="0">
              <a:solidFill>
                <a:schemeClr val="bg2">
                  <a:lumMod val="25000"/>
                </a:schemeClr>
              </a:solidFill>
              <a:latin typeface="Cambria" panose="02040503050406030204" pitchFamily="18" charset="0"/>
              <a:ea typeface="Cambria" panose="02040503050406030204" pitchFamily="18" charset="0"/>
              <a:cs typeface="Arial" pitchFamily="34" charset="0"/>
            </a:endParaRPr>
          </a:p>
        </p:txBody>
      </p:sp>
      <p:sp>
        <p:nvSpPr>
          <p:cNvPr id="27" name="Synergistically utilize technically sound portals with frictionless chains. Dramatically customize…">
            <a:extLst>
              <a:ext uri="{FF2B5EF4-FFF2-40B4-BE49-F238E27FC236}">
                <a16:creationId xmlns:a16="http://schemas.microsoft.com/office/drawing/2014/main" id="{F08CB659-59F1-4233-98C4-71868BF63CB4}"/>
              </a:ext>
            </a:extLst>
          </p:cNvPr>
          <p:cNvSpPr txBox="1"/>
          <p:nvPr/>
        </p:nvSpPr>
        <p:spPr>
          <a:xfrm>
            <a:off x="6322309" y="2872766"/>
            <a:ext cx="2590600" cy="169277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defRPr/>
            </a:pPr>
            <a:r>
              <a:rPr lang="ru-RU" altLang="ko-KR" sz="2200" b="1" dirty="0" err="1" smtClean="0">
                <a:solidFill>
                  <a:schemeClr val="bg2">
                    <a:lumMod val="25000"/>
                  </a:schemeClr>
                </a:solidFill>
                <a:latin typeface="Cambria" panose="02040503050406030204" pitchFamily="18" charset="0"/>
                <a:ea typeface="Cambria" panose="02040503050406030204" pitchFamily="18" charset="0"/>
                <a:cs typeface="Arial" pitchFamily="34" charset="0"/>
              </a:rPr>
              <a:t>Визначення</a:t>
            </a:r>
            <a:r>
              <a:rPr lang="ru-RU" altLang="ko-KR" sz="2200" b="1" dirty="0" smtClean="0">
                <a:solidFill>
                  <a:schemeClr val="bg2">
                    <a:lumMod val="25000"/>
                  </a:schemeClr>
                </a:solidFill>
                <a:latin typeface="Cambria" panose="02040503050406030204" pitchFamily="18" charset="0"/>
                <a:ea typeface="Cambria" panose="02040503050406030204" pitchFamily="18" charset="0"/>
                <a:cs typeface="Arial" pitchFamily="34" charset="0"/>
              </a:rPr>
              <a:t> </a:t>
            </a:r>
            <a:r>
              <a:rPr lang="ru-RU" altLang="ko-KR" sz="2200" b="1" dirty="0" err="1">
                <a:solidFill>
                  <a:schemeClr val="bg2">
                    <a:lumMod val="25000"/>
                  </a:schemeClr>
                </a:solidFill>
                <a:latin typeface="Cambria" panose="02040503050406030204" pitchFamily="18" charset="0"/>
                <a:ea typeface="Cambria" panose="02040503050406030204" pitchFamily="18" charset="0"/>
                <a:cs typeface="Arial" pitchFamily="34" charset="0"/>
              </a:rPr>
              <a:t>результатів</a:t>
            </a:r>
            <a:r>
              <a:rPr lang="ru-RU"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 </a:t>
            </a:r>
            <a:r>
              <a:rPr lang="ru-RU" altLang="ko-KR" sz="2200" b="1" dirty="0" err="1">
                <a:solidFill>
                  <a:schemeClr val="bg2">
                    <a:lumMod val="25000"/>
                  </a:schemeClr>
                </a:solidFill>
                <a:latin typeface="Cambria" panose="02040503050406030204" pitchFamily="18" charset="0"/>
                <a:ea typeface="Cambria" panose="02040503050406030204" pitchFamily="18" charset="0"/>
                <a:cs typeface="Arial" pitchFamily="34" charset="0"/>
              </a:rPr>
              <a:t>кваліфікаційного</a:t>
            </a:r>
            <a:r>
              <a:rPr lang="ru-RU"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 </a:t>
            </a:r>
            <a:r>
              <a:rPr lang="ru-RU" altLang="ko-KR" sz="2200" b="1" dirty="0" err="1">
                <a:solidFill>
                  <a:schemeClr val="bg2">
                    <a:lumMod val="25000"/>
                  </a:schemeClr>
                </a:solidFill>
                <a:latin typeface="Cambria" panose="02040503050406030204" pitchFamily="18" charset="0"/>
                <a:ea typeface="Cambria" panose="02040503050406030204" pitchFamily="18" charset="0"/>
                <a:cs typeface="Arial" pitchFamily="34" charset="0"/>
              </a:rPr>
              <a:t>іспиту</a:t>
            </a:r>
            <a:r>
              <a:rPr lang="ru-RU"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 та </a:t>
            </a:r>
            <a:r>
              <a:rPr lang="ru-RU" altLang="ko-KR" sz="2200" b="1" dirty="0" err="1">
                <a:solidFill>
                  <a:schemeClr val="bg2">
                    <a:lumMod val="25000"/>
                  </a:schemeClr>
                </a:solidFill>
                <a:latin typeface="Cambria" panose="02040503050406030204" pitchFamily="18" charset="0"/>
                <a:ea typeface="Cambria" panose="02040503050406030204" pitchFamily="18" charset="0"/>
                <a:cs typeface="Arial" pitchFamily="34" charset="0"/>
              </a:rPr>
              <a:t>видача</a:t>
            </a:r>
            <a:r>
              <a:rPr lang="ru-RU"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 </a:t>
            </a:r>
            <a:r>
              <a:rPr lang="ru-RU" altLang="ko-KR" sz="2200" b="1" dirty="0" err="1">
                <a:solidFill>
                  <a:schemeClr val="bg2">
                    <a:lumMod val="25000"/>
                  </a:schemeClr>
                </a:solidFill>
                <a:latin typeface="Cambria" panose="02040503050406030204" pitchFamily="18" charset="0"/>
                <a:ea typeface="Cambria" panose="02040503050406030204" pitchFamily="18" charset="0"/>
                <a:cs typeface="Arial" pitchFamily="34" charset="0"/>
              </a:rPr>
              <a:t>сертифікатів</a:t>
            </a:r>
            <a:endParaRPr lang="uk-UA" altLang="ko-KR" sz="2200" i="1" dirty="0">
              <a:solidFill>
                <a:schemeClr val="bg2">
                  <a:lumMod val="25000"/>
                </a:schemeClr>
              </a:solidFill>
              <a:latin typeface="Cambria" panose="02040503050406030204" pitchFamily="18" charset="0"/>
              <a:ea typeface="Cambria" panose="02040503050406030204" pitchFamily="18" charset="0"/>
              <a:cs typeface="Arial" pitchFamily="34" charset="0"/>
            </a:endParaRPr>
          </a:p>
        </p:txBody>
      </p:sp>
      <p:sp>
        <p:nvSpPr>
          <p:cNvPr id="28" name="Synergistically utilize technically sound portals with frictionless chains. Dramatically customize…">
            <a:extLst>
              <a:ext uri="{FF2B5EF4-FFF2-40B4-BE49-F238E27FC236}">
                <a16:creationId xmlns:a16="http://schemas.microsoft.com/office/drawing/2014/main" id="{8CE63A42-1801-4AC2-8553-8F3BAB417BA0}"/>
              </a:ext>
            </a:extLst>
          </p:cNvPr>
          <p:cNvSpPr txBox="1"/>
          <p:nvPr/>
        </p:nvSpPr>
        <p:spPr>
          <a:xfrm>
            <a:off x="8984275" y="3472681"/>
            <a:ext cx="2531450" cy="203132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defRPr/>
            </a:pPr>
            <a:r>
              <a:rPr lang="uk-UA" altLang="ko-KR" sz="2200" b="1" dirty="0" smtClean="0">
                <a:solidFill>
                  <a:schemeClr val="bg2">
                    <a:lumMod val="25000"/>
                  </a:schemeClr>
                </a:solidFill>
                <a:latin typeface="Cambria" panose="02040503050406030204" pitchFamily="18" charset="0"/>
                <a:ea typeface="Cambria" panose="02040503050406030204" pitchFamily="18" charset="0"/>
                <a:cs typeface="Arial" pitchFamily="34" charset="0"/>
              </a:rPr>
              <a:t>Постійне </a:t>
            </a:r>
            <a:r>
              <a:rPr lang="uk-UA" altLang="ko-KR" sz="2200" b="1" dirty="0">
                <a:solidFill>
                  <a:schemeClr val="bg2">
                    <a:lumMod val="25000"/>
                  </a:schemeClr>
                </a:solidFill>
                <a:latin typeface="Cambria" panose="02040503050406030204" pitchFamily="18" charset="0"/>
                <a:ea typeface="Cambria" panose="02040503050406030204" pitchFamily="18" charset="0"/>
                <a:cs typeface="Arial" pitchFamily="34" charset="0"/>
              </a:rPr>
              <a:t>підвищення кваліфікації сертифікованими внутрішніми аудиторами</a:t>
            </a:r>
            <a:endParaRPr lang="uk-UA" altLang="ko-KR" sz="2200" i="1" dirty="0">
              <a:solidFill>
                <a:schemeClr val="bg2">
                  <a:lumMod val="25000"/>
                </a:schemeClr>
              </a:solidFill>
              <a:latin typeface="Cambria" panose="02040503050406030204" pitchFamily="18" charset="0"/>
              <a:ea typeface="Cambria" panose="02040503050406030204" pitchFamily="18" charset="0"/>
              <a:cs typeface="Arial" pitchFamily="34" charset="0"/>
            </a:endParaRPr>
          </a:p>
        </p:txBody>
      </p:sp>
      <p:sp>
        <p:nvSpPr>
          <p:cNvPr id="29" name="Synergistically utilize technically sound portals with frictionless chains. Dramatically customize…">
            <a:extLst>
              <a:ext uri="{FF2B5EF4-FFF2-40B4-BE49-F238E27FC236}">
                <a16:creationId xmlns:a16="http://schemas.microsoft.com/office/drawing/2014/main" id="{0FE47D21-A896-452D-8A29-2B372C9F5DAC}"/>
              </a:ext>
            </a:extLst>
          </p:cNvPr>
          <p:cNvSpPr txBox="1"/>
          <p:nvPr/>
        </p:nvSpPr>
        <p:spPr>
          <a:xfrm>
            <a:off x="2218920" y="2459574"/>
            <a:ext cx="1898884"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defRPr/>
            </a:pPr>
            <a:endParaRPr lang="ru-RU" altLang="ko-KR" sz="2000" dirty="0">
              <a:solidFill>
                <a:prstClr val="black">
                  <a:lumMod val="75000"/>
                  <a:lumOff val="25000"/>
                </a:prstClr>
              </a:solidFill>
              <a:cs typeface="Arial" pitchFamily="34" charset="0"/>
            </a:endParaRPr>
          </a:p>
        </p:txBody>
      </p:sp>
      <p:pic>
        <p:nvPicPr>
          <p:cNvPr id="31" name="Рисунок 30"/>
          <p:cNvPicPr>
            <a:picLocks noChangeAspect="1"/>
          </p:cNvPicPr>
          <p:nvPr/>
        </p:nvPicPr>
        <p:blipFill>
          <a:blip r:embed="rId3">
            <a:duotone>
              <a:schemeClr val="accent5">
                <a:shade val="45000"/>
                <a:satMod val="135000"/>
              </a:schemeClr>
              <a:prstClr val="white"/>
            </a:duotone>
          </a:blip>
          <a:stretch>
            <a:fillRect/>
          </a:stretch>
        </p:blipFill>
        <p:spPr>
          <a:xfrm>
            <a:off x="1832065" y="5234013"/>
            <a:ext cx="1112322" cy="1112322"/>
          </a:xfrm>
          <a:prstGeom prst="rect">
            <a:avLst/>
          </a:prstGeom>
        </p:spPr>
      </p:pic>
      <p:pic>
        <p:nvPicPr>
          <p:cNvPr id="32" name="Рисунок 31"/>
          <p:cNvPicPr>
            <a:picLocks noChangeAspect="1"/>
          </p:cNvPicPr>
          <p:nvPr/>
        </p:nvPicPr>
        <p:blipFill>
          <a:blip r:embed="rId4"/>
          <a:stretch>
            <a:fillRect/>
          </a:stretch>
        </p:blipFill>
        <p:spPr>
          <a:xfrm>
            <a:off x="6809118" y="5044735"/>
            <a:ext cx="1924929" cy="1369007"/>
          </a:xfrm>
          <a:prstGeom prst="rect">
            <a:avLst/>
          </a:prstGeom>
        </p:spPr>
      </p:pic>
      <p:pic>
        <p:nvPicPr>
          <p:cNvPr id="35" name="Рисунок 34"/>
          <p:cNvPicPr>
            <a:picLocks noChangeAspect="1"/>
          </p:cNvPicPr>
          <p:nvPr/>
        </p:nvPicPr>
        <p:blipFill>
          <a:blip r:embed="rId5">
            <a:duotone>
              <a:schemeClr val="accent5">
                <a:shade val="45000"/>
                <a:satMod val="135000"/>
              </a:schemeClr>
              <a:prstClr val="white"/>
            </a:duotone>
          </a:blip>
          <a:stretch>
            <a:fillRect/>
          </a:stretch>
        </p:blipFill>
        <p:spPr>
          <a:xfrm>
            <a:off x="4559225" y="1787666"/>
            <a:ext cx="1219200" cy="1219200"/>
          </a:xfrm>
          <a:prstGeom prst="rect">
            <a:avLst/>
          </a:prstGeom>
        </p:spPr>
      </p:pic>
    </p:spTree>
    <p:extLst>
      <p:ext uri="{BB962C8B-B14F-4D97-AF65-F5344CB8AC3E}">
        <p14:creationId xmlns:p14="http://schemas.microsoft.com/office/powerpoint/2010/main" val="92607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0388" y="207291"/>
            <a:ext cx="7864317" cy="1380529"/>
          </a:xfrm>
        </p:spPr>
        <p:txBody>
          <a:bodyPr/>
          <a:lstStyle/>
          <a:p>
            <a:pPr algn="ctr"/>
            <a:r>
              <a:rPr lang="uk-UA" sz="3600" b="1" dirty="0"/>
              <a:t> Реєстрація для проходження сертифікації</a:t>
            </a:r>
          </a:p>
        </p:txBody>
      </p:sp>
      <p:grpSp>
        <p:nvGrpSpPr>
          <p:cNvPr id="4" name="Group 3"/>
          <p:cNvGrpSpPr/>
          <p:nvPr/>
        </p:nvGrpSpPr>
        <p:grpSpPr>
          <a:xfrm>
            <a:off x="6456034" y="1950151"/>
            <a:ext cx="5001794" cy="556797"/>
            <a:chOff x="4932040" y="2079491"/>
            <a:chExt cx="3888110" cy="556797"/>
          </a:xfrm>
        </p:grpSpPr>
        <p:sp>
          <p:nvSpPr>
            <p:cNvPr id="5" name="Rounded Rectangle 4"/>
            <p:cNvSpPr/>
            <p:nvPr/>
          </p:nvSpPr>
          <p:spPr>
            <a:xfrm>
              <a:off x="4932040" y="2079491"/>
              <a:ext cx="3888110" cy="556797"/>
            </a:xfrm>
            <a:prstGeom prst="roundRect">
              <a:avLst>
                <a:gd name="adj" fmla="val 1320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2000" b="1" cap="small" dirty="0"/>
            </a:p>
          </p:txBody>
        </p:sp>
        <p:sp>
          <p:nvSpPr>
            <p:cNvPr id="6" name="Oval 5"/>
            <p:cNvSpPr/>
            <p:nvPr/>
          </p:nvSpPr>
          <p:spPr>
            <a:xfrm>
              <a:off x="4944959" y="2198986"/>
              <a:ext cx="297571" cy="297571"/>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1</a:t>
              </a:r>
            </a:p>
          </p:txBody>
        </p:sp>
      </p:grpSp>
      <p:grpSp>
        <p:nvGrpSpPr>
          <p:cNvPr id="7" name="Group 6"/>
          <p:cNvGrpSpPr/>
          <p:nvPr/>
        </p:nvGrpSpPr>
        <p:grpSpPr>
          <a:xfrm>
            <a:off x="763325" y="1495614"/>
            <a:ext cx="5367131" cy="5041127"/>
            <a:chOff x="2699792" y="2204864"/>
            <a:chExt cx="3744416" cy="3678008"/>
          </a:xfrm>
        </p:grpSpPr>
        <p:sp>
          <p:nvSpPr>
            <p:cNvPr id="8" name="Freeform 5"/>
            <p:cNvSpPr>
              <a:spLocks/>
            </p:cNvSpPr>
            <p:nvPr/>
          </p:nvSpPr>
          <p:spPr bwMode="auto">
            <a:xfrm>
              <a:off x="5352726" y="2834893"/>
              <a:ext cx="1091482" cy="2327702"/>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3783613" y="4879082"/>
              <a:ext cx="2385596" cy="1003790"/>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2777269" y="3637755"/>
              <a:ext cx="1418416" cy="2205102"/>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699792" y="2431334"/>
              <a:ext cx="1879019" cy="1797286"/>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3838953" y="2204864"/>
              <a:ext cx="2143801" cy="1446513"/>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12"/>
            <p:cNvSpPr/>
            <p:nvPr/>
          </p:nvSpPr>
          <p:spPr>
            <a:xfrm>
              <a:off x="5703572" y="4293096"/>
              <a:ext cx="389789" cy="389789"/>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Black" panose="020B0A04020102020204" pitchFamily="34" charset="0"/>
                </a:rPr>
                <a:t>2</a:t>
              </a:r>
              <a:endParaRPr lang="en-US" b="1" dirty="0">
                <a:latin typeface="Arial Black" panose="020B0A04020102020204" pitchFamily="34" charset="0"/>
              </a:endParaRPr>
            </a:p>
          </p:txBody>
        </p:sp>
        <p:sp>
          <p:nvSpPr>
            <p:cNvPr id="14" name="Oval 13"/>
            <p:cNvSpPr/>
            <p:nvPr/>
          </p:nvSpPr>
          <p:spPr>
            <a:xfrm>
              <a:off x="5179415" y="2798832"/>
              <a:ext cx="389789" cy="389789"/>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1</a:t>
              </a:r>
            </a:p>
          </p:txBody>
        </p:sp>
        <p:sp>
          <p:nvSpPr>
            <p:cNvPr id="15" name="Oval 14"/>
            <p:cNvSpPr/>
            <p:nvPr/>
          </p:nvSpPr>
          <p:spPr>
            <a:xfrm>
              <a:off x="4375619" y="5186082"/>
              <a:ext cx="389789" cy="389789"/>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3</a:t>
              </a:r>
            </a:p>
          </p:txBody>
        </p:sp>
        <p:sp>
          <p:nvSpPr>
            <p:cNvPr id="16" name="Oval 15"/>
            <p:cNvSpPr/>
            <p:nvPr/>
          </p:nvSpPr>
          <p:spPr>
            <a:xfrm>
              <a:off x="3096688" y="4293096"/>
              <a:ext cx="389789" cy="389789"/>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4</a:t>
              </a:r>
            </a:p>
          </p:txBody>
        </p:sp>
        <p:sp>
          <p:nvSpPr>
            <p:cNvPr id="17" name="Oval 16"/>
            <p:cNvSpPr/>
            <p:nvPr/>
          </p:nvSpPr>
          <p:spPr>
            <a:xfrm>
              <a:off x="3534139" y="2798832"/>
              <a:ext cx="389789" cy="389789"/>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5</a:t>
              </a:r>
            </a:p>
          </p:txBody>
        </p:sp>
      </p:grpSp>
      <p:grpSp>
        <p:nvGrpSpPr>
          <p:cNvPr id="18" name="Group 19"/>
          <p:cNvGrpSpPr/>
          <p:nvPr/>
        </p:nvGrpSpPr>
        <p:grpSpPr>
          <a:xfrm>
            <a:off x="6456036" y="2743867"/>
            <a:ext cx="5001793" cy="556797"/>
            <a:chOff x="4932040" y="2800194"/>
            <a:chExt cx="3888110" cy="556797"/>
          </a:xfrm>
        </p:grpSpPr>
        <p:sp>
          <p:nvSpPr>
            <p:cNvPr id="19" name="Rounded Rectangle 20"/>
            <p:cNvSpPr/>
            <p:nvPr/>
          </p:nvSpPr>
          <p:spPr>
            <a:xfrm>
              <a:off x="4932040" y="2800194"/>
              <a:ext cx="3888110" cy="556797"/>
            </a:xfrm>
            <a:prstGeom prst="roundRect">
              <a:avLst>
                <a:gd name="adj" fmla="val 13209"/>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2000" b="1" cap="small" dirty="0">
                <a:effectLst>
                  <a:outerShdw blurRad="38100" dist="38100" dir="2700000" algn="tl">
                    <a:srgbClr val="000000">
                      <a:alpha val="43137"/>
                    </a:srgbClr>
                  </a:outerShdw>
                </a:effectLst>
              </a:endParaRPr>
            </a:p>
          </p:txBody>
        </p:sp>
        <p:sp>
          <p:nvSpPr>
            <p:cNvPr id="20" name="Oval 21"/>
            <p:cNvSpPr/>
            <p:nvPr/>
          </p:nvSpPr>
          <p:spPr>
            <a:xfrm>
              <a:off x="4940425" y="2950289"/>
              <a:ext cx="297571" cy="297571"/>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Black" panose="020B0A04020102020204" pitchFamily="34" charset="0"/>
                </a:rPr>
                <a:t>2</a:t>
              </a:r>
              <a:endParaRPr lang="en-US" sz="1200" b="1" dirty="0">
                <a:latin typeface="Arial Black" panose="020B0A04020102020204" pitchFamily="34" charset="0"/>
              </a:endParaRPr>
            </a:p>
          </p:txBody>
        </p:sp>
      </p:grpSp>
      <p:grpSp>
        <p:nvGrpSpPr>
          <p:cNvPr id="21" name="Group 22"/>
          <p:cNvGrpSpPr/>
          <p:nvPr/>
        </p:nvGrpSpPr>
        <p:grpSpPr>
          <a:xfrm>
            <a:off x="6456034" y="3588995"/>
            <a:ext cx="5001794" cy="556797"/>
            <a:chOff x="5084439" y="2341017"/>
            <a:chExt cx="3888111" cy="556797"/>
          </a:xfrm>
          <a:solidFill>
            <a:srgbClr val="FFC000"/>
          </a:solidFill>
        </p:grpSpPr>
        <p:sp>
          <p:nvSpPr>
            <p:cNvPr id="22" name="Rounded Rectangle 23"/>
            <p:cNvSpPr/>
            <p:nvPr/>
          </p:nvSpPr>
          <p:spPr>
            <a:xfrm>
              <a:off x="5084440" y="2341017"/>
              <a:ext cx="3888110" cy="556797"/>
            </a:xfrm>
            <a:prstGeom prst="roundRect">
              <a:avLst>
                <a:gd name="adj" fmla="val 13209"/>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2000" b="1" cap="small" dirty="0">
                <a:effectLst>
                  <a:outerShdw blurRad="38100" dist="38100" dir="2700000" algn="tl">
                    <a:srgbClr val="000000">
                      <a:alpha val="43137"/>
                    </a:srgbClr>
                  </a:outerShdw>
                </a:effectLst>
              </a:endParaRPr>
            </a:p>
          </p:txBody>
        </p:sp>
        <p:sp>
          <p:nvSpPr>
            <p:cNvPr id="23" name="Oval 24"/>
            <p:cNvSpPr/>
            <p:nvPr/>
          </p:nvSpPr>
          <p:spPr>
            <a:xfrm>
              <a:off x="5084439" y="2464819"/>
              <a:ext cx="297571" cy="297571"/>
            </a:xfrm>
            <a:prstGeom prst="ellipse">
              <a:avLst/>
            </a:prstGeom>
            <a:grp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Black" panose="020B0A04020102020204" pitchFamily="34" charset="0"/>
                </a:rPr>
                <a:t>3</a:t>
              </a:r>
              <a:endParaRPr lang="en-US" sz="1200" b="1" dirty="0">
                <a:latin typeface="Arial Black" panose="020B0A04020102020204" pitchFamily="34" charset="0"/>
              </a:endParaRPr>
            </a:p>
          </p:txBody>
        </p:sp>
      </p:grpSp>
      <p:grpSp>
        <p:nvGrpSpPr>
          <p:cNvPr id="24" name="Group 25"/>
          <p:cNvGrpSpPr/>
          <p:nvPr/>
        </p:nvGrpSpPr>
        <p:grpSpPr>
          <a:xfrm>
            <a:off x="6468637" y="4448234"/>
            <a:ext cx="5001793" cy="556797"/>
            <a:chOff x="5084440" y="1728459"/>
            <a:chExt cx="3888110" cy="556797"/>
          </a:xfrm>
          <a:solidFill>
            <a:schemeClr val="bg2">
              <a:lumMod val="90000"/>
            </a:schemeClr>
          </a:solidFill>
        </p:grpSpPr>
        <p:sp>
          <p:nvSpPr>
            <p:cNvPr id="25" name="Rounded Rectangle 26"/>
            <p:cNvSpPr/>
            <p:nvPr/>
          </p:nvSpPr>
          <p:spPr>
            <a:xfrm>
              <a:off x="5084440" y="1728459"/>
              <a:ext cx="3888110" cy="556797"/>
            </a:xfrm>
            <a:prstGeom prst="roundRect">
              <a:avLst>
                <a:gd name="adj" fmla="val 13209"/>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2000" b="1" cap="small" dirty="0">
                <a:effectLst>
                  <a:outerShdw blurRad="38100" dist="38100" dir="2700000" algn="tl">
                    <a:srgbClr val="000000">
                      <a:alpha val="43137"/>
                    </a:srgbClr>
                  </a:outerShdw>
                </a:effectLst>
              </a:endParaRPr>
            </a:p>
          </p:txBody>
        </p:sp>
        <p:sp>
          <p:nvSpPr>
            <p:cNvPr id="26" name="Oval 27"/>
            <p:cNvSpPr/>
            <p:nvPr/>
          </p:nvSpPr>
          <p:spPr>
            <a:xfrm>
              <a:off x="5093575" y="1858070"/>
              <a:ext cx="297571" cy="297571"/>
            </a:xfrm>
            <a:prstGeom prst="ellipse">
              <a:avLst/>
            </a:prstGeom>
            <a:grp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Black" panose="020B0A04020102020204" pitchFamily="34" charset="0"/>
                </a:rPr>
                <a:t>4</a:t>
              </a:r>
              <a:endParaRPr lang="en-US" sz="1200" b="1" dirty="0">
                <a:latin typeface="Arial Black" panose="020B0A04020102020204" pitchFamily="34" charset="0"/>
              </a:endParaRPr>
            </a:p>
          </p:txBody>
        </p:sp>
      </p:grpSp>
      <p:grpSp>
        <p:nvGrpSpPr>
          <p:cNvPr id="27" name="Group 28"/>
          <p:cNvGrpSpPr/>
          <p:nvPr/>
        </p:nvGrpSpPr>
        <p:grpSpPr>
          <a:xfrm>
            <a:off x="6468752" y="5303312"/>
            <a:ext cx="4989077" cy="867954"/>
            <a:chOff x="5074684" y="2534049"/>
            <a:chExt cx="3897866" cy="556797"/>
          </a:xfrm>
        </p:grpSpPr>
        <p:sp>
          <p:nvSpPr>
            <p:cNvPr id="28" name="Rounded Rectangle 29"/>
            <p:cNvSpPr/>
            <p:nvPr/>
          </p:nvSpPr>
          <p:spPr>
            <a:xfrm>
              <a:off x="5084440" y="2534049"/>
              <a:ext cx="3888110" cy="556797"/>
            </a:xfrm>
            <a:prstGeom prst="roundRect">
              <a:avLst>
                <a:gd name="adj" fmla="val 13209"/>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2000" b="1" cap="small" dirty="0">
                <a:effectLst>
                  <a:outerShdw blurRad="38100" dist="38100" dir="2700000" algn="tl">
                    <a:srgbClr val="000000">
                      <a:alpha val="43137"/>
                    </a:srgbClr>
                  </a:outerShdw>
                </a:effectLst>
              </a:endParaRPr>
            </a:p>
          </p:txBody>
        </p:sp>
        <p:sp>
          <p:nvSpPr>
            <p:cNvPr id="29" name="Oval 30"/>
            <p:cNvSpPr/>
            <p:nvPr/>
          </p:nvSpPr>
          <p:spPr>
            <a:xfrm>
              <a:off x="5074684" y="2663661"/>
              <a:ext cx="297571" cy="297571"/>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Black" panose="020B0A04020102020204" pitchFamily="34" charset="0"/>
                </a:rPr>
                <a:t>5</a:t>
              </a:r>
              <a:endParaRPr lang="en-US" sz="1200" b="1" dirty="0">
                <a:latin typeface="Arial Black" panose="020B0A04020102020204" pitchFamily="34" charset="0"/>
              </a:endParaRPr>
            </a:p>
          </p:txBody>
        </p:sp>
      </p:grpSp>
      <p:graphicFrame>
        <p:nvGraphicFramePr>
          <p:cNvPr id="30" name="Схема 29"/>
          <p:cNvGraphicFramePr/>
          <p:nvPr>
            <p:extLst>
              <p:ext uri="{D42A27DB-BD31-4B8C-83A1-F6EECF244321}">
                <p14:modId xmlns:p14="http://schemas.microsoft.com/office/powerpoint/2010/main" val="2803759068"/>
              </p:ext>
            </p:extLst>
          </p:nvPr>
        </p:nvGraphicFramePr>
        <p:xfrm>
          <a:off x="2372261" y="3009422"/>
          <a:ext cx="2125369"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Прямокутник 30"/>
          <p:cNvSpPr/>
          <p:nvPr/>
        </p:nvSpPr>
        <p:spPr>
          <a:xfrm>
            <a:off x="6754230" y="1901476"/>
            <a:ext cx="4857933" cy="584775"/>
          </a:xfrm>
          <a:prstGeom prst="rect">
            <a:avLst/>
          </a:prstGeom>
        </p:spPr>
        <p:txBody>
          <a:bodyPr wrap="none">
            <a:spAutoFit/>
          </a:bodyPr>
          <a:lstStyle/>
          <a:p>
            <a:r>
              <a:rPr lang="ru-RU" dirty="0">
                <a:solidFill>
                  <a:srgbClr val="646464"/>
                </a:solidFill>
                <a:latin typeface="Roboto"/>
              </a:rPr>
              <a:t> </a:t>
            </a:r>
            <a:r>
              <a:rPr lang="uk-UA" sz="1400" b="1" dirty="0" smtClean="0"/>
              <a:t>Рішення Сертифікаційної комісії про </a:t>
            </a:r>
            <a:r>
              <a:rPr lang="uk-UA" sz="1400" b="1" dirty="0"/>
              <a:t>відкриття реєстрації </a:t>
            </a:r>
            <a:endParaRPr lang="uk-UA" sz="1400" b="1" dirty="0" smtClean="0"/>
          </a:p>
          <a:p>
            <a:r>
              <a:rPr lang="uk-UA" sz="1400" b="1" dirty="0" smtClean="0"/>
              <a:t> </a:t>
            </a:r>
            <a:r>
              <a:rPr lang="uk-UA" sz="1400" b="1" dirty="0"/>
              <a:t>для проходження </a:t>
            </a:r>
            <a:r>
              <a:rPr lang="uk-UA" sz="1400" b="1" dirty="0" smtClean="0"/>
              <a:t>сертифікації</a:t>
            </a:r>
            <a:r>
              <a:rPr lang="en-US" sz="1400" b="1" dirty="0" smtClean="0"/>
              <a:t> </a:t>
            </a:r>
            <a:r>
              <a:rPr lang="en-US" sz="1400" dirty="0" smtClean="0"/>
              <a:t>(</a:t>
            </a:r>
            <a:r>
              <a:rPr lang="uk-UA" sz="1400" dirty="0" smtClean="0"/>
              <a:t>на </a:t>
            </a:r>
            <a:r>
              <a:rPr lang="uk-UA" sz="1400" dirty="0" err="1" smtClean="0"/>
              <a:t>вебсайті</a:t>
            </a:r>
            <a:r>
              <a:rPr lang="uk-UA" sz="1400" dirty="0" smtClean="0"/>
              <a:t> Мінфіну)</a:t>
            </a:r>
            <a:endParaRPr lang="uk-UA" sz="1400" dirty="0"/>
          </a:p>
        </p:txBody>
      </p:sp>
      <p:sp>
        <p:nvSpPr>
          <p:cNvPr id="32" name="Прямокутник 31"/>
          <p:cNvSpPr/>
          <p:nvPr/>
        </p:nvSpPr>
        <p:spPr>
          <a:xfrm>
            <a:off x="6917957" y="2760655"/>
            <a:ext cx="4123176" cy="523220"/>
          </a:xfrm>
          <a:prstGeom prst="rect">
            <a:avLst/>
          </a:prstGeom>
        </p:spPr>
        <p:txBody>
          <a:bodyPr wrap="square">
            <a:spAutoFit/>
          </a:bodyPr>
          <a:lstStyle/>
          <a:p>
            <a:r>
              <a:rPr lang="ru-RU" sz="1400" b="1" dirty="0" err="1" smtClean="0"/>
              <a:t>Подання</a:t>
            </a:r>
            <a:r>
              <a:rPr lang="ru-RU" sz="1400" b="1" dirty="0" smtClean="0"/>
              <a:t> </a:t>
            </a:r>
            <a:r>
              <a:rPr lang="ru-RU" sz="1400" b="1" dirty="0" err="1" smtClean="0"/>
              <a:t>працівниками</a:t>
            </a:r>
            <a:r>
              <a:rPr lang="ru-RU" sz="1400" b="1" dirty="0" smtClean="0"/>
              <a:t> </a:t>
            </a:r>
            <a:r>
              <a:rPr lang="ru-RU" sz="1400" b="1" dirty="0" err="1" smtClean="0"/>
              <a:t>підрозділів</a:t>
            </a:r>
            <a:r>
              <a:rPr lang="ru-RU" sz="1400" b="1" dirty="0" smtClean="0"/>
              <a:t> </a:t>
            </a:r>
            <a:r>
              <a:rPr lang="ru-RU" sz="1400" b="1" dirty="0"/>
              <a:t>внутрішнього аудиту пакета </a:t>
            </a:r>
            <a:r>
              <a:rPr lang="ru-RU" sz="1400" b="1" dirty="0" err="1"/>
              <a:t>документів</a:t>
            </a:r>
            <a:r>
              <a:rPr lang="ru-RU" sz="1400" b="1" dirty="0"/>
              <a:t> для </a:t>
            </a:r>
            <a:r>
              <a:rPr lang="ru-RU" sz="1400" b="1" dirty="0" err="1"/>
              <a:t>реєстрації</a:t>
            </a:r>
            <a:r>
              <a:rPr lang="ru-RU" sz="1400" b="1" dirty="0"/>
              <a:t> </a:t>
            </a:r>
            <a:endParaRPr lang="uk-UA" sz="1400" b="1" dirty="0"/>
          </a:p>
        </p:txBody>
      </p:sp>
      <p:sp>
        <p:nvSpPr>
          <p:cNvPr id="33" name="Прямокутник 32"/>
          <p:cNvSpPr/>
          <p:nvPr/>
        </p:nvSpPr>
        <p:spPr>
          <a:xfrm>
            <a:off x="6917957" y="3720961"/>
            <a:ext cx="4396748" cy="307777"/>
          </a:xfrm>
          <a:prstGeom prst="rect">
            <a:avLst/>
          </a:prstGeom>
        </p:spPr>
        <p:txBody>
          <a:bodyPr wrap="square">
            <a:spAutoFit/>
          </a:bodyPr>
          <a:lstStyle/>
          <a:p>
            <a:r>
              <a:rPr lang="uk-UA" sz="1400" b="1" dirty="0"/>
              <a:t>Первинне </a:t>
            </a:r>
            <a:r>
              <a:rPr lang="uk-UA" sz="1400" b="1" dirty="0" smtClean="0"/>
              <a:t>опрацювання Мінфіном </a:t>
            </a:r>
            <a:r>
              <a:rPr lang="uk-UA" sz="1400" b="1" dirty="0"/>
              <a:t>пакетів документів </a:t>
            </a:r>
          </a:p>
        </p:txBody>
      </p:sp>
      <p:sp>
        <p:nvSpPr>
          <p:cNvPr id="34" name="Прямокутник 33"/>
          <p:cNvSpPr/>
          <p:nvPr/>
        </p:nvSpPr>
        <p:spPr>
          <a:xfrm>
            <a:off x="6887902" y="4468931"/>
            <a:ext cx="4928378" cy="523220"/>
          </a:xfrm>
          <a:prstGeom prst="rect">
            <a:avLst/>
          </a:prstGeom>
        </p:spPr>
        <p:txBody>
          <a:bodyPr wrap="square">
            <a:spAutoFit/>
          </a:bodyPr>
          <a:lstStyle/>
          <a:p>
            <a:r>
              <a:rPr lang="uk-UA" sz="1400" b="1" dirty="0" smtClean="0"/>
              <a:t>Вторинне </a:t>
            </a:r>
            <a:r>
              <a:rPr lang="uk-UA" sz="1400" b="1" dirty="0"/>
              <a:t>опрацювання пакетів </a:t>
            </a:r>
            <a:r>
              <a:rPr lang="uk-UA" sz="1400" b="1" dirty="0" smtClean="0"/>
              <a:t>документів Сертифікаційною комісією</a:t>
            </a:r>
            <a:endParaRPr lang="uk-UA" sz="1400" b="1" dirty="0"/>
          </a:p>
        </p:txBody>
      </p:sp>
      <p:sp>
        <p:nvSpPr>
          <p:cNvPr id="35" name="Прямокутник 34"/>
          <p:cNvSpPr/>
          <p:nvPr/>
        </p:nvSpPr>
        <p:spPr>
          <a:xfrm>
            <a:off x="6917957" y="5258543"/>
            <a:ext cx="4582414" cy="954107"/>
          </a:xfrm>
          <a:prstGeom prst="rect">
            <a:avLst/>
          </a:prstGeom>
        </p:spPr>
        <p:txBody>
          <a:bodyPr wrap="square">
            <a:spAutoFit/>
          </a:bodyPr>
          <a:lstStyle/>
          <a:p>
            <a:r>
              <a:rPr lang="uk-UA" sz="1400" b="1" dirty="0"/>
              <a:t>рішення </a:t>
            </a:r>
            <a:r>
              <a:rPr lang="uk-UA" sz="1400" b="1" dirty="0" smtClean="0"/>
              <a:t>Сертифікаційної комісії про </a:t>
            </a:r>
            <a:r>
              <a:rPr lang="uk-UA" sz="1400" b="1" dirty="0"/>
              <a:t>допуск працівників підрозділів внутрішнього аудиту </a:t>
            </a:r>
            <a:r>
              <a:rPr lang="uk-UA" sz="1400" b="1" dirty="0" smtClean="0"/>
              <a:t>до </a:t>
            </a:r>
            <a:r>
              <a:rPr lang="uk-UA" sz="1400" b="1" dirty="0"/>
              <a:t>складення кваліфікаційного іспиту </a:t>
            </a:r>
            <a:r>
              <a:rPr lang="uk-UA" sz="1400" b="1" dirty="0" smtClean="0"/>
              <a:t>(або </a:t>
            </a:r>
            <a:r>
              <a:rPr lang="uk-UA" sz="1400" b="1" dirty="0"/>
              <a:t>рішення про відмову в </a:t>
            </a:r>
            <a:r>
              <a:rPr lang="uk-UA" sz="1400" b="1" dirty="0" smtClean="0"/>
              <a:t>реєстрації)</a:t>
            </a:r>
            <a:endParaRPr lang="uk-UA" sz="1400" b="1" dirty="0"/>
          </a:p>
        </p:txBody>
      </p:sp>
    </p:spTree>
    <p:extLst>
      <p:ext uri="{BB962C8B-B14F-4D97-AF65-F5344CB8AC3E}">
        <p14:creationId xmlns:p14="http://schemas.microsoft.com/office/powerpoint/2010/main" val="406934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0224" y="236166"/>
            <a:ext cx="7671334" cy="1380529"/>
          </a:xfrm>
        </p:spPr>
        <p:txBody>
          <a:bodyPr/>
          <a:lstStyle/>
          <a:p>
            <a:pPr algn="ctr"/>
            <a:r>
              <a:rPr lang="ru-RU" sz="3200" b="1" dirty="0"/>
              <a:t>Пакет </a:t>
            </a:r>
            <a:r>
              <a:rPr lang="ru-RU" sz="3200" b="1" dirty="0" err="1"/>
              <a:t>документів</a:t>
            </a:r>
            <a:r>
              <a:rPr lang="ru-RU" sz="3200" b="1" dirty="0"/>
              <a:t> для </a:t>
            </a:r>
            <a:r>
              <a:rPr lang="ru-RU" sz="3200" b="1" dirty="0" err="1"/>
              <a:t>реєстрації</a:t>
            </a:r>
            <a:r>
              <a:rPr lang="ru-RU" sz="3200" b="1" dirty="0"/>
              <a:t> для </a:t>
            </a:r>
            <a:r>
              <a:rPr lang="ru-RU" sz="3200" b="1" dirty="0" err="1"/>
              <a:t>проходження</a:t>
            </a:r>
            <a:r>
              <a:rPr lang="ru-RU" sz="3200" b="1" dirty="0"/>
              <a:t> </a:t>
            </a:r>
            <a:r>
              <a:rPr lang="ru-RU" sz="3200" b="1" dirty="0" err="1"/>
              <a:t>сертифікації</a:t>
            </a:r>
            <a:endParaRPr lang="uk-UA" sz="3200" b="1" dirty="0"/>
          </a:p>
        </p:txBody>
      </p:sp>
      <p:grpSp>
        <p:nvGrpSpPr>
          <p:cNvPr id="4" name="Group 90"/>
          <p:cNvGrpSpPr/>
          <p:nvPr/>
        </p:nvGrpSpPr>
        <p:grpSpPr>
          <a:xfrm>
            <a:off x="4107946" y="1567148"/>
            <a:ext cx="2558134" cy="3714645"/>
            <a:chOff x="7675563" y="841375"/>
            <a:chExt cx="2303462" cy="3454400"/>
          </a:xfrm>
          <a:solidFill>
            <a:schemeClr val="accent1">
              <a:lumMod val="75000"/>
            </a:schemeClr>
          </a:solidFill>
        </p:grpSpPr>
        <p:sp>
          <p:nvSpPr>
            <p:cNvPr id="7" name="TextBox 6"/>
            <p:cNvSpPr txBox="1"/>
            <p:nvPr/>
          </p:nvSpPr>
          <p:spPr>
            <a:xfrm>
              <a:off x="8673867" y="968375"/>
              <a:ext cx="1222589" cy="1202099"/>
            </a:xfrm>
            <a:prstGeom prst="rect">
              <a:avLst/>
            </a:prstGeom>
            <a:solidFill>
              <a:schemeClr val="bg1"/>
            </a:solidFill>
          </p:spPr>
          <p:txBody>
            <a:bodyPr wrap="square" rtlCol="0">
              <a:spAutoFit/>
            </a:bodyPr>
            <a:lstStyle/>
            <a:p>
              <a:pPr algn="ctr"/>
              <a:r>
                <a:rPr lang="uk-UA" sz="1300" b="1" dirty="0" smtClean="0"/>
                <a:t>Реєстраційна заява за формою,</a:t>
              </a:r>
              <a:endParaRPr lang="en-IN" sz="1300" b="1" dirty="0"/>
            </a:p>
            <a:p>
              <a:pPr algn="ctr"/>
              <a:r>
                <a:rPr lang="uk-UA" sz="1300" b="1" dirty="0" smtClean="0"/>
                <a:t>встановленою Порядком сертифікації</a:t>
              </a:r>
              <a:endParaRPr lang="en-IN" sz="1300" b="1" dirty="0"/>
            </a:p>
          </p:txBody>
        </p:sp>
        <p:grpSp>
          <p:nvGrpSpPr>
            <p:cNvPr id="5" name="Group 91"/>
            <p:cNvGrpSpPr/>
            <p:nvPr/>
          </p:nvGrpSpPr>
          <p:grpSpPr>
            <a:xfrm>
              <a:off x="7675563" y="841375"/>
              <a:ext cx="2303462" cy="3454400"/>
              <a:chOff x="7675563" y="841375"/>
              <a:chExt cx="2303462" cy="3454400"/>
            </a:xfrm>
            <a:grpFill/>
          </p:grpSpPr>
          <p:sp>
            <p:nvSpPr>
              <p:cNvPr id="17" name="Freeform 6"/>
              <p:cNvSpPr>
                <a:spLocks/>
              </p:cNvSpPr>
              <p:nvPr/>
            </p:nvSpPr>
            <p:spPr bwMode="auto">
              <a:xfrm>
                <a:off x="9518650" y="866775"/>
                <a:ext cx="112713" cy="101600"/>
              </a:xfrm>
              <a:custGeom>
                <a:avLst/>
                <a:gdLst>
                  <a:gd name="T0" fmla="*/ 62 w 142"/>
                  <a:gd name="T1" fmla="*/ 0 h 128"/>
                  <a:gd name="T2" fmla="*/ 102 w 142"/>
                  <a:gd name="T3" fmla="*/ 58 h 128"/>
                  <a:gd name="T4" fmla="*/ 142 w 142"/>
                  <a:gd name="T5" fmla="*/ 116 h 128"/>
                  <a:gd name="T6" fmla="*/ 72 w 142"/>
                  <a:gd name="T7" fmla="*/ 122 h 128"/>
                  <a:gd name="T8" fmla="*/ 0 w 142"/>
                  <a:gd name="T9" fmla="*/ 128 h 128"/>
                  <a:gd name="T10" fmla="*/ 30 w 142"/>
                  <a:gd name="T11" fmla="*/ 64 h 128"/>
                  <a:gd name="T12" fmla="*/ 62 w 142"/>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42" h="128">
                    <a:moveTo>
                      <a:pt x="62" y="0"/>
                    </a:moveTo>
                    <a:lnTo>
                      <a:pt x="102" y="58"/>
                    </a:lnTo>
                    <a:lnTo>
                      <a:pt x="142" y="116"/>
                    </a:lnTo>
                    <a:lnTo>
                      <a:pt x="72" y="122"/>
                    </a:lnTo>
                    <a:lnTo>
                      <a:pt x="0" y="128"/>
                    </a:lnTo>
                    <a:lnTo>
                      <a:pt x="30" y="64"/>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8" name="Freeform 7"/>
              <p:cNvSpPr>
                <a:spLocks/>
              </p:cNvSpPr>
              <p:nvPr/>
            </p:nvSpPr>
            <p:spPr bwMode="auto">
              <a:xfrm>
                <a:off x="8810625" y="1033463"/>
                <a:ext cx="1168400" cy="1417638"/>
              </a:xfrm>
              <a:custGeom>
                <a:avLst/>
                <a:gdLst>
                  <a:gd name="T0" fmla="*/ 1240 w 1472"/>
                  <a:gd name="T1" fmla="*/ 64 h 1785"/>
                  <a:gd name="T2" fmla="*/ 1324 w 1472"/>
                  <a:gd name="T3" fmla="*/ 174 h 1785"/>
                  <a:gd name="T4" fmla="*/ 1392 w 1472"/>
                  <a:gd name="T5" fmla="*/ 298 h 1785"/>
                  <a:gd name="T6" fmla="*/ 1412 w 1472"/>
                  <a:gd name="T7" fmla="*/ 350 h 1785"/>
                  <a:gd name="T8" fmla="*/ 1442 w 1472"/>
                  <a:gd name="T9" fmla="*/ 440 h 1785"/>
                  <a:gd name="T10" fmla="*/ 1462 w 1472"/>
                  <a:gd name="T11" fmla="*/ 534 h 1785"/>
                  <a:gd name="T12" fmla="*/ 1472 w 1472"/>
                  <a:gd name="T13" fmla="*/ 630 h 1785"/>
                  <a:gd name="T14" fmla="*/ 1468 w 1472"/>
                  <a:gd name="T15" fmla="*/ 772 h 1785"/>
                  <a:gd name="T16" fmla="*/ 1452 w 1472"/>
                  <a:gd name="T17" fmla="*/ 864 h 1785"/>
                  <a:gd name="T18" fmla="*/ 1430 w 1472"/>
                  <a:gd name="T19" fmla="*/ 950 h 1785"/>
                  <a:gd name="T20" fmla="*/ 1400 w 1472"/>
                  <a:gd name="T21" fmla="*/ 1034 h 1785"/>
                  <a:gd name="T22" fmla="*/ 1358 w 1472"/>
                  <a:gd name="T23" fmla="*/ 1122 h 1785"/>
                  <a:gd name="T24" fmla="*/ 1260 w 1472"/>
                  <a:gd name="T25" fmla="*/ 1266 h 1785"/>
                  <a:gd name="T26" fmla="*/ 1137 w 1472"/>
                  <a:gd name="T27" fmla="*/ 1387 h 1785"/>
                  <a:gd name="T28" fmla="*/ 1063 w 1472"/>
                  <a:gd name="T29" fmla="*/ 1441 h 1785"/>
                  <a:gd name="T30" fmla="*/ 909 w 1472"/>
                  <a:gd name="T31" fmla="*/ 1523 h 1785"/>
                  <a:gd name="T32" fmla="*/ 825 w 1472"/>
                  <a:gd name="T33" fmla="*/ 1553 h 1785"/>
                  <a:gd name="T34" fmla="*/ 739 w 1472"/>
                  <a:gd name="T35" fmla="*/ 1575 h 1785"/>
                  <a:gd name="T36" fmla="*/ 689 w 1472"/>
                  <a:gd name="T37" fmla="*/ 1583 h 1785"/>
                  <a:gd name="T38" fmla="*/ 597 w 1472"/>
                  <a:gd name="T39" fmla="*/ 1593 h 1785"/>
                  <a:gd name="T40" fmla="*/ 502 w 1472"/>
                  <a:gd name="T41" fmla="*/ 1591 h 1785"/>
                  <a:gd name="T42" fmla="*/ 402 w 1472"/>
                  <a:gd name="T43" fmla="*/ 1581 h 1785"/>
                  <a:gd name="T44" fmla="*/ 348 w 1472"/>
                  <a:gd name="T45" fmla="*/ 1571 h 1785"/>
                  <a:gd name="T46" fmla="*/ 210 w 1472"/>
                  <a:gd name="T47" fmla="*/ 1527 h 1785"/>
                  <a:gd name="T48" fmla="*/ 18 w 1472"/>
                  <a:gd name="T49" fmla="*/ 1785 h 1785"/>
                  <a:gd name="T50" fmla="*/ 164 w 1472"/>
                  <a:gd name="T51" fmla="*/ 1489 h 1785"/>
                  <a:gd name="T52" fmla="*/ 178 w 1472"/>
                  <a:gd name="T53" fmla="*/ 1487 h 1785"/>
                  <a:gd name="T54" fmla="*/ 312 w 1472"/>
                  <a:gd name="T55" fmla="*/ 1537 h 1785"/>
                  <a:gd name="T56" fmla="*/ 354 w 1472"/>
                  <a:gd name="T57" fmla="*/ 1547 h 1785"/>
                  <a:gd name="T58" fmla="*/ 452 w 1472"/>
                  <a:gd name="T59" fmla="*/ 1563 h 1785"/>
                  <a:gd name="T60" fmla="*/ 551 w 1472"/>
                  <a:gd name="T61" fmla="*/ 1569 h 1785"/>
                  <a:gd name="T62" fmla="*/ 643 w 1472"/>
                  <a:gd name="T63" fmla="*/ 1565 h 1785"/>
                  <a:gd name="T64" fmla="*/ 729 w 1472"/>
                  <a:gd name="T65" fmla="*/ 1553 h 1785"/>
                  <a:gd name="T66" fmla="*/ 773 w 1472"/>
                  <a:gd name="T67" fmla="*/ 1543 h 1785"/>
                  <a:gd name="T68" fmla="*/ 857 w 1472"/>
                  <a:gd name="T69" fmla="*/ 1517 h 1785"/>
                  <a:gd name="T70" fmla="*/ 979 w 1472"/>
                  <a:gd name="T71" fmla="*/ 1463 h 1785"/>
                  <a:gd name="T72" fmla="*/ 1049 w 1472"/>
                  <a:gd name="T73" fmla="*/ 1421 h 1785"/>
                  <a:gd name="T74" fmla="*/ 1183 w 1472"/>
                  <a:gd name="T75" fmla="*/ 1312 h 1785"/>
                  <a:gd name="T76" fmla="*/ 1294 w 1472"/>
                  <a:gd name="T77" fmla="*/ 1178 h 1785"/>
                  <a:gd name="T78" fmla="*/ 1378 w 1472"/>
                  <a:gd name="T79" fmla="*/ 1024 h 1785"/>
                  <a:gd name="T80" fmla="*/ 1392 w 1472"/>
                  <a:gd name="T81" fmla="*/ 992 h 1785"/>
                  <a:gd name="T82" fmla="*/ 1418 w 1472"/>
                  <a:gd name="T83" fmla="*/ 908 h 1785"/>
                  <a:gd name="T84" fmla="*/ 1438 w 1472"/>
                  <a:gd name="T85" fmla="*/ 818 h 1785"/>
                  <a:gd name="T86" fmla="*/ 1448 w 1472"/>
                  <a:gd name="T87" fmla="*/ 680 h 1785"/>
                  <a:gd name="T88" fmla="*/ 1444 w 1472"/>
                  <a:gd name="T89" fmla="*/ 582 h 1785"/>
                  <a:gd name="T90" fmla="*/ 1428 w 1472"/>
                  <a:gd name="T91" fmla="*/ 486 h 1785"/>
                  <a:gd name="T92" fmla="*/ 1404 w 1472"/>
                  <a:gd name="T93" fmla="*/ 394 h 1785"/>
                  <a:gd name="T94" fmla="*/ 1388 w 1472"/>
                  <a:gd name="T95" fmla="*/ 350 h 1785"/>
                  <a:gd name="T96" fmla="*/ 1330 w 1472"/>
                  <a:gd name="T97" fmla="*/ 232 h 1785"/>
                  <a:gd name="T98" fmla="*/ 1280 w 1472"/>
                  <a:gd name="T99" fmla="*/ 154 h 1785"/>
                  <a:gd name="T100" fmla="*/ 1161 w 1472"/>
                  <a:gd name="T101" fmla="*/ 18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2" h="1785">
                    <a:moveTo>
                      <a:pt x="1175" y="0"/>
                    </a:moveTo>
                    <a:lnTo>
                      <a:pt x="1240" y="64"/>
                    </a:lnTo>
                    <a:lnTo>
                      <a:pt x="1298" y="136"/>
                    </a:lnTo>
                    <a:lnTo>
                      <a:pt x="1324" y="174"/>
                    </a:lnTo>
                    <a:lnTo>
                      <a:pt x="1348" y="214"/>
                    </a:lnTo>
                    <a:lnTo>
                      <a:pt x="1392" y="298"/>
                    </a:lnTo>
                    <a:lnTo>
                      <a:pt x="1410" y="340"/>
                    </a:lnTo>
                    <a:lnTo>
                      <a:pt x="1412" y="350"/>
                    </a:lnTo>
                    <a:lnTo>
                      <a:pt x="1428" y="394"/>
                    </a:lnTo>
                    <a:lnTo>
                      <a:pt x="1442" y="440"/>
                    </a:lnTo>
                    <a:lnTo>
                      <a:pt x="1452" y="486"/>
                    </a:lnTo>
                    <a:lnTo>
                      <a:pt x="1462" y="534"/>
                    </a:lnTo>
                    <a:lnTo>
                      <a:pt x="1468" y="582"/>
                    </a:lnTo>
                    <a:lnTo>
                      <a:pt x="1472" y="630"/>
                    </a:lnTo>
                    <a:lnTo>
                      <a:pt x="1472" y="680"/>
                    </a:lnTo>
                    <a:lnTo>
                      <a:pt x="1468" y="772"/>
                    </a:lnTo>
                    <a:lnTo>
                      <a:pt x="1462" y="818"/>
                    </a:lnTo>
                    <a:lnTo>
                      <a:pt x="1452" y="864"/>
                    </a:lnTo>
                    <a:lnTo>
                      <a:pt x="1442" y="908"/>
                    </a:lnTo>
                    <a:lnTo>
                      <a:pt x="1430" y="950"/>
                    </a:lnTo>
                    <a:lnTo>
                      <a:pt x="1416" y="992"/>
                    </a:lnTo>
                    <a:lnTo>
                      <a:pt x="1400" y="1034"/>
                    </a:lnTo>
                    <a:lnTo>
                      <a:pt x="1396" y="1042"/>
                    </a:lnTo>
                    <a:lnTo>
                      <a:pt x="1358" y="1122"/>
                    </a:lnTo>
                    <a:lnTo>
                      <a:pt x="1312" y="1196"/>
                    </a:lnTo>
                    <a:lnTo>
                      <a:pt x="1260" y="1266"/>
                    </a:lnTo>
                    <a:lnTo>
                      <a:pt x="1201" y="1330"/>
                    </a:lnTo>
                    <a:lnTo>
                      <a:pt x="1137" y="1387"/>
                    </a:lnTo>
                    <a:lnTo>
                      <a:pt x="1067" y="1439"/>
                    </a:lnTo>
                    <a:lnTo>
                      <a:pt x="1063" y="1441"/>
                    </a:lnTo>
                    <a:lnTo>
                      <a:pt x="989" y="1485"/>
                    </a:lnTo>
                    <a:lnTo>
                      <a:pt x="909" y="1523"/>
                    </a:lnTo>
                    <a:lnTo>
                      <a:pt x="867" y="1539"/>
                    </a:lnTo>
                    <a:lnTo>
                      <a:pt x="825" y="1553"/>
                    </a:lnTo>
                    <a:lnTo>
                      <a:pt x="783" y="1565"/>
                    </a:lnTo>
                    <a:lnTo>
                      <a:pt x="739" y="1575"/>
                    </a:lnTo>
                    <a:lnTo>
                      <a:pt x="733" y="1577"/>
                    </a:lnTo>
                    <a:lnTo>
                      <a:pt x="689" y="1583"/>
                    </a:lnTo>
                    <a:lnTo>
                      <a:pt x="643" y="1589"/>
                    </a:lnTo>
                    <a:lnTo>
                      <a:pt x="597" y="1593"/>
                    </a:lnTo>
                    <a:lnTo>
                      <a:pt x="551" y="1593"/>
                    </a:lnTo>
                    <a:lnTo>
                      <a:pt x="502" y="1591"/>
                    </a:lnTo>
                    <a:lnTo>
                      <a:pt x="452" y="1587"/>
                    </a:lnTo>
                    <a:lnTo>
                      <a:pt x="402" y="1581"/>
                    </a:lnTo>
                    <a:lnTo>
                      <a:pt x="354" y="1571"/>
                    </a:lnTo>
                    <a:lnTo>
                      <a:pt x="348" y="1571"/>
                    </a:lnTo>
                    <a:lnTo>
                      <a:pt x="302" y="1559"/>
                    </a:lnTo>
                    <a:lnTo>
                      <a:pt x="210" y="1527"/>
                    </a:lnTo>
                    <a:lnTo>
                      <a:pt x="178" y="1513"/>
                    </a:lnTo>
                    <a:lnTo>
                      <a:pt x="18" y="1785"/>
                    </a:lnTo>
                    <a:lnTo>
                      <a:pt x="0" y="1769"/>
                    </a:lnTo>
                    <a:lnTo>
                      <a:pt x="164" y="1489"/>
                    </a:lnTo>
                    <a:lnTo>
                      <a:pt x="168" y="1481"/>
                    </a:lnTo>
                    <a:lnTo>
                      <a:pt x="178" y="1487"/>
                    </a:lnTo>
                    <a:lnTo>
                      <a:pt x="220" y="1505"/>
                    </a:lnTo>
                    <a:lnTo>
                      <a:pt x="312" y="1537"/>
                    </a:lnTo>
                    <a:lnTo>
                      <a:pt x="354" y="1547"/>
                    </a:lnTo>
                    <a:lnTo>
                      <a:pt x="354" y="1547"/>
                    </a:lnTo>
                    <a:lnTo>
                      <a:pt x="402" y="1557"/>
                    </a:lnTo>
                    <a:lnTo>
                      <a:pt x="452" y="1563"/>
                    </a:lnTo>
                    <a:lnTo>
                      <a:pt x="502" y="1567"/>
                    </a:lnTo>
                    <a:lnTo>
                      <a:pt x="551" y="1569"/>
                    </a:lnTo>
                    <a:lnTo>
                      <a:pt x="597" y="1569"/>
                    </a:lnTo>
                    <a:lnTo>
                      <a:pt x="643" y="1565"/>
                    </a:lnTo>
                    <a:lnTo>
                      <a:pt x="689" y="1559"/>
                    </a:lnTo>
                    <a:lnTo>
                      <a:pt x="729" y="1553"/>
                    </a:lnTo>
                    <a:lnTo>
                      <a:pt x="729" y="1553"/>
                    </a:lnTo>
                    <a:lnTo>
                      <a:pt x="773" y="1543"/>
                    </a:lnTo>
                    <a:lnTo>
                      <a:pt x="815" y="1531"/>
                    </a:lnTo>
                    <a:lnTo>
                      <a:pt x="857" y="1517"/>
                    </a:lnTo>
                    <a:lnTo>
                      <a:pt x="899" y="1501"/>
                    </a:lnTo>
                    <a:lnTo>
                      <a:pt x="979" y="1463"/>
                    </a:lnTo>
                    <a:lnTo>
                      <a:pt x="1049" y="1421"/>
                    </a:lnTo>
                    <a:lnTo>
                      <a:pt x="1049" y="1421"/>
                    </a:lnTo>
                    <a:lnTo>
                      <a:pt x="1119" y="1370"/>
                    </a:lnTo>
                    <a:lnTo>
                      <a:pt x="1183" y="1312"/>
                    </a:lnTo>
                    <a:lnTo>
                      <a:pt x="1242" y="1248"/>
                    </a:lnTo>
                    <a:lnTo>
                      <a:pt x="1294" y="1178"/>
                    </a:lnTo>
                    <a:lnTo>
                      <a:pt x="1340" y="1104"/>
                    </a:lnTo>
                    <a:lnTo>
                      <a:pt x="1378" y="1024"/>
                    </a:lnTo>
                    <a:lnTo>
                      <a:pt x="1380" y="1026"/>
                    </a:lnTo>
                    <a:lnTo>
                      <a:pt x="1392" y="992"/>
                    </a:lnTo>
                    <a:lnTo>
                      <a:pt x="1406" y="950"/>
                    </a:lnTo>
                    <a:lnTo>
                      <a:pt x="1418" y="908"/>
                    </a:lnTo>
                    <a:lnTo>
                      <a:pt x="1428" y="864"/>
                    </a:lnTo>
                    <a:lnTo>
                      <a:pt x="1438" y="818"/>
                    </a:lnTo>
                    <a:lnTo>
                      <a:pt x="1444" y="772"/>
                    </a:lnTo>
                    <a:lnTo>
                      <a:pt x="1448" y="680"/>
                    </a:lnTo>
                    <a:lnTo>
                      <a:pt x="1448" y="630"/>
                    </a:lnTo>
                    <a:lnTo>
                      <a:pt x="1444" y="582"/>
                    </a:lnTo>
                    <a:lnTo>
                      <a:pt x="1438" y="534"/>
                    </a:lnTo>
                    <a:lnTo>
                      <a:pt x="1428" y="486"/>
                    </a:lnTo>
                    <a:lnTo>
                      <a:pt x="1418" y="440"/>
                    </a:lnTo>
                    <a:lnTo>
                      <a:pt x="1404" y="394"/>
                    </a:lnTo>
                    <a:lnTo>
                      <a:pt x="1388" y="350"/>
                    </a:lnTo>
                    <a:lnTo>
                      <a:pt x="1388" y="350"/>
                    </a:lnTo>
                    <a:lnTo>
                      <a:pt x="1374" y="316"/>
                    </a:lnTo>
                    <a:lnTo>
                      <a:pt x="1330" y="232"/>
                    </a:lnTo>
                    <a:lnTo>
                      <a:pt x="1306" y="192"/>
                    </a:lnTo>
                    <a:lnTo>
                      <a:pt x="1280" y="154"/>
                    </a:lnTo>
                    <a:lnTo>
                      <a:pt x="1222" y="82"/>
                    </a:lnTo>
                    <a:lnTo>
                      <a:pt x="1161" y="18"/>
                    </a:lnTo>
                    <a:lnTo>
                      <a:pt x="11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9" name="Freeform 8"/>
              <p:cNvSpPr>
                <a:spLocks/>
              </p:cNvSpPr>
              <p:nvPr/>
            </p:nvSpPr>
            <p:spPr bwMode="auto">
              <a:xfrm>
                <a:off x="7675563" y="841375"/>
                <a:ext cx="1884363" cy="3454400"/>
              </a:xfrm>
              <a:custGeom>
                <a:avLst/>
                <a:gdLst>
                  <a:gd name="T0" fmla="*/ 2007 w 2375"/>
                  <a:gd name="T1" fmla="*/ 0 h 4353"/>
                  <a:gd name="T2" fmla="*/ 2089 w 2375"/>
                  <a:gd name="T3" fmla="*/ 6 h 4353"/>
                  <a:gd name="T4" fmla="*/ 2187 w 2375"/>
                  <a:gd name="T5" fmla="*/ 22 h 4353"/>
                  <a:gd name="T6" fmla="*/ 2239 w 2375"/>
                  <a:gd name="T7" fmla="*/ 36 h 4353"/>
                  <a:gd name="T8" fmla="*/ 2331 w 2375"/>
                  <a:gd name="T9" fmla="*/ 68 h 4353"/>
                  <a:gd name="T10" fmla="*/ 2365 w 2375"/>
                  <a:gd name="T11" fmla="*/ 110 h 4353"/>
                  <a:gd name="T12" fmla="*/ 2275 w 2375"/>
                  <a:gd name="T13" fmla="*/ 72 h 4353"/>
                  <a:gd name="T14" fmla="*/ 2181 w 2375"/>
                  <a:gd name="T15" fmla="*/ 46 h 4353"/>
                  <a:gd name="T16" fmla="*/ 2139 w 2375"/>
                  <a:gd name="T17" fmla="*/ 38 h 4353"/>
                  <a:gd name="T18" fmla="*/ 2039 w 2375"/>
                  <a:gd name="T19" fmla="*/ 26 h 4353"/>
                  <a:gd name="T20" fmla="*/ 1898 w 2375"/>
                  <a:gd name="T21" fmla="*/ 28 h 4353"/>
                  <a:gd name="T22" fmla="*/ 1808 w 2375"/>
                  <a:gd name="T23" fmla="*/ 42 h 4353"/>
                  <a:gd name="T24" fmla="*/ 1768 w 2375"/>
                  <a:gd name="T25" fmla="*/ 50 h 4353"/>
                  <a:gd name="T26" fmla="*/ 1684 w 2375"/>
                  <a:gd name="T27" fmla="*/ 76 h 4353"/>
                  <a:gd name="T28" fmla="*/ 1562 w 2375"/>
                  <a:gd name="T29" fmla="*/ 130 h 4353"/>
                  <a:gd name="T30" fmla="*/ 1492 w 2375"/>
                  <a:gd name="T31" fmla="*/ 174 h 4353"/>
                  <a:gd name="T32" fmla="*/ 1358 w 2375"/>
                  <a:gd name="T33" fmla="*/ 284 h 4353"/>
                  <a:gd name="T34" fmla="*/ 1247 w 2375"/>
                  <a:gd name="T35" fmla="*/ 418 h 4353"/>
                  <a:gd name="T36" fmla="*/ 1163 w 2375"/>
                  <a:gd name="T37" fmla="*/ 570 h 4353"/>
                  <a:gd name="T38" fmla="*/ 1149 w 2375"/>
                  <a:gd name="T39" fmla="*/ 602 h 4353"/>
                  <a:gd name="T40" fmla="*/ 1123 w 2375"/>
                  <a:gd name="T41" fmla="*/ 688 h 4353"/>
                  <a:gd name="T42" fmla="*/ 1105 w 2375"/>
                  <a:gd name="T43" fmla="*/ 776 h 4353"/>
                  <a:gd name="T44" fmla="*/ 1095 w 2375"/>
                  <a:gd name="T45" fmla="*/ 868 h 4353"/>
                  <a:gd name="T46" fmla="*/ 1095 w 2375"/>
                  <a:gd name="T47" fmla="*/ 978 h 4353"/>
                  <a:gd name="T48" fmla="*/ 1111 w 2375"/>
                  <a:gd name="T49" fmla="*/ 1100 h 4353"/>
                  <a:gd name="T50" fmla="*/ 1143 w 2375"/>
                  <a:gd name="T51" fmla="*/ 1218 h 4353"/>
                  <a:gd name="T52" fmla="*/ 1187 w 2375"/>
                  <a:gd name="T53" fmla="*/ 1318 h 4353"/>
                  <a:gd name="T54" fmla="*/ 1247 w 2375"/>
                  <a:gd name="T55" fmla="*/ 1422 h 4353"/>
                  <a:gd name="T56" fmla="*/ 1320 w 2375"/>
                  <a:gd name="T57" fmla="*/ 1514 h 4353"/>
                  <a:gd name="T58" fmla="*/ 1404 w 2375"/>
                  <a:gd name="T59" fmla="*/ 1596 h 4353"/>
                  <a:gd name="T60" fmla="*/ 1498 w 2375"/>
                  <a:gd name="T61" fmla="*/ 1667 h 4353"/>
                  <a:gd name="T62" fmla="*/ 1546 w 2375"/>
                  <a:gd name="T63" fmla="*/ 1697 h 4353"/>
                  <a:gd name="T64" fmla="*/ 1550 w 2375"/>
                  <a:gd name="T65" fmla="*/ 1715 h 4353"/>
                  <a:gd name="T66" fmla="*/ 1828 w 2375"/>
                  <a:gd name="T67" fmla="*/ 4329 h 4353"/>
                  <a:gd name="T68" fmla="*/ 20 w 2375"/>
                  <a:gd name="T69" fmla="*/ 4349 h 4353"/>
                  <a:gd name="T70" fmla="*/ 12 w 2375"/>
                  <a:gd name="T71" fmla="*/ 4329 h 4353"/>
                  <a:gd name="T72" fmla="*/ 1484 w 2375"/>
                  <a:gd name="T73" fmla="*/ 1687 h 4353"/>
                  <a:gd name="T74" fmla="*/ 1432 w 2375"/>
                  <a:gd name="T75" fmla="*/ 1651 h 4353"/>
                  <a:gd name="T76" fmla="*/ 1342 w 2375"/>
                  <a:gd name="T77" fmla="*/ 1576 h 4353"/>
                  <a:gd name="T78" fmla="*/ 1265 w 2375"/>
                  <a:gd name="T79" fmla="*/ 1486 h 4353"/>
                  <a:gd name="T80" fmla="*/ 1197 w 2375"/>
                  <a:gd name="T81" fmla="*/ 1390 h 4353"/>
                  <a:gd name="T82" fmla="*/ 1143 w 2375"/>
                  <a:gd name="T83" fmla="*/ 1282 h 4353"/>
                  <a:gd name="T84" fmla="*/ 1119 w 2375"/>
                  <a:gd name="T85" fmla="*/ 1218 h 4353"/>
                  <a:gd name="T86" fmla="*/ 1087 w 2375"/>
                  <a:gd name="T87" fmla="*/ 1100 h 4353"/>
                  <a:gd name="T88" fmla="*/ 1071 w 2375"/>
                  <a:gd name="T89" fmla="*/ 978 h 4353"/>
                  <a:gd name="T90" fmla="*/ 1071 w 2375"/>
                  <a:gd name="T91" fmla="*/ 868 h 4353"/>
                  <a:gd name="T92" fmla="*/ 1081 w 2375"/>
                  <a:gd name="T93" fmla="*/ 776 h 4353"/>
                  <a:gd name="T94" fmla="*/ 1099 w 2375"/>
                  <a:gd name="T95" fmla="*/ 688 h 4353"/>
                  <a:gd name="T96" fmla="*/ 1125 w 2375"/>
                  <a:gd name="T97" fmla="*/ 602 h 4353"/>
                  <a:gd name="T98" fmla="*/ 1183 w 2375"/>
                  <a:gd name="T99" fmla="*/ 474 h 4353"/>
                  <a:gd name="T100" fmla="*/ 1281 w 2375"/>
                  <a:gd name="T101" fmla="*/ 330 h 4353"/>
                  <a:gd name="T102" fmla="*/ 1404 w 2375"/>
                  <a:gd name="T103" fmla="*/ 208 h 4353"/>
                  <a:gd name="T104" fmla="*/ 1478 w 2375"/>
                  <a:gd name="T105" fmla="*/ 154 h 4353"/>
                  <a:gd name="T106" fmla="*/ 1632 w 2375"/>
                  <a:gd name="T107" fmla="*/ 70 h 4353"/>
                  <a:gd name="T108" fmla="*/ 1716 w 2375"/>
                  <a:gd name="T109" fmla="*/ 40 h 4353"/>
                  <a:gd name="T110" fmla="*/ 1802 w 2375"/>
                  <a:gd name="T111" fmla="*/ 18 h 4353"/>
                  <a:gd name="T112" fmla="*/ 1852 w 2375"/>
                  <a:gd name="T113" fmla="*/ 10 h 4353"/>
                  <a:gd name="T114" fmla="*/ 1974 w 2375"/>
                  <a:gd name="T115" fmla="*/ 0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75" h="4353">
                    <a:moveTo>
                      <a:pt x="1974" y="0"/>
                    </a:moveTo>
                    <a:lnTo>
                      <a:pt x="2007" y="0"/>
                    </a:lnTo>
                    <a:lnTo>
                      <a:pt x="2039" y="2"/>
                    </a:lnTo>
                    <a:lnTo>
                      <a:pt x="2089" y="6"/>
                    </a:lnTo>
                    <a:lnTo>
                      <a:pt x="2139" y="14"/>
                    </a:lnTo>
                    <a:lnTo>
                      <a:pt x="2187" y="22"/>
                    </a:lnTo>
                    <a:lnTo>
                      <a:pt x="2191" y="24"/>
                    </a:lnTo>
                    <a:lnTo>
                      <a:pt x="2239" y="36"/>
                    </a:lnTo>
                    <a:lnTo>
                      <a:pt x="2285" y="50"/>
                    </a:lnTo>
                    <a:lnTo>
                      <a:pt x="2331" y="68"/>
                    </a:lnTo>
                    <a:lnTo>
                      <a:pt x="2375" y="88"/>
                    </a:lnTo>
                    <a:lnTo>
                      <a:pt x="2365" y="110"/>
                    </a:lnTo>
                    <a:lnTo>
                      <a:pt x="2321" y="90"/>
                    </a:lnTo>
                    <a:lnTo>
                      <a:pt x="2275" y="72"/>
                    </a:lnTo>
                    <a:lnTo>
                      <a:pt x="2229" y="58"/>
                    </a:lnTo>
                    <a:lnTo>
                      <a:pt x="2181" y="46"/>
                    </a:lnTo>
                    <a:lnTo>
                      <a:pt x="2181" y="46"/>
                    </a:lnTo>
                    <a:lnTo>
                      <a:pt x="2139" y="38"/>
                    </a:lnTo>
                    <a:lnTo>
                      <a:pt x="2089" y="30"/>
                    </a:lnTo>
                    <a:lnTo>
                      <a:pt x="2039" y="26"/>
                    </a:lnTo>
                    <a:lnTo>
                      <a:pt x="1989" y="24"/>
                    </a:lnTo>
                    <a:lnTo>
                      <a:pt x="1898" y="28"/>
                    </a:lnTo>
                    <a:lnTo>
                      <a:pt x="1852" y="34"/>
                    </a:lnTo>
                    <a:lnTo>
                      <a:pt x="1808" y="42"/>
                    </a:lnTo>
                    <a:lnTo>
                      <a:pt x="1808" y="40"/>
                    </a:lnTo>
                    <a:lnTo>
                      <a:pt x="1768" y="50"/>
                    </a:lnTo>
                    <a:lnTo>
                      <a:pt x="1726" y="62"/>
                    </a:lnTo>
                    <a:lnTo>
                      <a:pt x="1684" y="76"/>
                    </a:lnTo>
                    <a:lnTo>
                      <a:pt x="1642" y="92"/>
                    </a:lnTo>
                    <a:lnTo>
                      <a:pt x="1562" y="130"/>
                    </a:lnTo>
                    <a:lnTo>
                      <a:pt x="1492" y="174"/>
                    </a:lnTo>
                    <a:lnTo>
                      <a:pt x="1492" y="174"/>
                    </a:lnTo>
                    <a:lnTo>
                      <a:pt x="1422" y="226"/>
                    </a:lnTo>
                    <a:lnTo>
                      <a:pt x="1358" y="284"/>
                    </a:lnTo>
                    <a:lnTo>
                      <a:pt x="1299" y="348"/>
                    </a:lnTo>
                    <a:lnTo>
                      <a:pt x="1247" y="418"/>
                    </a:lnTo>
                    <a:lnTo>
                      <a:pt x="1201" y="492"/>
                    </a:lnTo>
                    <a:lnTo>
                      <a:pt x="1163" y="570"/>
                    </a:lnTo>
                    <a:lnTo>
                      <a:pt x="1163" y="570"/>
                    </a:lnTo>
                    <a:lnTo>
                      <a:pt x="1149" y="602"/>
                    </a:lnTo>
                    <a:lnTo>
                      <a:pt x="1135" y="644"/>
                    </a:lnTo>
                    <a:lnTo>
                      <a:pt x="1123" y="688"/>
                    </a:lnTo>
                    <a:lnTo>
                      <a:pt x="1113" y="732"/>
                    </a:lnTo>
                    <a:lnTo>
                      <a:pt x="1105" y="776"/>
                    </a:lnTo>
                    <a:lnTo>
                      <a:pt x="1099" y="822"/>
                    </a:lnTo>
                    <a:lnTo>
                      <a:pt x="1095" y="868"/>
                    </a:lnTo>
                    <a:lnTo>
                      <a:pt x="1093" y="914"/>
                    </a:lnTo>
                    <a:lnTo>
                      <a:pt x="1095" y="978"/>
                    </a:lnTo>
                    <a:lnTo>
                      <a:pt x="1101" y="1040"/>
                    </a:lnTo>
                    <a:lnTo>
                      <a:pt x="1111" y="1100"/>
                    </a:lnTo>
                    <a:lnTo>
                      <a:pt x="1125" y="1160"/>
                    </a:lnTo>
                    <a:lnTo>
                      <a:pt x="1143" y="1218"/>
                    </a:lnTo>
                    <a:lnTo>
                      <a:pt x="1161" y="1264"/>
                    </a:lnTo>
                    <a:lnTo>
                      <a:pt x="1187" y="1318"/>
                    </a:lnTo>
                    <a:lnTo>
                      <a:pt x="1215" y="1372"/>
                    </a:lnTo>
                    <a:lnTo>
                      <a:pt x="1247" y="1422"/>
                    </a:lnTo>
                    <a:lnTo>
                      <a:pt x="1283" y="1468"/>
                    </a:lnTo>
                    <a:lnTo>
                      <a:pt x="1320" y="1514"/>
                    </a:lnTo>
                    <a:lnTo>
                      <a:pt x="1360" y="1558"/>
                    </a:lnTo>
                    <a:lnTo>
                      <a:pt x="1404" y="1596"/>
                    </a:lnTo>
                    <a:lnTo>
                      <a:pt x="1450" y="1633"/>
                    </a:lnTo>
                    <a:lnTo>
                      <a:pt x="1498" y="1667"/>
                    </a:lnTo>
                    <a:lnTo>
                      <a:pt x="1498" y="1667"/>
                    </a:lnTo>
                    <a:lnTo>
                      <a:pt x="1546" y="1697"/>
                    </a:lnTo>
                    <a:lnTo>
                      <a:pt x="1556" y="1703"/>
                    </a:lnTo>
                    <a:lnTo>
                      <a:pt x="1550" y="1715"/>
                    </a:lnTo>
                    <a:lnTo>
                      <a:pt x="42" y="4325"/>
                    </a:lnTo>
                    <a:lnTo>
                      <a:pt x="1828" y="4329"/>
                    </a:lnTo>
                    <a:lnTo>
                      <a:pt x="1828" y="4353"/>
                    </a:lnTo>
                    <a:lnTo>
                      <a:pt x="20" y="4349"/>
                    </a:lnTo>
                    <a:lnTo>
                      <a:pt x="0" y="4349"/>
                    </a:lnTo>
                    <a:lnTo>
                      <a:pt x="12" y="4329"/>
                    </a:lnTo>
                    <a:lnTo>
                      <a:pt x="1524" y="1711"/>
                    </a:lnTo>
                    <a:lnTo>
                      <a:pt x="1484" y="1687"/>
                    </a:lnTo>
                    <a:lnTo>
                      <a:pt x="1480" y="1685"/>
                    </a:lnTo>
                    <a:lnTo>
                      <a:pt x="1432" y="1651"/>
                    </a:lnTo>
                    <a:lnTo>
                      <a:pt x="1386" y="1614"/>
                    </a:lnTo>
                    <a:lnTo>
                      <a:pt x="1342" y="1576"/>
                    </a:lnTo>
                    <a:lnTo>
                      <a:pt x="1303" y="1532"/>
                    </a:lnTo>
                    <a:lnTo>
                      <a:pt x="1265" y="1486"/>
                    </a:lnTo>
                    <a:lnTo>
                      <a:pt x="1229" y="1440"/>
                    </a:lnTo>
                    <a:lnTo>
                      <a:pt x="1197" y="1390"/>
                    </a:lnTo>
                    <a:lnTo>
                      <a:pt x="1169" y="1336"/>
                    </a:lnTo>
                    <a:lnTo>
                      <a:pt x="1143" y="1282"/>
                    </a:lnTo>
                    <a:lnTo>
                      <a:pt x="1141" y="1274"/>
                    </a:lnTo>
                    <a:lnTo>
                      <a:pt x="1119" y="1218"/>
                    </a:lnTo>
                    <a:lnTo>
                      <a:pt x="1101" y="1160"/>
                    </a:lnTo>
                    <a:lnTo>
                      <a:pt x="1087" y="1100"/>
                    </a:lnTo>
                    <a:lnTo>
                      <a:pt x="1077" y="1040"/>
                    </a:lnTo>
                    <a:lnTo>
                      <a:pt x="1071" y="978"/>
                    </a:lnTo>
                    <a:lnTo>
                      <a:pt x="1069" y="914"/>
                    </a:lnTo>
                    <a:lnTo>
                      <a:pt x="1071" y="868"/>
                    </a:lnTo>
                    <a:lnTo>
                      <a:pt x="1075" y="822"/>
                    </a:lnTo>
                    <a:lnTo>
                      <a:pt x="1081" y="776"/>
                    </a:lnTo>
                    <a:lnTo>
                      <a:pt x="1089" y="732"/>
                    </a:lnTo>
                    <a:lnTo>
                      <a:pt x="1099" y="688"/>
                    </a:lnTo>
                    <a:lnTo>
                      <a:pt x="1111" y="644"/>
                    </a:lnTo>
                    <a:lnTo>
                      <a:pt x="1125" y="602"/>
                    </a:lnTo>
                    <a:lnTo>
                      <a:pt x="1145" y="552"/>
                    </a:lnTo>
                    <a:lnTo>
                      <a:pt x="1183" y="474"/>
                    </a:lnTo>
                    <a:lnTo>
                      <a:pt x="1229" y="400"/>
                    </a:lnTo>
                    <a:lnTo>
                      <a:pt x="1281" y="330"/>
                    </a:lnTo>
                    <a:lnTo>
                      <a:pt x="1340" y="266"/>
                    </a:lnTo>
                    <a:lnTo>
                      <a:pt x="1404" y="208"/>
                    </a:lnTo>
                    <a:lnTo>
                      <a:pt x="1474" y="156"/>
                    </a:lnTo>
                    <a:lnTo>
                      <a:pt x="1478" y="154"/>
                    </a:lnTo>
                    <a:lnTo>
                      <a:pt x="1552" y="108"/>
                    </a:lnTo>
                    <a:lnTo>
                      <a:pt x="1632" y="70"/>
                    </a:lnTo>
                    <a:lnTo>
                      <a:pt x="1674" y="54"/>
                    </a:lnTo>
                    <a:lnTo>
                      <a:pt x="1716" y="40"/>
                    </a:lnTo>
                    <a:lnTo>
                      <a:pt x="1758" y="28"/>
                    </a:lnTo>
                    <a:lnTo>
                      <a:pt x="1802" y="18"/>
                    </a:lnTo>
                    <a:lnTo>
                      <a:pt x="1808" y="18"/>
                    </a:lnTo>
                    <a:lnTo>
                      <a:pt x="1852" y="10"/>
                    </a:lnTo>
                    <a:lnTo>
                      <a:pt x="1898" y="4"/>
                    </a:lnTo>
                    <a:lnTo>
                      <a:pt x="19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20" name="Group 106"/>
          <p:cNvGrpSpPr/>
          <p:nvPr/>
        </p:nvGrpSpPr>
        <p:grpSpPr>
          <a:xfrm>
            <a:off x="5216624" y="2875187"/>
            <a:ext cx="3338690" cy="3647429"/>
            <a:chOff x="8043863" y="2524126"/>
            <a:chExt cx="3027363" cy="3449637"/>
          </a:xfrm>
        </p:grpSpPr>
        <p:grpSp>
          <p:nvGrpSpPr>
            <p:cNvPr id="21" name="Group 107"/>
            <p:cNvGrpSpPr/>
            <p:nvPr/>
          </p:nvGrpSpPr>
          <p:grpSpPr>
            <a:xfrm>
              <a:off x="8043863" y="2524126"/>
              <a:ext cx="3027363" cy="3449637"/>
              <a:chOff x="8043863" y="2524126"/>
              <a:chExt cx="3027363" cy="3449637"/>
            </a:xfrm>
          </p:grpSpPr>
          <p:sp>
            <p:nvSpPr>
              <p:cNvPr id="26" name="Freeform 9"/>
              <p:cNvSpPr>
                <a:spLocks/>
              </p:cNvSpPr>
              <p:nvPr/>
            </p:nvSpPr>
            <p:spPr bwMode="auto">
              <a:xfrm>
                <a:off x="10683875" y="5776913"/>
                <a:ext cx="112713" cy="101600"/>
              </a:xfrm>
              <a:custGeom>
                <a:avLst/>
                <a:gdLst>
                  <a:gd name="T0" fmla="*/ 60 w 142"/>
                  <a:gd name="T1" fmla="*/ 0 h 128"/>
                  <a:gd name="T2" fmla="*/ 100 w 142"/>
                  <a:gd name="T3" fmla="*/ 58 h 128"/>
                  <a:gd name="T4" fmla="*/ 142 w 142"/>
                  <a:gd name="T5" fmla="*/ 116 h 128"/>
                  <a:gd name="T6" fmla="*/ 70 w 142"/>
                  <a:gd name="T7" fmla="*/ 122 h 128"/>
                  <a:gd name="T8" fmla="*/ 0 w 142"/>
                  <a:gd name="T9" fmla="*/ 128 h 128"/>
                  <a:gd name="T10" fmla="*/ 30 w 142"/>
                  <a:gd name="T11" fmla="*/ 64 h 128"/>
                  <a:gd name="T12" fmla="*/ 60 w 142"/>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42" h="128">
                    <a:moveTo>
                      <a:pt x="60" y="0"/>
                    </a:moveTo>
                    <a:lnTo>
                      <a:pt x="100" y="58"/>
                    </a:lnTo>
                    <a:lnTo>
                      <a:pt x="142" y="116"/>
                    </a:lnTo>
                    <a:lnTo>
                      <a:pt x="70" y="122"/>
                    </a:lnTo>
                    <a:lnTo>
                      <a:pt x="0" y="128"/>
                    </a:lnTo>
                    <a:lnTo>
                      <a:pt x="30" y="64"/>
                    </a:lnTo>
                    <a:lnTo>
                      <a:pt x="6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7" name="Freeform 10"/>
              <p:cNvSpPr>
                <a:spLocks/>
              </p:cNvSpPr>
              <p:nvPr/>
            </p:nvSpPr>
            <p:spPr bwMode="auto">
              <a:xfrm>
                <a:off x="9613900" y="4427538"/>
                <a:ext cx="950913" cy="1546225"/>
              </a:xfrm>
              <a:custGeom>
                <a:avLst/>
                <a:gdLst>
                  <a:gd name="T0" fmla="*/ 407 w 1198"/>
                  <a:gd name="T1" fmla="*/ 280 h 1947"/>
                  <a:gd name="T2" fmla="*/ 405 w 1198"/>
                  <a:gd name="T3" fmla="*/ 298 h 1947"/>
                  <a:gd name="T4" fmla="*/ 331 w 1198"/>
                  <a:gd name="T5" fmla="*/ 355 h 1947"/>
                  <a:gd name="T6" fmla="*/ 261 w 1198"/>
                  <a:gd name="T7" fmla="*/ 423 h 1947"/>
                  <a:gd name="T8" fmla="*/ 170 w 1198"/>
                  <a:gd name="T9" fmla="*/ 541 h 1947"/>
                  <a:gd name="T10" fmla="*/ 120 w 1198"/>
                  <a:gd name="T11" fmla="*/ 625 h 1947"/>
                  <a:gd name="T12" fmla="*/ 84 w 1198"/>
                  <a:gd name="T13" fmla="*/ 709 h 1947"/>
                  <a:gd name="T14" fmla="*/ 70 w 1198"/>
                  <a:gd name="T15" fmla="*/ 743 h 1947"/>
                  <a:gd name="T16" fmla="*/ 46 w 1198"/>
                  <a:gd name="T17" fmla="*/ 829 h 1947"/>
                  <a:gd name="T18" fmla="*/ 32 w 1198"/>
                  <a:gd name="T19" fmla="*/ 917 h 1947"/>
                  <a:gd name="T20" fmla="*/ 24 w 1198"/>
                  <a:gd name="T21" fmla="*/ 1047 h 1947"/>
                  <a:gd name="T22" fmla="*/ 30 w 1198"/>
                  <a:gd name="T23" fmla="*/ 1135 h 1947"/>
                  <a:gd name="T24" fmla="*/ 46 w 1198"/>
                  <a:gd name="T25" fmla="*/ 1221 h 1947"/>
                  <a:gd name="T26" fmla="*/ 68 w 1198"/>
                  <a:gd name="T27" fmla="*/ 1305 h 1947"/>
                  <a:gd name="T28" fmla="*/ 80 w 1198"/>
                  <a:gd name="T29" fmla="*/ 1337 h 1947"/>
                  <a:gd name="T30" fmla="*/ 156 w 1198"/>
                  <a:gd name="T31" fmla="*/ 1493 h 1947"/>
                  <a:gd name="T32" fmla="*/ 261 w 1198"/>
                  <a:gd name="T33" fmla="*/ 1635 h 1947"/>
                  <a:gd name="T34" fmla="*/ 397 w 1198"/>
                  <a:gd name="T35" fmla="*/ 1753 h 1947"/>
                  <a:gd name="T36" fmla="*/ 471 w 1198"/>
                  <a:gd name="T37" fmla="*/ 1803 h 1947"/>
                  <a:gd name="T38" fmla="*/ 557 w 1198"/>
                  <a:gd name="T39" fmla="*/ 1847 h 1947"/>
                  <a:gd name="T40" fmla="*/ 649 w 1198"/>
                  <a:gd name="T41" fmla="*/ 1881 h 1947"/>
                  <a:gd name="T42" fmla="*/ 741 w 1198"/>
                  <a:gd name="T43" fmla="*/ 1905 h 1947"/>
                  <a:gd name="T44" fmla="*/ 781 w 1198"/>
                  <a:gd name="T45" fmla="*/ 1913 h 1947"/>
                  <a:gd name="T46" fmla="*/ 874 w 1198"/>
                  <a:gd name="T47" fmla="*/ 1923 h 1947"/>
                  <a:gd name="T48" fmla="*/ 968 w 1198"/>
                  <a:gd name="T49" fmla="*/ 1921 h 1947"/>
                  <a:gd name="T50" fmla="*/ 1060 w 1198"/>
                  <a:gd name="T51" fmla="*/ 1911 h 1947"/>
                  <a:gd name="T52" fmla="*/ 1104 w 1198"/>
                  <a:gd name="T53" fmla="*/ 1903 h 1947"/>
                  <a:gd name="T54" fmla="*/ 1190 w 1198"/>
                  <a:gd name="T55" fmla="*/ 1881 h 1947"/>
                  <a:gd name="T56" fmla="*/ 1110 w 1198"/>
                  <a:gd name="T57" fmla="*/ 1927 h 1947"/>
                  <a:gd name="T58" fmla="*/ 1060 w 1198"/>
                  <a:gd name="T59" fmla="*/ 1935 h 1947"/>
                  <a:gd name="T60" fmla="*/ 968 w 1198"/>
                  <a:gd name="T61" fmla="*/ 1945 h 1947"/>
                  <a:gd name="T62" fmla="*/ 874 w 1198"/>
                  <a:gd name="T63" fmla="*/ 1947 h 1947"/>
                  <a:gd name="T64" fmla="*/ 781 w 1198"/>
                  <a:gd name="T65" fmla="*/ 1937 h 1947"/>
                  <a:gd name="T66" fmla="*/ 731 w 1198"/>
                  <a:gd name="T67" fmla="*/ 1927 h 1947"/>
                  <a:gd name="T68" fmla="*/ 639 w 1198"/>
                  <a:gd name="T69" fmla="*/ 1903 h 1947"/>
                  <a:gd name="T70" fmla="*/ 547 w 1198"/>
                  <a:gd name="T71" fmla="*/ 1869 h 1947"/>
                  <a:gd name="T72" fmla="*/ 459 w 1198"/>
                  <a:gd name="T73" fmla="*/ 1823 h 1947"/>
                  <a:gd name="T74" fmla="*/ 379 w 1198"/>
                  <a:gd name="T75" fmla="*/ 1771 h 1947"/>
                  <a:gd name="T76" fmla="*/ 243 w 1198"/>
                  <a:gd name="T77" fmla="*/ 1653 h 1947"/>
                  <a:gd name="T78" fmla="*/ 138 w 1198"/>
                  <a:gd name="T79" fmla="*/ 1511 h 1947"/>
                  <a:gd name="T80" fmla="*/ 62 w 1198"/>
                  <a:gd name="T81" fmla="*/ 1355 h 1947"/>
                  <a:gd name="T82" fmla="*/ 44 w 1198"/>
                  <a:gd name="T83" fmla="*/ 1305 h 1947"/>
                  <a:gd name="T84" fmla="*/ 22 w 1198"/>
                  <a:gd name="T85" fmla="*/ 1221 h 1947"/>
                  <a:gd name="T86" fmla="*/ 6 w 1198"/>
                  <a:gd name="T87" fmla="*/ 1135 h 1947"/>
                  <a:gd name="T88" fmla="*/ 0 w 1198"/>
                  <a:gd name="T89" fmla="*/ 1047 h 1947"/>
                  <a:gd name="T90" fmla="*/ 8 w 1198"/>
                  <a:gd name="T91" fmla="*/ 917 h 1947"/>
                  <a:gd name="T92" fmla="*/ 22 w 1198"/>
                  <a:gd name="T93" fmla="*/ 829 h 1947"/>
                  <a:gd name="T94" fmla="*/ 46 w 1198"/>
                  <a:gd name="T95" fmla="*/ 743 h 1947"/>
                  <a:gd name="T96" fmla="*/ 66 w 1198"/>
                  <a:gd name="T97" fmla="*/ 691 h 1947"/>
                  <a:gd name="T98" fmla="*/ 102 w 1198"/>
                  <a:gd name="T99" fmla="*/ 607 h 1947"/>
                  <a:gd name="T100" fmla="*/ 152 w 1198"/>
                  <a:gd name="T101" fmla="*/ 523 h 1947"/>
                  <a:gd name="T102" fmla="*/ 243 w 1198"/>
                  <a:gd name="T103" fmla="*/ 405 h 1947"/>
                  <a:gd name="T104" fmla="*/ 313 w 1198"/>
                  <a:gd name="T105" fmla="*/ 337 h 1947"/>
                  <a:gd name="T106" fmla="*/ 383 w 1198"/>
                  <a:gd name="T107" fmla="*/ 284 h 1947"/>
                  <a:gd name="T108" fmla="*/ 245 w 1198"/>
                  <a:gd name="T109" fmla="*/ 0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8" h="1947">
                    <a:moveTo>
                      <a:pt x="245" y="0"/>
                    </a:moveTo>
                    <a:lnTo>
                      <a:pt x="407" y="280"/>
                    </a:lnTo>
                    <a:lnTo>
                      <a:pt x="413" y="292"/>
                    </a:lnTo>
                    <a:lnTo>
                      <a:pt x="405" y="298"/>
                    </a:lnTo>
                    <a:lnTo>
                      <a:pt x="367" y="326"/>
                    </a:lnTo>
                    <a:lnTo>
                      <a:pt x="331" y="355"/>
                    </a:lnTo>
                    <a:lnTo>
                      <a:pt x="295" y="389"/>
                    </a:lnTo>
                    <a:lnTo>
                      <a:pt x="261" y="423"/>
                    </a:lnTo>
                    <a:lnTo>
                      <a:pt x="197" y="499"/>
                    </a:lnTo>
                    <a:lnTo>
                      <a:pt x="170" y="541"/>
                    </a:lnTo>
                    <a:lnTo>
                      <a:pt x="144" y="583"/>
                    </a:lnTo>
                    <a:lnTo>
                      <a:pt x="120" y="625"/>
                    </a:lnTo>
                    <a:lnTo>
                      <a:pt x="100" y="667"/>
                    </a:lnTo>
                    <a:lnTo>
                      <a:pt x="84" y="709"/>
                    </a:lnTo>
                    <a:lnTo>
                      <a:pt x="82" y="707"/>
                    </a:lnTo>
                    <a:lnTo>
                      <a:pt x="70" y="743"/>
                    </a:lnTo>
                    <a:lnTo>
                      <a:pt x="58" y="785"/>
                    </a:lnTo>
                    <a:lnTo>
                      <a:pt x="46" y="829"/>
                    </a:lnTo>
                    <a:lnTo>
                      <a:pt x="38" y="873"/>
                    </a:lnTo>
                    <a:lnTo>
                      <a:pt x="32" y="917"/>
                    </a:lnTo>
                    <a:lnTo>
                      <a:pt x="24" y="1005"/>
                    </a:lnTo>
                    <a:lnTo>
                      <a:pt x="24" y="1047"/>
                    </a:lnTo>
                    <a:lnTo>
                      <a:pt x="26" y="1091"/>
                    </a:lnTo>
                    <a:lnTo>
                      <a:pt x="30" y="1135"/>
                    </a:lnTo>
                    <a:lnTo>
                      <a:pt x="38" y="1179"/>
                    </a:lnTo>
                    <a:lnTo>
                      <a:pt x="46" y="1221"/>
                    </a:lnTo>
                    <a:lnTo>
                      <a:pt x="56" y="1263"/>
                    </a:lnTo>
                    <a:lnTo>
                      <a:pt x="68" y="1305"/>
                    </a:lnTo>
                    <a:lnTo>
                      <a:pt x="80" y="1337"/>
                    </a:lnTo>
                    <a:lnTo>
                      <a:pt x="80" y="1337"/>
                    </a:lnTo>
                    <a:lnTo>
                      <a:pt x="114" y="1417"/>
                    </a:lnTo>
                    <a:lnTo>
                      <a:pt x="156" y="1493"/>
                    </a:lnTo>
                    <a:lnTo>
                      <a:pt x="203" y="1567"/>
                    </a:lnTo>
                    <a:lnTo>
                      <a:pt x="261" y="1635"/>
                    </a:lnTo>
                    <a:lnTo>
                      <a:pt x="325" y="1697"/>
                    </a:lnTo>
                    <a:lnTo>
                      <a:pt x="397" y="1753"/>
                    </a:lnTo>
                    <a:lnTo>
                      <a:pt x="397" y="1753"/>
                    </a:lnTo>
                    <a:lnTo>
                      <a:pt x="471" y="1803"/>
                    </a:lnTo>
                    <a:lnTo>
                      <a:pt x="513" y="1825"/>
                    </a:lnTo>
                    <a:lnTo>
                      <a:pt x="557" y="1847"/>
                    </a:lnTo>
                    <a:lnTo>
                      <a:pt x="603" y="1865"/>
                    </a:lnTo>
                    <a:lnTo>
                      <a:pt x="649" y="1881"/>
                    </a:lnTo>
                    <a:lnTo>
                      <a:pt x="695" y="1895"/>
                    </a:lnTo>
                    <a:lnTo>
                      <a:pt x="741" y="1905"/>
                    </a:lnTo>
                    <a:lnTo>
                      <a:pt x="741" y="1905"/>
                    </a:lnTo>
                    <a:lnTo>
                      <a:pt x="781" y="1913"/>
                    </a:lnTo>
                    <a:lnTo>
                      <a:pt x="829" y="1919"/>
                    </a:lnTo>
                    <a:lnTo>
                      <a:pt x="874" y="1923"/>
                    </a:lnTo>
                    <a:lnTo>
                      <a:pt x="920" y="1923"/>
                    </a:lnTo>
                    <a:lnTo>
                      <a:pt x="968" y="1921"/>
                    </a:lnTo>
                    <a:lnTo>
                      <a:pt x="1014" y="1917"/>
                    </a:lnTo>
                    <a:lnTo>
                      <a:pt x="1060" y="1911"/>
                    </a:lnTo>
                    <a:lnTo>
                      <a:pt x="1104" y="1903"/>
                    </a:lnTo>
                    <a:lnTo>
                      <a:pt x="1104" y="1903"/>
                    </a:lnTo>
                    <a:lnTo>
                      <a:pt x="1144" y="1893"/>
                    </a:lnTo>
                    <a:lnTo>
                      <a:pt x="1190" y="1881"/>
                    </a:lnTo>
                    <a:lnTo>
                      <a:pt x="1198" y="1903"/>
                    </a:lnTo>
                    <a:lnTo>
                      <a:pt x="1110" y="1927"/>
                    </a:lnTo>
                    <a:lnTo>
                      <a:pt x="1104" y="1927"/>
                    </a:lnTo>
                    <a:lnTo>
                      <a:pt x="1060" y="1935"/>
                    </a:lnTo>
                    <a:lnTo>
                      <a:pt x="1014" y="1941"/>
                    </a:lnTo>
                    <a:lnTo>
                      <a:pt x="968" y="1945"/>
                    </a:lnTo>
                    <a:lnTo>
                      <a:pt x="920" y="1947"/>
                    </a:lnTo>
                    <a:lnTo>
                      <a:pt x="874" y="1947"/>
                    </a:lnTo>
                    <a:lnTo>
                      <a:pt x="829" y="1943"/>
                    </a:lnTo>
                    <a:lnTo>
                      <a:pt x="781" y="1937"/>
                    </a:lnTo>
                    <a:lnTo>
                      <a:pt x="735" y="1929"/>
                    </a:lnTo>
                    <a:lnTo>
                      <a:pt x="731" y="1927"/>
                    </a:lnTo>
                    <a:lnTo>
                      <a:pt x="685" y="1917"/>
                    </a:lnTo>
                    <a:lnTo>
                      <a:pt x="639" y="1903"/>
                    </a:lnTo>
                    <a:lnTo>
                      <a:pt x="593" y="1887"/>
                    </a:lnTo>
                    <a:lnTo>
                      <a:pt x="547" y="1869"/>
                    </a:lnTo>
                    <a:lnTo>
                      <a:pt x="503" y="1847"/>
                    </a:lnTo>
                    <a:lnTo>
                      <a:pt x="459" y="1823"/>
                    </a:lnTo>
                    <a:lnTo>
                      <a:pt x="383" y="1773"/>
                    </a:lnTo>
                    <a:lnTo>
                      <a:pt x="379" y="1771"/>
                    </a:lnTo>
                    <a:lnTo>
                      <a:pt x="307" y="1715"/>
                    </a:lnTo>
                    <a:lnTo>
                      <a:pt x="243" y="1653"/>
                    </a:lnTo>
                    <a:lnTo>
                      <a:pt x="186" y="1585"/>
                    </a:lnTo>
                    <a:lnTo>
                      <a:pt x="138" y="1511"/>
                    </a:lnTo>
                    <a:lnTo>
                      <a:pt x="96" y="1435"/>
                    </a:lnTo>
                    <a:lnTo>
                      <a:pt x="62" y="1355"/>
                    </a:lnTo>
                    <a:lnTo>
                      <a:pt x="58" y="1345"/>
                    </a:lnTo>
                    <a:lnTo>
                      <a:pt x="44" y="1305"/>
                    </a:lnTo>
                    <a:lnTo>
                      <a:pt x="32" y="1263"/>
                    </a:lnTo>
                    <a:lnTo>
                      <a:pt x="22" y="1221"/>
                    </a:lnTo>
                    <a:lnTo>
                      <a:pt x="14" y="1179"/>
                    </a:lnTo>
                    <a:lnTo>
                      <a:pt x="6" y="1135"/>
                    </a:lnTo>
                    <a:lnTo>
                      <a:pt x="2" y="1091"/>
                    </a:lnTo>
                    <a:lnTo>
                      <a:pt x="0" y="1047"/>
                    </a:lnTo>
                    <a:lnTo>
                      <a:pt x="0" y="1005"/>
                    </a:lnTo>
                    <a:lnTo>
                      <a:pt x="8" y="917"/>
                    </a:lnTo>
                    <a:lnTo>
                      <a:pt x="14" y="873"/>
                    </a:lnTo>
                    <a:lnTo>
                      <a:pt x="22" y="829"/>
                    </a:lnTo>
                    <a:lnTo>
                      <a:pt x="34" y="785"/>
                    </a:lnTo>
                    <a:lnTo>
                      <a:pt x="46" y="743"/>
                    </a:lnTo>
                    <a:lnTo>
                      <a:pt x="62" y="699"/>
                    </a:lnTo>
                    <a:lnTo>
                      <a:pt x="66" y="691"/>
                    </a:lnTo>
                    <a:lnTo>
                      <a:pt x="82" y="649"/>
                    </a:lnTo>
                    <a:lnTo>
                      <a:pt x="102" y="607"/>
                    </a:lnTo>
                    <a:lnTo>
                      <a:pt x="126" y="567"/>
                    </a:lnTo>
                    <a:lnTo>
                      <a:pt x="152" y="523"/>
                    </a:lnTo>
                    <a:lnTo>
                      <a:pt x="180" y="481"/>
                    </a:lnTo>
                    <a:lnTo>
                      <a:pt x="243" y="405"/>
                    </a:lnTo>
                    <a:lnTo>
                      <a:pt x="277" y="371"/>
                    </a:lnTo>
                    <a:lnTo>
                      <a:pt x="313" y="337"/>
                    </a:lnTo>
                    <a:lnTo>
                      <a:pt x="349" y="308"/>
                    </a:lnTo>
                    <a:lnTo>
                      <a:pt x="383" y="284"/>
                    </a:lnTo>
                    <a:lnTo>
                      <a:pt x="227" y="16"/>
                    </a:lnTo>
                    <a:lnTo>
                      <a:pt x="2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8" name="Freeform 11"/>
              <p:cNvSpPr>
                <a:spLocks/>
              </p:cNvSpPr>
              <p:nvPr/>
            </p:nvSpPr>
            <p:spPr bwMode="auto">
              <a:xfrm>
                <a:off x="8043863" y="2524126"/>
                <a:ext cx="3027363" cy="3316288"/>
              </a:xfrm>
              <a:custGeom>
                <a:avLst/>
                <a:gdLst>
                  <a:gd name="T0" fmla="*/ 918 w 3814"/>
                  <a:gd name="T1" fmla="*/ 16 h 4179"/>
                  <a:gd name="T2" fmla="*/ 2480 w 3814"/>
                  <a:gd name="T3" fmla="*/ 2610 h 4179"/>
                  <a:gd name="T4" fmla="*/ 2590 w 3814"/>
                  <a:gd name="T5" fmla="*/ 2564 h 4179"/>
                  <a:gd name="T6" fmla="*/ 2708 w 3814"/>
                  <a:gd name="T7" fmla="*/ 2532 h 4179"/>
                  <a:gd name="T8" fmla="*/ 2824 w 3814"/>
                  <a:gd name="T9" fmla="*/ 2516 h 4179"/>
                  <a:gd name="T10" fmla="*/ 2943 w 3814"/>
                  <a:gd name="T11" fmla="*/ 2514 h 4179"/>
                  <a:gd name="T12" fmla="*/ 3061 w 3814"/>
                  <a:gd name="T13" fmla="*/ 2528 h 4179"/>
                  <a:gd name="T14" fmla="*/ 3125 w 3814"/>
                  <a:gd name="T15" fmla="*/ 2542 h 4179"/>
                  <a:gd name="T16" fmla="*/ 3241 w 3814"/>
                  <a:gd name="T17" fmla="*/ 2580 h 4179"/>
                  <a:gd name="T18" fmla="*/ 3355 w 3814"/>
                  <a:gd name="T19" fmla="*/ 2636 h 4179"/>
                  <a:gd name="T20" fmla="*/ 3437 w 3814"/>
                  <a:gd name="T21" fmla="*/ 2688 h 4179"/>
                  <a:gd name="T22" fmla="*/ 3570 w 3814"/>
                  <a:gd name="T23" fmla="*/ 2805 h 4179"/>
                  <a:gd name="T24" fmla="*/ 3676 w 3814"/>
                  <a:gd name="T25" fmla="*/ 2947 h 4179"/>
                  <a:gd name="T26" fmla="*/ 3754 w 3814"/>
                  <a:gd name="T27" fmla="*/ 3103 h 4179"/>
                  <a:gd name="T28" fmla="*/ 3770 w 3814"/>
                  <a:gd name="T29" fmla="*/ 3153 h 4179"/>
                  <a:gd name="T30" fmla="*/ 3792 w 3814"/>
                  <a:gd name="T31" fmla="*/ 3237 h 4179"/>
                  <a:gd name="T32" fmla="*/ 3808 w 3814"/>
                  <a:gd name="T33" fmla="*/ 3323 h 4179"/>
                  <a:gd name="T34" fmla="*/ 3814 w 3814"/>
                  <a:gd name="T35" fmla="*/ 3397 h 4179"/>
                  <a:gd name="T36" fmla="*/ 3812 w 3814"/>
                  <a:gd name="T37" fmla="*/ 3497 h 4179"/>
                  <a:gd name="T38" fmla="*/ 3792 w 3814"/>
                  <a:gd name="T39" fmla="*/ 3629 h 4179"/>
                  <a:gd name="T40" fmla="*/ 3768 w 3814"/>
                  <a:gd name="T41" fmla="*/ 3715 h 4179"/>
                  <a:gd name="T42" fmla="*/ 3748 w 3814"/>
                  <a:gd name="T43" fmla="*/ 3767 h 4179"/>
                  <a:gd name="T44" fmla="*/ 3712 w 3814"/>
                  <a:gd name="T45" fmla="*/ 3851 h 4179"/>
                  <a:gd name="T46" fmla="*/ 3662 w 3814"/>
                  <a:gd name="T47" fmla="*/ 3935 h 4179"/>
                  <a:gd name="T48" fmla="*/ 3604 w 3814"/>
                  <a:gd name="T49" fmla="*/ 4015 h 4179"/>
                  <a:gd name="T50" fmla="*/ 3538 w 3814"/>
                  <a:gd name="T51" fmla="*/ 4087 h 4179"/>
                  <a:gd name="T52" fmla="*/ 3467 w 3814"/>
                  <a:gd name="T53" fmla="*/ 4149 h 4179"/>
                  <a:gd name="T54" fmla="*/ 3413 w 3814"/>
                  <a:gd name="T55" fmla="*/ 4159 h 4179"/>
                  <a:gd name="T56" fmla="*/ 3485 w 3814"/>
                  <a:gd name="T57" fmla="*/ 4101 h 4179"/>
                  <a:gd name="T58" fmla="*/ 3554 w 3814"/>
                  <a:gd name="T59" fmla="*/ 4033 h 4179"/>
                  <a:gd name="T60" fmla="*/ 3616 w 3814"/>
                  <a:gd name="T61" fmla="*/ 3957 h 4179"/>
                  <a:gd name="T62" fmla="*/ 3672 w 3814"/>
                  <a:gd name="T63" fmla="*/ 3875 h 4179"/>
                  <a:gd name="T64" fmla="*/ 3714 w 3814"/>
                  <a:gd name="T65" fmla="*/ 3791 h 4179"/>
                  <a:gd name="T66" fmla="*/ 3732 w 3814"/>
                  <a:gd name="T67" fmla="*/ 3751 h 4179"/>
                  <a:gd name="T68" fmla="*/ 3756 w 3814"/>
                  <a:gd name="T69" fmla="*/ 3673 h 4179"/>
                  <a:gd name="T70" fmla="*/ 3776 w 3814"/>
                  <a:gd name="T71" fmla="*/ 3585 h 4179"/>
                  <a:gd name="T72" fmla="*/ 3790 w 3814"/>
                  <a:gd name="T73" fmla="*/ 3453 h 4179"/>
                  <a:gd name="T74" fmla="*/ 3788 w 3814"/>
                  <a:gd name="T75" fmla="*/ 3367 h 4179"/>
                  <a:gd name="T76" fmla="*/ 3778 w 3814"/>
                  <a:gd name="T77" fmla="*/ 3281 h 4179"/>
                  <a:gd name="T78" fmla="*/ 3758 w 3814"/>
                  <a:gd name="T79" fmla="*/ 3195 h 4179"/>
                  <a:gd name="T80" fmla="*/ 3732 w 3814"/>
                  <a:gd name="T81" fmla="*/ 3113 h 4179"/>
                  <a:gd name="T82" fmla="*/ 3700 w 3814"/>
                  <a:gd name="T83" fmla="*/ 3041 h 4179"/>
                  <a:gd name="T84" fmla="*/ 3610 w 3814"/>
                  <a:gd name="T85" fmla="*/ 2891 h 4179"/>
                  <a:gd name="T86" fmla="*/ 3488 w 3814"/>
                  <a:gd name="T87" fmla="*/ 2761 h 4179"/>
                  <a:gd name="T88" fmla="*/ 3419 w 3814"/>
                  <a:gd name="T89" fmla="*/ 2706 h 4179"/>
                  <a:gd name="T90" fmla="*/ 3289 w 3814"/>
                  <a:gd name="T91" fmla="*/ 2628 h 4179"/>
                  <a:gd name="T92" fmla="*/ 3173 w 3814"/>
                  <a:gd name="T93" fmla="*/ 2580 h 4179"/>
                  <a:gd name="T94" fmla="*/ 3061 w 3814"/>
                  <a:gd name="T95" fmla="*/ 2550 h 4179"/>
                  <a:gd name="T96" fmla="*/ 3001 w 3814"/>
                  <a:gd name="T97" fmla="*/ 2542 h 4179"/>
                  <a:gd name="T98" fmla="*/ 2883 w 3814"/>
                  <a:gd name="T99" fmla="*/ 2536 h 4179"/>
                  <a:gd name="T100" fmla="*/ 2766 w 3814"/>
                  <a:gd name="T101" fmla="*/ 2546 h 4179"/>
                  <a:gd name="T102" fmla="*/ 2708 w 3814"/>
                  <a:gd name="T103" fmla="*/ 2556 h 4179"/>
                  <a:gd name="T104" fmla="*/ 2544 w 3814"/>
                  <a:gd name="T105" fmla="*/ 2608 h 4179"/>
                  <a:gd name="T106" fmla="*/ 2440 w 3814"/>
                  <a:gd name="T107" fmla="*/ 2660 h 4179"/>
                  <a:gd name="T108" fmla="*/ 2426 w 3814"/>
                  <a:gd name="T109" fmla="*/ 2658 h 4179"/>
                  <a:gd name="T110" fmla="*/ 18 w 3814"/>
                  <a:gd name="T111" fmla="*/ 1602 h 4179"/>
                  <a:gd name="T112" fmla="*/ 900 w 3814"/>
                  <a:gd name="T113" fmla="*/ 18 h 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14" h="4179">
                    <a:moveTo>
                      <a:pt x="908" y="0"/>
                    </a:moveTo>
                    <a:lnTo>
                      <a:pt x="918" y="16"/>
                    </a:lnTo>
                    <a:lnTo>
                      <a:pt x="2440" y="2634"/>
                    </a:lnTo>
                    <a:lnTo>
                      <a:pt x="2480" y="2610"/>
                    </a:lnTo>
                    <a:lnTo>
                      <a:pt x="2534" y="2586"/>
                    </a:lnTo>
                    <a:lnTo>
                      <a:pt x="2590" y="2564"/>
                    </a:lnTo>
                    <a:lnTo>
                      <a:pt x="2702" y="2532"/>
                    </a:lnTo>
                    <a:lnTo>
                      <a:pt x="2708" y="2532"/>
                    </a:lnTo>
                    <a:lnTo>
                      <a:pt x="2766" y="2522"/>
                    </a:lnTo>
                    <a:lnTo>
                      <a:pt x="2824" y="2516"/>
                    </a:lnTo>
                    <a:lnTo>
                      <a:pt x="2883" y="2512"/>
                    </a:lnTo>
                    <a:lnTo>
                      <a:pt x="2943" y="2514"/>
                    </a:lnTo>
                    <a:lnTo>
                      <a:pt x="3001" y="2518"/>
                    </a:lnTo>
                    <a:lnTo>
                      <a:pt x="3061" y="2528"/>
                    </a:lnTo>
                    <a:lnTo>
                      <a:pt x="3067" y="2528"/>
                    </a:lnTo>
                    <a:lnTo>
                      <a:pt x="3125" y="2542"/>
                    </a:lnTo>
                    <a:lnTo>
                      <a:pt x="3183" y="2558"/>
                    </a:lnTo>
                    <a:lnTo>
                      <a:pt x="3241" y="2580"/>
                    </a:lnTo>
                    <a:lnTo>
                      <a:pt x="3299" y="2606"/>
                    </a:lnTo>
                    <a:lnTo>
                      <a:pt x="3355" y="2636"/>
                    </a:lnTo>
                    <a:lnTo>
                      <a:pt x="3433" y="2686"/>
                    </a:lnTo>
                    <a:lnTo>
                      <a:pt x="3437" y="2688"/>
                    </a:lnTo>
                    <a:lnTo>
                      <a:pt x="3506" y="2743"/>
                    </a:lnTo>
                    <a:lnTo>
                      <a:pt x="3570" y="2805"/>
                    </a:lnTo>
                    <a:lnTo>
                      <a:pt x="3628" y="2873"/>
                    </a:lnTo>
                    <a:lnTo>
                      <a:pt x="3676" y="2947"/>
                    </a:lnTo>
                    <a:lnTo>
                      <a:pt x="3718" y="3023"/>
                    </a:lnTo>
                    <a:lnTo>
                      <a:pt x="3754" y="3103"/>
                    </a:lnTo>
                    <a:lnTo>
                      <a:pt x="3756" y="3113"/>
                    </a:lnTo>
                    <a:lnTo>
                      <a:pt x="3770" y="3153"/>
                    </a:lnTo>
                    <a:lnTo>
                      <a:pt x="3782" y="3195"/>
                    </a:lnTo>
                    <a:lnTo>
                      <a:pt x="3792" y="3237"/>
                    </a:lnTo>
                    <a:lnTo>
                      <a:pt x="3802" y="3281"/>
                    </a:lnTo>
                    <a:lnTo>
                      <a:pt x="3808" y="3323"/>
                    </a:lnTo>
                    <a:lnTo>
                      <a:pt x="3812" y="3367"/>
                    </a:lnTo>
                    <a:lnTo>
                      <a:pt x="3814" y="3397"/>
                    </a:lnTo>
                    <a:lnTo>
                      <a:pt x="3814" y="3467"/>
                    </a:lnTo>
                    <a:lnTo>
                      <a:pt x="3812" y="3497"/>
                    </a:lnTo>
                    <a:lnTo>
                      <a:pt x="3800" y="3585"/>
                    </a:lnTo>
                    <a:lnTo>
                      <a:pt x="3792" y="3629"/>
                    </a:lnTo>
                    <a:lnTo>
                      <a:pt x="3780" y="3673"/>
                    </a:lnTo>
                    <a:lnTo>
                      <a:pt x="3768" y="3715"/>
                    </a:lnTo>
                    <a:lnTo>
                      <a:pt x="3752" y="3759"/>
                    </a:lnTo>
                    <a:lnTo>
                      <a:pt x="3748" y="3767"/>
                    </a:lnTo>
                    <a:lnTo>
                      <a:pt x="3732" y="3809"/>
                    </a:lnTo>
                    <a:lnTo>
                      <a:pt x="3712" y="3851"/>
                    </a:lnTo>
                    <a:lnTo>
                      <a:pt x="3690" y="3891"/>
                    </a:lnTo>
                    <a:lnTo>
                      <a:pt x="3662" y="3935"/>
                    </a:lnTo>
                    <a:lnTo>
                      <a:pt x="3634" y="3975"/>
                    </a:lnTo>
                    <a:lnTo>
                      <a:pt x="3604" y="4015"/>
                    </a:lnTo>
                    <a:lnTo>
                      <a:pt x="3572" y="4051"/>
                    </a:lnTo>
                    <a:lnTo>
                      <a:pt x="3538" y="4087"/>
                    </a:lnTo>
                    <a:lnTo>
                      <a:pt x="3502" y="4119"/>
                    </a:lnTo>
                    <a:lnTo>
                      <a:pt x="3467" y="4149"/>
                    </a:lnTo>
                    <a:lnTo>
                      <a:pt x="3427" y="4179"/>
                    </a:lnTo>
                    <a:lnTo>
                      <a:pt x="3413" y="4159"/>
                    </a:lnTo>
                    <a:lnTo>
                      <a:pt x="3449" y="4131"/>
                    </a:lnTo>
                    <a:lnTo>
                      <a:pt x="3485" y="4101"/>
                    </a:lnTo>
                    <a:lnTo>
                      <a:pt x="3520" y="4069"/>
                    </a:lnTo>
                    <a:lnTo>
                      <a:pt x="3554" y="4033"/>
                    </a:lnTo>
                    <a:lnTo>
                      <a:pt x="3586" y="3997"/>
                    </a:lnTo>
                    <a:lnTo>
                      <a:pt x="3616" y="3957"/>
                    </a:lnTo>
                    <a:lnTo>
                      <a:pt x="3644" y="3917"/>
                    </a:lnTo>
                    <a:lnTo>
                      <a:pt x="3672" y="3875"/>
                    </a:lnTo>
                    <a:lnTo>
                      <a:pt x="3694" y="3833"/>
                    </a:lnTo>
                    <a:lnTo>
                      <a:pt x="3714" y="3791"/>
                    </a:lnTo>
                    <a:lnTo>
                      <a:pt x="3730" y="3749"/>
                    </a:lnTo>
                    <a:lnTo>
                      <a:pt x="3732" y="3751"/>
                    </a:lnTo>
                    <a:lnTo>
                      <a:pt x="3744" y="3715"/>
                    </a:lnTo>
                    <a:lnTo>
                      <a:pt x="3756" y="3673"/>
                    </a:lnTo>
                    <a:lnTo>
                      <a:pt x="3768" y="3629"/>
                    </a:lnTo>
                    <a:lnTo>
                      <a:pt x="3776" y="3585"/>
                    </a:lnTo>
                    <a:lnTo>
                      <a:pt x="3788" y="3497"/>
                    </a:lnTo>
                    <a:lnTo>
                      <a:pt x="3790" y="3453"/>
                    </a:lnTo>
                    <a:lnTo>
                      <a:pt x="3790" y="3411"/>
                    </a:lnTo>
                    <a:lnTo>
                      <a:pt x="3788" y="3367"/>
                    </a:lnTo>
                    <a:lnTo>
                      <a:pt x="3784" y="3323"/>
                    </a:lnTo>
                    <a:lnTo>
                      <a:pt x="3778" y="3281"/>
                    </a:lnTo>
                    <a:lnTo>
                      <a:pt x="3768" y="3237"/>
                    </a:lnTo>
                    <a:lnTo>
                      <a:pt x="3758" y="3195"/>
                    </a:lnTo>
                    <a:lnTo>
                      <a:pt x="3746" y="3153"/>
                    </a:lnTo>
                    <a:lnTo>
                      <a:pt x="3732" y="3113"/>
                    </a:lnTo>
                    <a:lnTo>
                      <a:pt x="3732" y="3113"/>
                    </a:lnTo>
                    <a:lnTo>
                      <a:pt x="3700" y="3041"/>
                    </a:lnTo>
                    <a:lnTo>
                      <a:pt x="3658" y="2965"/>
                    </a:lnTo>
                    <a:lnTo>
                      <a:pt x="3610" y="2891"/>
                    </a:lnTo>
                    <a:lnTo>
                      <a:pt x="3552" y="2823"/>
                    </a:lnTo>
                    <a:lnTo>
                      <a:pt x="3488" y="2761"/>
                    </a:lnTo>
                    <a:lnTo>
                      <a:pt x="3419" y="2706"/>
                    </a:lnTo>
                    <a:lnTo>
                      <a:pt x="3419" y="2706"/>
                    </a:lnTo>
                    <a:lnTo>
                      <a:pt x="3343" y="2656"/>
                    </a:lnTo>
                    <a:lnTo>
                      <a:pt x="3289" y="2628"/>
                    </a:lnTo>
                    <a:lnTo>
                      <a:pt x="3231" y="2602"/>
                    </a:lnTo>
                    <a:lnTo>
                      <a:pt x="3173" y="2580"/>
                    </a:lnTo>
                    <a:lnTo>
                      <a:pt x="3115" y="2564"/>
                    </a:lnTo>
                    <a:lnTo>
                      <a:pt x="3061" y="2550"/>
                    </a:lnTo>
                    <a:lnTo>
                      <a:pt x="3061" y="2552"/>
                    </a:lnTo>
                    <a:lnTo>
                      <a:pt x="3001" y="2542"/>
                    </a:lnTo>
                    <a:lnTo>
                      <a:pt x="2943" y="2538"/>
                    </a:lnTo>
                    <a:lnTo>
                      <a:pt x="2883" y="2536"/>
                    </a:lnTo>
                    <a:lnTo>
                      <a:pt x="2824" y="2540"/>
                    </a:lnTo>
                    <a:lnTo>
                      <a:pt x="2766" y="2546"/>
                    </a:lnTo>
                    <a:lnTo>
                      <a:pt x="2708" y="2556"/>
                    </a:lnTo>
                    <a:lnTo>
                      <a:pt x="2708" y="2556"/>
                    </a:lnTo>
                    <a:lnTo>
                      <a:pt x="2600" y="2586"/>
                    </a:lnTo>
                    <a:lnTo>
                      <a:pt x="2544" y="2608"/>
                    </a:lnTo>
                    <a:lnTo>
                      <a:pt x="2490" y="2632"/>
                    </a:lnTo>
                    <a:lnTo>
                      <a:pt x="2440" y="2660"/>
                    </a:lnTo>
                    <a:lnTo>
                      <a:pt x="2430" y="2666"/>
                    </a:lnTo>
                    <a:lnTo>
                      <a:pt x="2426" y="2658"/>
                    </a:lnTo>
                    <a:lnTo>
                      <a:pt x="910" y="48"/>
                    </a:lnTo>
                    <a:lnTo>
                      <a:pt x="18" y="1602"/>
                    </a:lnTo>
                    <a:lnTo>
                      <a:pt x="0" y="1588"/>
                    </a:lnTo>
                    <a:lnTo>
                      <a:pt x="900" y="18"/>
                    </a:lnTo>
                    <a:lnTo>
                      <a:pt x="908"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23" name="TextBox 22"/>
            <p:cNvSpPr txBox="1"/>
            <p:nvPr/>
          </p:nvSpPr>
          <p:spPr>
            <a:xfrm>
              <a:off x="9854816" y="4973703"/>
              <a:ext cx="1101331" cy="494847"/>
            </a:xfrm>
            <a:prstGeom prst="rect">
              <a:avLst/>
            </a:prstGeom>
            <a:noFill/>
          </p:spPr>
          <p:txBody>
            <a:bodyPr wrap="square" rtlCol="0">
              <a:spAutoFit/>
            </a:bodyPr>
            <a:lstStyle/>
            <a:p>
              <a:pPr algn="ctr"/>
              <a:r>
                <a:rPr lang="uk-UA" sz="1400" b="1" dirty="0"/>
                <a:t>Д</a:t>
              </a:r>
              <a:r>
                <a:rPr lang="uk-UA" sz="1400" b="1" dirty="0" smtClean="0"/>
                <a:t>овідка </a:t>
              </a:r>
              <a:r>
                <a:rPr lang="uk-UA" sz="1400" b="1" dirty="0"/>
                <a:t>з місця роботи</a:t>
              </a:r>
              <a:endParaRPr lang="en-IN" sz="1400" b="1" dirty="0"/>
            </a:p>
          </p:txBody>
        </p:sp>
      </p:grpSp>
      <p:grpSp>
        <p:nvGrpSpPr>
          <p:cNvPr id="29" name="Group 121"/>
          <p:cNvGrpSpPr/>
          <p:nvPr/>
        </p:nvGrpSpPr>
        <p:grpSpPr>
          <a:xfrm>
            <a:off x="2857500" y="4312403"/>
            <a:ext cx="4257561" cy="2205624"/>
            <a:chOff x="5842000" y="3094038"/>
            <a:chExt cx="3910013" cy="1987550"/>
          </a:xfrm>
          <a:solidFill>
            <a:schemeClr val="bg2">
              <a:lumMod val="50000"/>
            </a:schemeClr>
          </a:solidFill>
        </p:grpSpPr>
        <p:grpSp>
          <p:nvGrpSpPr>
            <p:cNvPr id="30" name="Group 122"/>
            <p:cNvGrpSpPr/>
            <p:nvPr/>
          </p:nvGrpSpPr>
          <p:grpSpPr>
            <a:xfrm>
              <a:off x="5842000" y="3094038"/>
              <a:ext cx="3910013" cy="1987550"/>
              <a:chOff x="5842000" y="3094038"/>
              <a:chExt cx="3910013" cy="1987550"/>
            </a:xfrm>
            <a:grpFill/>
          </p:grpSpPr>
          <p:sp>
            <p:nvSpPr>
              <p:cNvPr id="33" name="Freeform 12"/>
              <p:cNvSpPr>
                <a:spLocks/>
              </p:cNvSpPr>
              <p:nvPr/>
            </p:nvSpPr>
            <p:spPr bwMode="auto">
              <a:xfrm>
                <a:off x="5842000" y="4329113"/>
                <a:ext cx="112713" cy="103188"/>
              </a:xfrm>
              <a:custGeom>
                <a:avLst/>
                <a:gdLst>
                  <a:gd name="T0" fmla="*/ 62 w 142"/>
                  <a:gd name="T1" fmla="*/ 0 h 130"/>
                  <a:gd name="T2" fmla="*/ 102 w 142"/>
                  <a:gd name="T3" fmla="*/ 60 h 130"/>
                  <a:gd name="T4" fmla="*/ 142 w 142"/>
                  <a:gd name="T5" fmla="*/ 118 h 130"/>
                  <a:gd name="T6" fmla="*/ 70 w 142"/>
                  <a:gd name="T7" fmla="*/ 124 h 130"/>
                  <a:gd name="T8" fmla="*/ 0 w 142"/>
                  <a:gd name="T9" fmla="*/ 130 h 130"/>
                  <a:gd name="T10" fmla="*/ 30 w 142"/>
                  <a:gd name="T11" fmla="*/ 64 h 130"/>
                  <a:gd name="T12" fmla="*/ 62 w 142"/>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42" h="130">
                    <a:moveTo>
                      <a:pt x="62" y="0"/>
                    </a:moveTo>
                    <a:lnTo>
                      <a:pt x="102" y="60"/>
                    </a:lnTo>
                    <a:lnTo>
                      <a:pt x="142" y="118"/>
                    </a:lnTo>
                    <a:lnTo>
                      <a:pt x="70" y="124"/>
                    </a:lnTo>
                    <a:lnTo>
                      <a:pt x="0" y="130"/>
                    </a:lnTo>
                    <a:lnTo>
                      <a:pt x="30" y="64"/>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13"/>
              <p:cNvSpPr>
                <a:spLocks/>
              </p:cNvSpPr>
              <p:nvPr/>
            </p:nvSpPr>
            <p:spPr bwMode="auto">
              <a:xfrm>
                <a:off x="5899150" y="3624263"/>
                <a:ext cx="1682750" cy="676275"/>
              </a:xfrm>
              <a:custGeom>
                <a:avLst/>
                <a:gdLst>
                  <a:gd name="T0" fmla="*/ 917 w 2121"/>
                  <a:gd name="T1" fmla="*/ 0 h 852"/>
                  <a:gd name="T2" fmla="*/ 1004 w 2121"/>
                  <a:gd name="T3" fmla="*/ 6 h 852"/>
                  <a:gd name="T4" fmla="*/ 1090 w 2121"/>
                  <a:gd name="T5" fmla="*/ 20 h 852"/>
                  <a:gd name="T6" fmla="*/ 1136 w 2121"/>
                  <a:gd name="T7" fmla="*/ 32 h 852"/>
                  <a:gd name="T8" fmla="*/ 1220 w 2121"/>
                  <a:gd name="T9" fmla="*/ 58 h 852"/>
                  <a:gd name="T10" fmla="*/ 1376 w 2121"/>
                  <a:gd name="T11" fmla="*/ 136 h 852"/>
                  <a:gd name="T12" fmla="*/ 1452 w 2121"/>
                  <a:gd name="T13" fmla="*/ 188 h 852"/>
                  <a:gd name="T14" fmla="*/ 1581 w 2121"/>
                  <a:gd name="T15" fmla="*/ 310 h 852"/>
                  <a:gd name="T16" fmla="*/ 1689 w 2121"/>
                  <a:gd name="T17" fmla="*/ 460 h 852"/>
                  <a:gd name="T18" fmla="*/ 1713 w 2121"/>
                  <a:gd name="T19" fmla="*/ 504 h 852"/>
                  <a:gd name="T20" fmla="*/ 1737 w 2121"/>
                  <a:gd name="T21" fmla="*/ 558 h 852"/>
                  <a:gd name="T22" fmla="*/ 1771 w 2121"/>
                  <a:gd name="T23" fmla="*/ 650 h 852"/>
                  <a:gd name="T24" fmla="*/ 1795 w 2121"/>
                  <a:gd name="T25" fmla="*/ 744 h 852"/>
                  <a:gd name="T26" fmla="*/ 2121 w 2121"/>
                  <a:gd name="T27" fmla="*/ 828 h 852"/>
                  <a:gd name="T28" fmla="*/ 1785 w 2121"/>
                  <a:gd name="T29" fmla="*/ 852 h 852"/>
                  <a:gd name="T30" fmla="*/ 1777 w 2121"/>
                  <a:gd name="T31" fmla="*/ 792 h 852"/>
                  <a:gd name="T32" fmla="*/ 1759 w 2121"/>
                  <a:gd name="T33" fmla="*/ 698 h 852"/>
                  <a:gd name="T34" fmla="*/ 1731 w 2121"/>
                  <a:gd name="T35" fmla="*/ 604 h 852"/>
                  <a:gd name="T36" fmla="*/ 1715 w 2121"/>
                  <a:gd name="T37" fmla="*/ 566 h 852"/>
                  <a:gd name="T38" fmla="*/ 1671 w 2121"/>
                  <a:gd name="T39" fmla="*/ 476 h 852"/>
                  <a:gd name="T40" fmla="*/ 1564 w 2121"/>
                  <a:gd name="T41" fmla="*/ 328 h 852"/>
                  <a:gd name="T42" fmla="*/ 1434 w 2121"/>
                  <a:gd name="T43" fmla="*/ 206 h 852"/>
                  <a:gd name="T44" fmla="*/ 1362 w 2121"/>
                  <a:gd name="T45" fmla="*/ 156 h 852"/>
                  <a:gd name="T46" fmla="*/ 1210 w 2121"/>
                  <a:gd name="T47" fmla="*/ 80 h 852"/>
                  <a:gd name="T48" fmla="*/ 1126 w 2121"/>
                  <a:gd name="T49" fmla="*/ 54 h 852"/>
                  <a:gd name="T50" fmla="*/ 1084 w 2121"/>
                  <a:gd name="T51" fmla="*/ 42 h 852"/>
                  <a:gd name="T52" fmla="*/ 1004 w 2121"/>
                  <a:gd name="T53" fmla="*/ 30 h 852"/>
                  <a:gd name="T54" fmla="*/ 917 w 2121"/>
                  <a:gd name="T55" fmla="*/ 24 h 852"/>
                  <a:gd name="T56" fmla="*/ 829 w 2121"/>
                  <a:gd name="T57" fmla="*/ 26 h 852"/>
                  <a:gd name="T58" fmla="*/ 741 w 2121"/>
                  <a:gd name="T59" fmla="*/ 36 h 852"/>
                  <a:gd name="T60" fmla="*/ 703 w 2121"/>
                  <a:gd name="T61" fmla="*/ 44 h 852"/>
                  <a:gd name="T62" fmla="*/ 617 w 2121"/>
                  <a:gd name="T63" fmla="*/ 68 h 852"/>
                  <a:gd name="T64" fmla="*/ 531 w 2121"/>
                  <a:gd name="T65" fmla="*/ 100 h 852"/>
                  <a:gd name="T66" fmla="*/ 449 w 2121"/>
                  <a:gd name="T67" fmla="*/ 142 h 852"/>
                  <a:gd name="T68" fmla="*/ 409 w 2121"/>
                  <a:gd name="T69" fmla="*/ 166 h 852"/>
                  <a:gd name="T70" fmla="*/ 295 w 2121"/>
                  <a:gd name="T71" fmla="*/ 256 h 852"/>
                  <a:gd name="T72" fmla="*/ 228 w 2121"/>
                  <a:gd name="T73" fmla="*/ 322 h 852"/>
                  <a:gd name="T74" fmla="*/ 170 w 2121"/>
                  <a:gd name="T75" fmla="*/ 396 h 852"/>
                  <a:gd name="T76" fmla="*/ 120 w 2121"/>
                  <a:gd name="T77" fmla="*/ 474 h 852"/>
                  <a:gd name="T78" fmla="*/ 78 w 2121"/>
                  <a:gd name="T79" fmla="*/ 558 h 852"/>
                  <a:gd name="T80" fmla="*/ 58 w 2121"/>
                  <a:gd name="T81" fmla="*/ 598 h 852"/>
                  <a:gd name="T82" fmla="*/ 34 w 2121"/>
                  <a:gd name="T83" fmla="*/ 678 h 852"/>
                  <a:gd name="T84" fmla="*/ 0 w 2121"/>
                  <a:gd name="T85" fmla="*/ 722 h 852"/>
                  <a:gd name="T86" fmla="*/ 22 w 2121"/>
                  <a:gd name="T87" fmla="*/ 634 h 852"/>
                  <a:gd name="T88" fmla="*/ 42 w 2121"/>
                  <a:gd name="T89" fmla="*/ 582 h 852"/>
                  <a:gd name="T90" fmla="*/ 80 w 2121"/>
                  <a:gd name="T91" fmla="*/ 498 h 852"/>
                  <a:gd name="T92" fmla="*/ 126 w 2121"/>
                  <a:gd name="T93" fmla="*/ 416 h 852"/>
                  <a:gd name="T94" fmla="*/ 180 w 2121"/>
                  <a:gd name="T95" fmla="*/ 340 h 852"/>
                  <a:gd name="T96" fmla="*/ 244 w 2121"/>
                  <a:gd name="T97" fmla="*/ 270 h 852"/>
                  <a:gd name="T98" fmla="*/ 351 w 2121"/>
                  <a:gd name="T99" fmla="*/ 176 h 852"/>
                  <a:gd name="T100" fmla="*/ 395 w 2121"/>
                  <a:gd name="T101" fmla="*/ 146 h 852"/>
                  <a:gd name="T102" fmla="*/ 521 w 2121"/>
                  <a:gd name="T103" fmla="*/ 78 h 852"/>
                  <a:gd name="T104" fmla="*/ 607 w 2121"/>
                  <a:gd name="T105" fmla="*/ 46 h 852"/>
                  <a:gd name="T106" fmla="*/ 693 w 2121"/>
                  <a:gd name="T107" fmla="*/ 22 h 852"/>
                  <a:gd name="T108" fmla="*/ 741 w 2121"/>
                  <a:gd name="T109" fmla="*/ 12 h 852"/>
                  <a:gd name="T110" fmla="*/ 829 w 2121"/>
                  <a:gd name="T111" fmla="*/ 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21" h="852">
                    <a:moveTo>
                      <a:pt x="873" y="0"/>
                    </a:moveTo>
                    <a:lnTo>
                      <a:pt x="917" y="0"/>
                    </a:lnTo>
                    <a:lnTo>
                      <a:pt x="960" y="2"/>
                    </a:lnTo>
                    <a:lnTo>
                      <a:pt x="1004" y="6"/>
                    </a:lnTo>
                    <a:lnTo>
                      <a:pt x="1046" y="12"/>
                    </a:lnTo>
                    <a:lnTo>
                      <a:pt x="1090" y="20"/>
                    </a:lnTo>
                    <a:lnTo>
                      <a:pt x="1094" y="22"/>
                    </a:lnTo>
                    <a:lnTo>
                      <a:pt x="1136" y="32"/>
                    </a:lnTo>
                    <a:lnTo>
                      <a:pt x="1178" y="44"/>
                    </a:lnTo>
                    <a:lnTo>
                      <a:pt x="1220" y="58"/>
                    </a:lnTo>
                    <a:lnTo>
                      <a:pt x="1300" y="94"/>
                    </a:lnTo>
                    <a:lnTo>
                      <a:pt x="1376" y="136"/>
                    </a:lnTo>
                    <a:lnTo>
                      <a:pt x="1380" y="138"/>
                    </a:lnTo>
                    <a:lnTo>
                      <a:pt x="1452" y="188"/>
                    </a:lnTo>
                    <a:lnTo>
                      <a:pt x="1520" y="244"/>
                    </a:lnTo>
                    <a:lnTo>
                      <a:pt x="1581" y="310"/>
                    </a:lnTo>
                    <a:lnTo>
                      <a:pt x="1639" y="380"/>
                    </a:lnTo>
                    <a:lnTo>
                      <a:pt x="1689" y="460"/>
                    </a:lnTo>
                    <a:lnTo>
                      <a:pt x="1689" y="460"/>
                    </a:lnTo>
                    <a:lnTo>
                      <a:pt x="1713" y="504"/>
                    </a:lnTo>
                    <a:lnTo>
                      <a:pt x="1733" y="548"/>
                    </a:lnTo>
                    <a:lnTo>
                      <a:pt x="1737" y="558"/>
                    </a:lnTo>
                    <a:lnTo>
                      <a:pt x="1755" y="604"/>
                    </a:lnTo>
                    <a:lnTo>
                      <a:pt x="1771" y="650"/>
                    </a:lnTo>
                    <a:lnTo>
                      <a:pt x="1783" y="698"/>
                    </a:lnTo>
                    <a:lnTo>
                      <a:pt x="1795" y="744"/>
                    </a:lnTo>
                    <a:lnTo>
                      <a:pt x="1805" y="828"/>
                    </a:lnTo>
                    <a:lnTo>
                      <a:pt x="2121" y="828"/>
                    </a:lnTo>
                    <a:lnTo>
                      <a:pt x="2121" y="852"/>
                    </a:lnTo>
                    <a:lnTo>
                      <a:pt x="1785" y="852"/>
                    </a:lnTo>
                    <a:lnTo>
                      <a:pt x="1783" y="842"/>
                    </a:lnTo>
                    <a:lnTo>
                      <a:pt x="1777" y="792"/>
                    </a:lnTo>
                    <a:lnTo>
                      <a:pt x="1771" y="744"/>
                    </a:lnTo>
                    <a:lnTo>
                      <a:pt x="1759" y="698"/>
                    </a:lnTo>
                    <a:lnTo>
                      <a:pt x="1747" y="650"/>
                    </a:lnTo>
                    <a:lnTo>
                      <a:pt x="1731" y="604"/>
                    </a:lnTo>
                    <a:lnTo>
                      <a:pt x="1715" y="566"/>
                    </a:lnTo>
                    <a:lnTo>
                      <a:pt x="1715" y="566"/>
                    </a:lnTo>
                    <a:lnTo>
                      <a:pt x="1695" y="522"/>
                    </a:lnTo>
                    <a:lnTo>
                      <a:pt x="1671" y="476"/>
                    </a:lnTo>
                    <a:lnTo>
                      <a:pt x="1621" y="398"/>
                    </a:lnTo>
                    <a:lnTo>
                      <a:pt x="1564" y="328"/>
                    </a:lnTo>
                    <a:lnTo>
                      <a:pt x="1502" y="262"/>
                    </a:lnTo>
                    <a:lnTo>
                      <a:pt x="1434" y="206"/>
                    </a:lnTo>
                    <a:lnTo>
                      <a:pt x="1362" y="156"/>
                    </a:lnTo>
                    <a:lnTo>
                      <a:pt x="1362" y="156"/>
                    </a:lnTo>
                    <a:lnTo>
                      <a:pt x="1290" y="116"/>
                    </a:lnTo>
                    <a:lnTo>
                      <a:pt x="1210" y="80"/>
                    </a:lnTo>
                    <a:lnTo>
                      <a:pt x="1168" y="66"/>
                    </a:lnTo>
                    <a:lnTo>
                      <a:pt x="1126" y="54"/>
                    </a:lnTo>
                    <a:lnTo>
                      <a:pt x="1084" y="44"/>
                    </a:lnTo>
                    <a:lnTo>
                      <a:pt x="1084" y="42"/>
                    </a:lnTo>
                    <a:lnTo>
                      <a:pt x="1046" y="36"/>
                    </a:lnTo>
                    <a:lnTo>
                      <a:pt x="1004" y="30"/>
                    </a:lnTo>
                    <a:lnTo>
                      <a:pt x="960" y="26"/>
                    </a:lnTo>
                    <a:lnTo>
                      <a:pt x="917" y="24"/>
                    </a:lnTo>
                    <a:lnTo>
                      <a:pt x="873" y="24"/>
                    </a:lnTo>
                    <a:lnTo>
                      <a:pt x="829" y="26"/>
                    </a:lnTo>
                    <a:lnTo>
                      <a:pt x="785" y="30"/>
                    </a:lnTo>
                    <a:lnTo>
                      <a:pt x="741" y="36"/>
                    </a:lnTo>
                    <a:lnTo>
                      <a:pt x="703" y="42"/>
                    </a:lnTo>
                    <a:lnTo>
                      <a:pt x="703" y="44"/>
                    </a:lnTo>
                    <a:lnTo>
                      <a:pt x="659" y="54"/>
                    </a:lnTo>
                    <a:lnTo>
                      <a:pt x="617" y="68"/>
                    </a:lnTo>
                    <a:lnTo>
                      <a:pt x="573" y="84"/>
                    </a:lnTo>
                    <a:lnTo>
                      <a:pt x="531" y="100"/>
                    </a:lnTo>
                    <a:lnTo>
                      <a:pt x="489" y="120"/>
                    </a:lnTo>
                    <a:lnTo>
                      <a:pt x="449" y="142"/>
                    </a:lnTo>
                    <a:lnTo>
                      <a:pt x="409" y="166"/>
                    </a:lnTo>
                    <a:lnTo>
                      <a:pt x="409" y="166"/>
                    </a:lnTo>
                    <a:lnTo>
                      <a:pt x="369" y="194"/>
                    </a:lnTo>
                    <a:lnTo>
                      <a:pt x="295" y="256"/>
                    </a:lnTo>
                    <a:lnTo>
                      <a:pt x="261" y="288"/>
                    </a:lnTo>
                    <a:lnTo>
                      <a:pt x="228" y="322"/>
                    </a:lnTo>
                    <a:lnTo>
                      <a:pt x="198" y="358"/>
                    </a:lnTo>
                    <a:lnTo>
                      <a:pt x="170" y="396"/>
                    </a:lnTo>
                    <a:lnTo>
                      <a:pt x="144" y="434"/>
                    </a:lnTo>
                    <a:lnTo>
                      <a:pt x="120" y="474"/>
                    </a:lnTo>
                    <a:lnTo>
                      <a:pt x="98" y="516"/>
                    </a:lnTo>
                    <a:lnTo>
                      <a:pt x="78" y="558"/>
                    </a:lnTo>
                    <a:lnTo>
                      <a:pt x="60" y="600"/>
                    </a:lnTo>
                    <a:lnTo>
                      <a:pt x="58" y="598"/>
                    </a:lnTo>
                    <a:lnTo>
                      <a:pt x="46" y="634"/>
                    </a:lnTo>
                    <a:lnTo>
                      <a:pt x="34" y="678"/>
                    </a:lnTo>
                    <a:lnTo>
                      <a:pt x="22" y="726"/>
                    </a:lnTo>
                    <a:lnTo>
                      <a:pt x="0" y="722"/>
                    </a:lnTo>
                    <a:lnTo>
                      <a:pt x="10" y="678"/>
                    </a:lnTo>
                    <a:lnTo>
                      <a:pt x="22" y="634"/>
                    </a:lnTo>
                    <a:lnTo>
                      <a:pt x="38" y="590"/>
                    </a:lnTo>
                    <a:lnTo>
                      <a:pt x="42" y="582"/>
                    </a:lnTo>
                    <a:lnTo>
                      <a:pt x="60" y="540"/>
                    </a:lnTo>
                    <a:lnTo>
                      <a:pt x="80" y="498"/>
                    </a:lnTo>
                    <a:lnTo>
                      <a:pt x="102" y="456"/>
                    </a:lnTo>
                    <a:lnTo>
                      <a:pt x="126" y="416"/>
                    </a:lnTo>
                    <a:lnTo>
                      <a:pt x="152" y="378"/>
                    </a:lnTo>
                    <a:lnTo>
                      <a:pt x="180" y="340"/>
                    </a:lnTo>
                    <a:lnTo>
                      <a:pt x="210" y="304"/>
                    </a:lnTo>
                    <a:lnTo>
                      <a:pt x="244" y="270"/>
                    </a:lnTo>
                    <a:lnTo>
                      <a:pt x="277" y="238"/>
                    </a:lnTo>
                    <a:lnTo>
                      <a:pt x="351" y="176"/>
                    </a:lnTo>
                    <a:lnTo>
                      <a:pt x="391" y="148"/>
                    </a:lnTo>
                    <a:lnTo>
                      <a:pt x="395" y="146"/>
                    </a:lnTo>
                    <a:lnTo>
                      <a:pt x="479" y="98"/>
                    </a:lnTo>
                    <a:lnTo>
                      <a:pt x="521" y="78"/>
                    </a:lnTo>
                    <a:lnTo>
                      <a:pt x="563" y="62"/>
                    </a:lnTo>
                    <a:lnTo>
                      <a:pt x="607" y="46"/>
                    </a:lnTo>
                    <a:lnTo>
                      <a:pt x="649" y="32"/>
                    </a:lnTo>
                    <a:lnTo>
                      <a:pt x="693" y="22"/>
                    </a:lnTo>
                    <a:lnTo>
                      <a:pt x="697" y="20"/>
                    </a:lnTo>
                    <a:lnTo>
                      <a:pt x="741" y="12"/>
                    </a:lnTo>
                    <a:lnTo>
                      <a:pt x="785" y="6"/>
                    </a:lnTo>
                    <a:lnTo>
                      <a:pt x="829" y="2"/>
                    </a:lnTo>
                    <a:lnTo>
                      <a:pt x="8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14"/>
              <p:cNvSpPr>
                <a:spLocks/>
              </p:cNvSpPr>
              <p:nvPr/>
            </p:nvSpPr>
            <p:spPr bwMode="auto">
              <a:xfrm>
                <a:off x="5883275" y="3094038"/>
                <a:ext cx="3868738" cy="1987550"/>
              </a:xfrm>
              <a:custGeom>
                <a:avLst/>
                <a:gdLst>
                  <a:gd name="T0" fmla="*/ 4865 w 4875"/>
                  <a:gd name="T1" fmla="*/ 1570 h 2505"/>
                  <a:gd name="T2" fmla="*/ 1831 w 4875"/>
                  <a:gd name="T3" fmla="*/ 1590 h 2505"/>
                  <a:gd name="T4" fmla="*/ 1825 w 4875"/>
                  <a:gd name="T5" fmla="*/ 1696 h 2505"/>
                  <a:gd name="T6" fmla="*/ 1803 w 4875"/>
                  <a:gd name="T7" fmla="*/ 1812 h 2505"/>
                  <a:gd name="T8" fmla="*/ 1767 w 4875"/>
                  <a:gd name="T9" fmla="*/ 1926 h 2505"/>
                  <a:gd name="T10" fmla="*/ 1739 w 4875"/>
                  <a:gd name="T11" fmla="*/ 1988 h 2505"/>
                  <a:gd name="T12" fmla="*/ 1681 w 4875"/>
                  <a:gd name="T13" fmla="*/ 2091 h 2505"/>
                  <a:gd name="T14" fmla="*/ 1609 w 4875"/>
                  <a:gd name="T15" fmla="*/ 2187 h 2505"/>
                  <a:gd name="T16" fmla="*/ 1526 w 4875"/>
                  <a:gd name="T17" fmla="*/ 2273 h 2505"/>
                  <a:gd name="T18" fmla="*/ 1428 w 4875"/>
                  <a:gd name="T19" fmla="*/ 2349 h 2505"/>
                  <a:gd name="T20" fmla="*/ 1370 w 4875"/>
                  <a:gd name="T21" fmla="*/ 2383 h 2505"/>
                  <a:gd name="T22" fmla="*/ 1286 w 4875"/>
                  <a:gd name="T23" fmla="*/ 2427 h 2505"/>
                  <a:gd name="T24" fmla="*/ 1158 w 4875"/>
                  <a:gd name="T25" fmla="*/ 2473 h 2505"/>
                  <a:gd name="T26" fmla="*/ 1110 w 4875"/>
                  <a:gd name="T27" fmla="*/ 2485 h 2505"/>
                  <a:gd name="T28" fmla="*/ 1022 w 4875"/>
                  <a:gd name="T29" fmla="*/ 2499 h 2505"/>
                  <a:gd name="T30" fmla="*/ 937 w 4875"/>
                  <a:gd name="T31" fmla="*/ 2505 h 2505"/>
                  <a:gd name="T32" fmla="*/ 849 w 4875"/>
                  <a:gd name="T33" fmla="*/ 2503 h 2505"/>
                  <a:gd name="T34" fmla="*/ 763 w 4875"/>
                  <a:gd name="T35" fmla="*/ 2493 h 2505"/>
                  <a:gd name="T36" fmla="*/ 715 w 4875"/>
                  <a:gd name="T37" fmla="*/ 2483 h 2505"/>
                  <a:gd name="T38" fmla="*/ 631 w 4875"/>
                  <a:gd name="T39" fmla="*/ 2461 h 2505"/>
                  <a:gd name="T40" fmla="*/ 509 w 4875"/>
                  <a:gd name="T41" fmla="*/ 2411 h 2505"/>
                  <a:gd name="T42" fmla="*/ 429 w 4875"/>
                  <a:gd name="T43" fmla="*/ 2367 h 2505"/>
                  <a:gd name="T44" fmla="*/ 289 w 4875"/>
                  <a:gd name="T45" fmla="*/ 2259 h 2505"/>
                  <a:gd name="T46" fmla="*/ 172 w 4875"/>
                  <a:gd name="T47" fmla="*/ 2125 h 2505"/>
                  <a:gd name="T48" fmla="*/ 96 w 4875"/>
                  <a:gd name="T49" fmla="*/ 2002 h 2505"/>
                  <a:gd name="T50" fmla="*/ 72 w 4875"/>
                  <a:gd name="T51" fmla="*/ 1948 h 2505"/>
                  <a:gd name="T52" fmla="*/ 38 w 4875"/>
                  <a:gd name="T53" fmla="*/ 1856 h 2505"/>
                  <a:gd name="T54" fmla="*/ 14 w 4875"/>
                  <a:gd name="T55" fmla="*/ 1762 h 2505"/>
                  <a:gd name="T56" fmla="*/ 0 w 4875"/>
                  <a:gd name="T57" fmla="*/ 1670 h 2505"/>
                  <a:gd name="T58" fmla="*/ 30 w 4875"/>
                  <a:gd name="T59" fmla="*/ 1716 h 2505"/>
                  <a:gd name="T60" fmla="*/ 48 w 4875"/>
                  <a:gd name="T61" fmla="*/ 1810 h 2505"/>
                  <a:gd name="T62" fmla="*/ 78 w 4875"/>
                  <a:gd name="T63" fmla="*/ 1902 h 2505"/>
                  <a:gd name="T64" fmla="*/ 94 w 4875"/>
                  <a:gd name="T65" fmla="*/ 1940 h 2505"/>
                  <a:gd name="T66" fmla="*/ 140 w 4875"/>
                  <a:gd name="T67" fmla="*/ 2029 h 2505"/>
                  <a:gd name="T68" fmla="*/ 190 w 4875"/>
                  <a:gd name="T69" fmla="*/ 2107 h 2505"/>
                  <a:gd name="T70" fmla="*/ 307 w 4875"/>
                  <a:gd name="T71" fmla="*/ 2241 h 2505"/>
                  <a:gd name="T72" fmla="*/ 447 w 4875"/>
                  <a:gd name="T73" fmla="*/ 2349 h 2505"/>
                  <a:gd name="T74" fmla="*/ 519 w 4875"/>
                  <a:gd name="T75" fmla="*/ 2389 h 2505"/>
                  <a:gd name="T76" fmla="*/ 641 w 4875"/>
                  <a:gd name="T77" fmla="*/ 2439 h 2505"/>
                  <a:gd name="T78" fmla="*/ 719 w 4875"/>
                  <a:gd name="T79" fmla="*/ 2459 h 2505"/>
                  <a:gd name="T80" fmla="*/ 763 w 4875"/>
                  <a:gd name="T81" fmla="*/ 2469 h 2505"/>
                  <a:gd name="T82" fmla="*/ 849 w 4875"/>
                  <a:gd name="T83" fmla="*/ 2479 h 2505"/>
                  <a:gd name="T84" fmla="*/ 937 w 4875"/>
                  <a:gd name="T85" fmla="*/ 2481 h 2505"/>
                  <a:gd name="T86" fmla="*/ 1022 w 4875"/>
                  <a:gd name="T87" fmla="*/ 2475 h 2505"/>
                  <a:gd name="T88" fmla="*/ 1106 w 4875"/>
                  <a:gd name="T89" fmla="*/ 2461 h 2505"/>
                  <a:gd name="T90" fmla="*/ 1148 w 4875"/>
                  <a:gd name="T91" fmla="*/ 2451 h 2505"/>
                  <a:gd name="T92" fmla="*/ 1276 w 4875"/>
                  <a:gd name="T93" fmla="*/ 2405 h 2505"/>
                  <a:gd name="T94" fmla="*/ 1358 w 4875"/>
                  <a:gd name="T95" fmla="*/ 2363 h 2505"/>
                  <a:gd name="T96" fmla="*/ 1410 w 4875"/>
                  <a:gd name="T97" fmla="*/ 2331 h 2505"/>
                  <a:gd name="T98" fmla="*/ 1508 w 4875"/>
                  <a:gd name="T99" fmla="*/ 2255 h 2505"/>
                  <a:gd name="T100" fmla="*/ 1592 w 4875"/>
                  <a:gd name="T101" fmla="*/ 2169 h 2505"/>
                  <a:gd name="T102" fmla="*/ 1663 w 4875"/>
                  <a:gd name="T103" fmla="*/ 2073 h 2505"/>
                  <a:gd name="T104" fmla="*/ 1721 w 4875"/>
                  <a:gd name="T105" fmla="*/ 1970 h 2505"/>
                  <a:gd name="T106" fmla="*/ 1747 w 4875"/>
                  <a:gd name="T107" fmla="*/ 1918 h 2505"/>
                  <a:gd name="T108" fmla="*/ 1779 w 4875"/>
                  <a:gd name="T109" fmla="*/ 1812 h 2505"/>
                  <a:gd name="T110" fmla="*/ 1801 w 4875"/>
                  <a:gd name="T111" fmla="*/ 1696 h 2505"/>
                  <a:gd name="T112" fmla="*/ 1807 w 4875"/>
                  <a:gd name="T113" fmla="*/ 1578 h 2505"/>
                  <a:gd name="T114" fmla="*/ 4835 w 4875"/>
                  <a:gd name="T115" fmla="*/ 1566 h 2505"/>
                  <a:gd name="T116" fmla="*/ 3960 w 4875"/>
                  <a:gd name="T117"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5" h="2505">
                    <a:moveTo>
                      <a:pt x="3960" y="0"/>
                    </a:moveTo>
                    <a:lnTo>
                      <a:pt x="4865" y="1570"/>
                    </a:lnTo>
                    <a:lnTo>
                      <a:pt x="4875" y="1590"/>
                    </a:lnTo>
                    <a:lnTo>
                      <a:pt x="1831" y="1590"/>
                    </a:lnTo>
                    <a:lnTo>
                      <a:pt x="1829" y="1638"/>
                    </a:lnTo>
                    <a:lnTo>
                      <a:pt x="1825" y="1696"/>
                    </a:lnTo>
                    <a:lnTo>
                      <a:pt x="1815" y="1756"/>
                    </a:lnTo>
                    <a:lnTo>
                      <a:pt x="1803" y="1812"/>
                    </a:lnTo>
                    <a:lnTo>
                      <a:pt x="1787" y="1870"/>
                    </a:lnTo>
                    <a:lnTo>
                      <a:pt x="1767" y="1926"/>
                    </a:lnTo>
                    <a:lnTo>
                      <a:pt x="1763" y="1934"/>
                    </a:lnTo>
                    <a:lnTo>
                      <a:pt x="1739" y="1988"/>
                    </a:lnTo>
                    <a:lnTo>
                      <a:pt x="1713" y="2041"/>
                    </a:lnTo>
                    <a:lnTo>
                      <a:pt x="1681" y="2091"/>
                    </a:lnTo>
                    <a:lnTo>
                      <a:pt x="1647" y="2141"/>
                    </a:lnTo>
                    <a:lnTo>
                      <a:pt x="1609" y="2187"/>
                    </a:lnTo>
                    <a:lnTo>
                      <a:pt x="1570" y="2231"/>
                    </a:lnTo>
                    <a:lnTo>
                      <a:pt x="1526" y="2273"/>
                    </a:lnTo>
                    <a:lnTo>
                      <a:pt x="1478" y="2313"/>
                    </a:lnTo>
                    <a:lnTo>
                      <a:pt x="1428" y="2349"/>
                    </a:lnTo>
                    <a:lnTo>
                      <a:pt x="1424" y="2351"/>
                    </a:lnTo>
                    <a:lnTo>
                      <a:pt x="1370" y="2383"/>
                    </a:lnTo>
                    <a:lnTo>
                      <a:pt x="1328" y="2407"/>
                    </a:lnTo>
                    <a:lnTo>
                      <a:pt x="1286" y="2427"/>
                    </a:lnTo>
                    <a:lnTo>
                      <a:pt x="1202" y="2459"/>
                    </a:lnTo>
                    <a:lnTo>
                      <a:pt x="1158" y="2473"/>
                    </a:lnTo>
                    <a:lnTo>
                      <a:pt x="1116" y="2483"/>
                    </a:lnTo>
                    <a:lnTo>
                      <a:pt x="1110" y="2485"/>
                    </a:lnTo>
                    <a:lnTo>
                      <a:pt x="1066" y="2493"/>
                    </a:lnTo>
                    <a:lnTo>
                      <a:pt x="1022" y="2499"/>
                    </a:lnTo>
                    <a:lnTo>
                      <a:pt x="978" y="2503"/>
                    </a:lnTo>
                    <a:lnTo>
                      <a:pt x="937" y="2505"/>
                    </a:lnTo>
                    <a:lnTo>
                      <a:pt x="893" y="2505"/>
                    </a:lnTo>
                    <a:lnTo>
                      <a:pt x="849" y="2503"/>
                    </a:lnTo>
                    <a:lnTo>
                      <a:pt x="805" y="2499"/>
                    </a:lnTo>
                    <a:lnTo>
                      <a:pt x="763" y="2493"/>
                    </a:lnTo>
                    <a:lnTo>
                      <a:pt x="719" y="2483"/>
                    </a:lnTo>
                    <a:lnTo>
                      <a:pt x="715" y="2483"/>
                    </a:lnTo>
                    <a:lnTo>
                      <a:pt x="673" y="2473"/>
                    </a:lnTo>
                    <a:lnTo>
                      <a:pt x="631" y="2461"/>
                    </a:lnTo>
                    <a:lnTo>
                      <a:pt x="589" y="2445"/>
                    </a:lnTo>
                    <a:lnTo>
                      <a:pt x="509" y="2411"/>
                    </a:lnTo>
                    <a:lnTo>
                      <a:pt x="433" y="2369"/>
                    </a:lnTo>
                    <a:lnTo>
                      <a:pt x="429" y="2367"/>
                    </a:lnTo>
                    <a:lnTo>
                      <a:pt x="357" y="2317"/>
                    </a:lnTo>
                    <a:lnTo>
                      <a:pt x="289" y="2259"/>
                    </a:lnTo>
                    <a:lnTo>
                      <a:pt x="228" y="2195"/>
                    </a:lnTo>
                    <a:lnTo>
                      <a:pt x="172" y="2125"/>
                    </a:lnTo>
                    <a:lnTo>
                      <a:pt x="122" y="2045"/>
                    </a:lnTo>
                    <a:lnTo>
                      <a:pt x="96" y="2002"/>
                    </a:lnTo>
                    <a:lnTo>
                      <a:pt x="76" y="1958"/>
                    </a:lnTo>
                    <a:lnTo>
                      <a:pt x="72" y="1948"/>
                    </a:lnTo>
                    <a:lnTo>
                      <a:pt x="54" y="1902"/>
                    </a:lnTo>
                    <a:lnTo>
                      <a:pt x="38" y="1856"/>
                    </a:lnTo>
                    <a:lnTo>
                      <a:pt x="24" y="1810"/>
                    </a:lnTo>
                    <a:lnTo>
                      <a:pt x="14" y="1762"/>
                    </a:lnTo>
                    <a:lnTo>
                      <a:pt x="6" y="1716"/>
                    </a:lnTo>
                    <a:lnTo>
                      <a:pt x="0" y="1670"/>
                    </a:lnTo>
                    <a:lnTo>
                      <a:pt x="24" y="1668"/>
                    </a:lnTo>
                    <a:lnTo>
                      <a:pt x="30" y="1716"/>
                    </a:lnTo>
                    <a:lnTo>
                      <a:pt x="38" y="1762"/>
                    </a:lnTo>
                    <a:lnTo>
                      <a:pt x="48" y="1810"/>
                    </a:lnTo>
                    <a:lnTo>
                      <a:pt x="62" y="1856"/>
                    </a:lnTo>
                    <a:lnTo>
                      <a:pt x="78" y="1902"/>
                    </a:lnTo>
                    <a:lnTo>
                      <a:pt x="94" y="1940"/>
                    </a:lnTo>
                    <a:lnTo>
                      <a:pt x="94" y="1940"/>
                    </a:lnTo>
                    <a:lnTo>
                      <a:pt x="114" y="1984"/>
                    </a:lnTo>
                    <a:lnTo>
                      <a:pt x="140" y="2029"/>
                    </a:lnTo>
                    <a:lnTo>
                      <a:pt x="142" y="2033"/>
                    </a:lnTo>
                    <a:lnTo>
                      <a:pt x="190" y="2107"/>
                    </a:lnTo>
                    <a:lnTo>
                      <a:pt x="246" y="2177"/>
                    </a:lnTo>
                    <a:lnTo>
                      <a:pt x="307" y="2241"/>
                    </a:lnTo>
                    <a:lnTo>
                      <a:pt x="375" y="2299"/>
                    </a:lnTo>
                    <a:lnTo>
                      <a:pt x="447" y="2349"/>
                    </a:lnTo>
                    <a:lnTo>
                      <a:pt x="447" y="2349"/>
                    </a:lnTo>
                    <a:lnTo>
                      <a:pt x="519" y="2389"/>
                    </a:lnTo>
                    <a:lnTo>
                      <a:pt x="599" y="2423"/>
                    </a:lnTo>
                    <a:lnTo>
                      <a:pt x="641" y="2439"/>
                    </a:lnTo>
                    <a:lnTo>
                      <a:pt x="683" y="2451"/>
                    </a:lnTo>
                    <a:lnTo>
                      <a:pt x="719" y="2459"/>
                    </a:lnTo>
                    <a:lnTo>
                      <a:pt x="719" y="2459"/>
                    </a:lnTo>
                    <a:lnTo>
                      <a:pt x="763" y="2469"/>
                    </a:lnTo>
                    <a:lnTo>
                      <a:pt x="805" y="2475"/>
                    </a:lnTo>
                    <a:lnTo>
                      <a:pt x="849" y="2479"/>
                    </a:lnTo>
                    <a:lnTo>
                      <a:pt x="893" y="2481"/>
                    </a:lnTo>
                    <a:lnTo>
                      <a:pt x="937" y="2481"/>
                    </a:lnTo>
                    <a:lnTo>
                      <a:pt x="978" y="2479"/>
                    </a:lnTo>
                    <a:lnTo>
                      <a:pt x="1022" y="2475"/>
                    </a:lnTo>
                    <a:lnTo>
                      <a:pt x="1066" y="2469"/>
                    </a:lnTo>
                    <a:lnTo>
                      <a:pt x="1106" y="2461"/>
                    </a:lnTo>
                    <a:lnTo>
                      <a:pt x="1106" y="2461"/>
                    </a:lnTo>
                    <a:lnTo>
                      <a:pt x="1148" y="2451"/>
                    </a:lnTo>
                    <a:lnTo>
                      <a:pt x="1192" y="2437"/>
                    </a:lnTo>
                    <a:lnTo>
                      <a:pt x="1276" y="2405"/>
                    </a:lnTo>
                    <a:lnTo>
                      <a:pt x="1318" y="2385"/>
                    </a:lnTo>
                    <a:lnTo>
                      <a:pt x="1358" y="2363"/>
                    </a:lnTo>
                    <a:lnTo>
                      <a:pt x="1410" y="2331"/>
                    </a:lnTo>
                    <a:lnTo>
                      <a:pt x="1410" y="2331"/>
                    </a:lnTo>
                    <a:lnTo>
                      <a:pt x="1460" y="2295"/>
                    </a:lnTo>
                    <a:lnTo>
                      <a:pt x="1508" y="2255"/>
                    </a:lnTo>
                    <a:lnTo>
                      <a:pt x="1552" y="2213"/>
                    </a:lnTo>
                    <a:lnTo>
                      <a:pt x="1592" y="2169"/>
                    </a:lnTo>
                    <a:lnTo>
                      <a:pt x="1629" y="2123"/>
                    </a:lnTo>
                    <a:lnTo>
                      <a:pt x="1663" y="2073"/>
                    </a:lnTo>
                    <a:lnTo>
                      <a:pt x="1695" y="2023"/>
                    </a:lnTo>
                    <a:lnTo>
                      <a:pt x="1721" y="1970"/>
                    </a:lnTo>
                    <a:lnTo>
                      <a:pt x="1745" y="1916"/>
                    </a:lnTo>
                    <a:lnTo>
                      <a:pt x="1747" y="1918"/>
                    </a:lnTo>
                    <a:lnTo>
                      <a:pt x="1763" y="1870"/>
                    </a:lnTo>
                    <a:lnTo>
                      <a:pt x="1779" y="1812"/>
                    </a:lnTo>
                    <a:lnTo>
                      <a:pt x="1791" y="1756"/>
                    </a:lnTo>
                    <a:lnTo>
                      <a:pt x="1801" y="1696"/>
                    </a:lnTo>
                    <a:lnTo>
                      <a:pt x="1805" y="1638"/>
                    </a:lnTo>
                    <a:lnTo>
                      <a:pt x="1807" y="1578"/>
                    </a:lnTo>
                    <a:lnTo>
                      <a:pt x="1807" y="1566"/>
                    </a:lnTo>
                    <a:lnTo>
                      <a:pt x="4835" y="1566"/>
                    </a:lnTo>
                    <a:lnTo>
                      <a:pt x="3942" y="16"/>
                    </a:lnTo>
                    <a:lnTo>
                      <a:pt x="3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2" name="TextBox 31"/>
            <p:cNvSpPr txBox="1"/>
            <p:nvPr/>
          </p:nvSpPr>
          <p:spPr>
            <a:xfrm>
              <a:off x="6053283" y="3871491"/>
              <a:ext cx="1131299" cy="915243"/>
            </a:xfrm>
            <a:prstGeom prst="rect">
              <a:avLst/>
            </a:prstGeom>
            <a:solidFill>
              <a:schemeClr val="bg1"/>
            </a:solidFill>
          </p:spPr>
          <p:txBody>
            <a:bodyPr wrap="square" rtlCol="0">
              <a:spAutoFit/>
            </a:bodyPr>
            <a:lstStyle/>
            <a:p>
              <a:pPr algn="ctr"/>
              <a:r>
                <a:rPr lang="uk-UA" sz="1200" b="1" kern="0" dirty="0" smtClean="0">
                  <a:cs typeface="Arial" pitchFamily="34" charset="0"/>
                </a:rPr>
                <a:t>Міжнародний сертифікат внутрішнього аудитора (за наявності)</a:t>
              </a:r>
              <a:endParaRPr lang="en-IN" sz="1200" b="1" dirty="0"/>
            </a:p>
          </p:txBody>
        </p:sp>
      </p:grpSp>
      <p:sp>
        <p:nvSpPr>
          <p:cNvPr id="37" name="Прямокутник 36"/>
          <p:cNvSpPr/>
          <p:nvPr/>
        </p:nvSpPr>
        <p:spPr>
          <a:xfrm>
            <a:off x="1107537" y="3594720"/>
            <a:ext cx="3622658" cy="1384995"/>
          </a:xfrm>
          <a:prstGeom prst="rect">
            <a:avLst/>
          </a:prstGeom>
        </p:spPr>
        <p:txBody>
          <a:bodyPr wrap="none">
            <a:spAutoFit/>
          </a:bodyPr>
          <a:lstStyle/>
          <a:p>
            <a:r>
              <a:rPr lang="uk-UA" sz="1400" dirty="0">
                <a:solidFill>
                  <a:schemeClr val="accent1">
                    <a:lumMod val="50000"/>
                  </a:schemeClr>
                </a:solidFill>
                <a:cs typeface="Times New Roman" panose="02020603050405020304" pitchFamily="18" charset="0"/>
              </a:rPr>
              <a:t>сертифікат внутрішнього аудитора (</a:t>
            </a:r>
            <a:r>
              <a:rPr lang="en-GB" sz="1400" dirty="0" smtClean="0">
                <a:solidFill>
                  <a:schemeClr val="accent1">
                    <a:lumMod val="50000"/>
                  </a:schemeClr>
                </a:solidFill>
                <a:cs typeface="Times New Roman" panose="02020603050405020304" pitchFamily="18" charset="0"/>
              </a:rPr>
              <a:t>Certified</a:t>
            </a:r>
            <a:endParaRPr lang="uk-UA" sz="1400" dirty="0" smtClean="0">
              <a:solidFill>
                <a:schemeClr val="accent1">
                  <a:lumMod val="50000"/>
                </a:schemeClr>
              </a:solidFill>
              <a:cs typeface="Times New Roman" panose="02020603050405020304" pitchFamily="18" charset="0"/>
            </a:endParaRPr>
          </a:p>
          <a:p>
            <a:r>
              <a:rPr lang="en-GB" sz="1400" dirty="0" smtClean="0">
                <a:solidFill>
                  <a:schemeClr val="accent1">
                    <a:lumMod val="50000"/>
                  </a:schemeClr>
                </a:solidFill>
                <a:cs typeface="Times New Roman" panose="02020603050405020304" pitchFamily="18" charset="0"/>
              </a:rPr>
              <a:t>Internal </a:t>
            </a:r>
            <a:r>
              <a:rPr lang="en-GB" sz="1400" dirty="0">
                <a:solidFill>
                  <a:schemeClr val="accent1">
                    <a:lumMod val="50000"/>
                  </a:schemeClr>
                </a:solidFill>
                <a:cs typeface="Times New Roman" panose="02020603050405020304" pitchFamily="18" charset="0"/>
              </a:rPr>
              <a:t>Auditor, (CIA</a:t>
            </a:r>
            <a:r>
              <a:rPr lang="en-GB" sz="1400" dirty="0" smtClean="0">
                <a:solidFill>
                  <a:schemeClr val="accent1">
                    <a:lumMod val="50000"/>
                  </a:schemeClr>
                </a:solidFill>
                <a:cs typeface="Times New Roman" panose="02020603050405020304" pitchFamily="18" charset="0"/>
              </a:rPr>
              <a:t>))</a:t>
            </a:r>
            <a:r>
              <a:rPr lang="uk-UA" sz="1400" dirty="0">
                <a:solidFill>
                  <a:schemeClr val="accent1">
                    <a:lumMod val="50000"/>
                  </a:schemeClr>
                </a:solidFill>
                <a:cs typeface="Times New Roman" panose="02020603050405020304" pitchFamily="18" charset="0"/>
              </a:rPr>
              <a:t> </a:t>
            </a:r>
            <a:r>
              <a:rPr lang="uk-UA" sz="1400" dirty="0" smtClean="0">
                <a:solidFill>
                  <a:schemeClr val="accent1">
                    <a:lumMod val="50000"/>
                  </a:schemeClr>
                </a:solidFill>
                <a:cs typeface="Times New Roman" panose="02020603050405020304" pitchFamily="18" charset="0"/>
              </a:rPr>
              <a:t>або сертифікат </a:t>
            </a:r>
          </a:p>
          <a:p>
            <a:r>
              <a:rPr lang="uk-UA" sz="1400" dirty="0" smtClean="0">
                <a:solidFill>
                  <a:schemeClr val="accent1">
                    <a:lumMod val="50000"/>
                  </a:schemeClr>
                </a:solidFill>
                <a:cs typeface="Times New Roman" panose="02020603050405020304" pitchFamily="18" charset="0"/>
              </a:rPr>
              <a:t>Урядового професійного аудитора</a:t>
            </a:r>
          </a:p>
          <a:p>
            <a:r>
              <a:rPr lang="uk-UA" sz="1400" dirty="0" smtClean="0">
                <a:solidFill>
                  <a:schemeClr val="accent1">
                    <a:lumMod val="50000"/>
                  </a:schemeClr>
                </a:solidFill>
                <a:cs typeface="Times New Roman" panose="02020603050405020304" pitchFamily="18" charset="0"/>
              </a:rPr>
              <a:t>(</a:t>
            </a:r>
            <a:r>
              <a:rPr lang="en-GB" sz="1400" dirty="0">
                <a:solidFill>
                  <a:schemeClr val="accent1">
                    <a:lumMod val="50000"/>
                  </a:schemeClr>
                </a:solidFill>
                <a:cs typeface="Times New Roman" panose="02020603050405020304" pitchFamily="18" charset="0"/>
              </a:rPr>
              <a:t>Certified Government </a:t>
            </a:r>
            <a:r>
              <a:rPr lang="en-GB" sz="1400" dirty="0" smtClean="0">
                <a:solidFill>
                  <a:schemeClr val="accent1">
                    <a:lumMod val="50000"/>
                  </a:schemeClr>
                </a:solidFill>
                <a:cs typeface="Times New Roman" panose="02020603050405020304" pitchFamily="18" charset="0"/>
              </a:rPr>
              <a:t>Auditing </a:t>
            </a:r>
            <a:endParaRPr lang="uk-UA" sz="1400" dirty="0" smtClean="0">
              <a:solidFill>
                <a:schemeClr val="accent1">
                  <a:lumMod val="50000"/>
                </a:schemeClr>
              </a:solidFill>
              <a:cs typeface="Times New Roman" panose="02020603050405020304" pitchFamily="18" charset="0"/>
            </a:endParaRPr>
          </a:p>
          <a:p>
            <a:r>
              <a:rPr lang="en-GB" sz="1400" dirty="0" smtClean="0">
                <a:solidFill>
                  <a:schemeClr val="accent1">
                    <a:lumMod val="50000"/>
                  </a:schemeClr>
                </a:solidFill>
                <a:cs typeface="Times New Roman" panose="02020603050405020304" pitchFamily="18" charset="0"/>
              </a:rPr>
              <a:t>Professional </a:t>
            </a:r>
            <a:r>
              <a:rPr lang="en-GB" sz="1400" dirty="0">
                <a:solidFill>
                  <a:schemeClr val="accent1">
                    <a:lumMod val="50000"/>
                  </a:schemeClr>
                </a:solidFill>
                <a:cs typeface="Times New Roman" panose="02020603050405020304" pitchFamily="18" charset="0"/>
              </a:rPr>
              <a:t>(CGAP)), </a:t>
            </a:r>
            <a:r>
              <a:rPr lang="uk-UA" sz="1400" dirty="0">
                <a:solidFill>
                  <a:schemeClr val="accent1">
                    <a:lumMod val="50000"/>
                  </a:schemeClr>
                </a:solidFill>
                <a:cs typeface="Times New Roman" panose="02020603050405020304" pitchFamily="18" charset="0"/>
              </a:rPr>
              <a:t>видані міжнародним</a:t>
            </a:r>
            <a:endParaRPr lang="uk-UA" sz="1400" dirty="0" smtClean="0">
              <a:solidFill>
                <a:schemeClr val="accent1">
                  <a:lumMod val="50000"/>
                </a:schemeClr>
              </a:solidFill>
              <a:cs typeface="Times New Roman" panose="02020603050405020304" pitchFamily="18" charset="0"/>
            </a:endParaRPr>
          </a:p>
          <a:p>
            <a:r>
              <a:rPr lang="uk-UA" sz="1400" dirty="0" smtClean="0">
                <a:solidFill>
                  <a:schemeClr val="accent1">
                    <a:lumMod val="50000"/>
                  </a:schemeClr>
                </a:solidFill>
                <a:cs typeface="Times New Roman" panose="02020603050405020304" pitchFamily="18" charset="0"/>
              </a:rPr>
              <a:t>Інститутом </a:t>
            </a:r>
            <a:r>
              <a:rPr lang="uk-UA" sz="1400" dirty="0">
                <a:solidFill>
                  <a:schemeClr val="accent1">
                    <a:lumMod val="50000"/>
                  </a:schemeClr>
                </a:solidFill>
                <a:cs typeface="Times New Roman" panose="02020603050405020304" pitchFamily="18" charset="0"/>
              </a:rPr>
              <a:t>Внутрішніх Аудиторів </a:t>
            </a:r>
            <a:r>
              <a:rPr lang="uk-UA" sz="1400" dirty="0" smtClean="0">
                <a:cs typeface="Times New Roman" panose="02020603050405020304" pitchFamily="18" charset="0"/>
              </a:rPr>
              <a:t> </a:t>
            </a:r>
            <a:endParaRPr lang="uk-UA" sz="1400" dirty="0"/>
          </a:p>
        </p:txBody>
      </p:sp>
      <p:sp>
        <p:nvSpPr>
          <p:cNvPr id="38" name="Прямокутник 37"/>
          <p:cNvSpPr/>
          <p:nvPr/>
        </p:nvSpPr>
        <p:spPr>
          <a:xfrm>
            <a:off x="6817957" y="1731935"/>
            <a:ext cx="3731727" cy="954107"/>
          </a:xfrm>
          <a:prstGeom prst="rect">
            <a:avLst/>
          </a:prstGeom>
        </p:spPr>
        <p:txBody>
          <a:bodyPr wrap="none">
            <a:spAutoFit/>
          </a:bodyPr>
          <a:lstStyle/>
          <a:p>
            <a:pPr marL="285750" indent="-285750">
              <a:buFont typeface="Wingdings" panose="05000000000000000000" pitchFamily="2" charset="2"/>
              <a:buChar char="ü"/>
            </a:pPr>
            <a:r>
              <a:rPr lang="ru-RU" sz="1400" dirty="0" err="1">
                <a:solidFill>
                  <a:schemeClr val="accent1">
                    <a:lumMod val="50000"/>
                  </a:schemeClr>
                </a:solidFill>
                <a:cs typeface="Times New Roman" panose="02020603050405020304" pitchFamily="18" charset="0"/>
              </a:rPr>
              <a:t>прізвище</a:t>
            </a:r>
            <a:r>
              <a:rPr lang="ru-RU" sz="1400" dirty="0">
                <a:solidFill>
                  <a:schemeClr val="accent1">
                    <a:lumMod val="50000"/>
                  </a:schemeClr>
                </a:solidFill>
                <a:cs typeface="Times New Roman" panose="02020603050405020304" pitchFamily="18" charset="0"/>
              </a:rPr>
              <a:t>, </a:t>
            </a:r>
            <a:r>
              <a:rPr lang="ru-RU" sz="1400" dirty="0" err="1">
                <a:solidFill>
                  <a:schemeClr val="accent1">
                    <a:lumMod val="50000"/>
                  </a:schemeClr>
                </a:solidFill>
                <a:cs typeface="Times New Roman" panose="02020603050405020304" pitchFamily="18" charset="0"/>
              </a:rPr>
              <a:t>ім’я</a:t>
            </a:r>
            <a:r>
              <a:rPr lang="ru-RU" sz="1400" dirty="0">
                <a:solidFill>
                  <a:schemeClr val="accent1">
                    <a:lumMod val="50000"/>
                  </a:schemeClr>
                </a:solidFill>
                <a:cs typeface="Times New Roman" panose="02020603050405020304" pitchFamily="18" charset="0"/>
              </a:rPr>
              <a:t>, по </a:t>
            </a:r>
            <a:r>
              <a:rPr lang="ru-RU" sz="1400" dirty="0" err="1">
                <a:solidFill>
                  <a:schemeClr val="accent1">
                    <a:lumMod val="50000"/>
                  </a:schemeClr>
                </a:solidFill>
                <a:cs typeface="Times New Roman" panose="02020603050405020304" pitchFamily="18" charset="0"/>
              </a:rPr>
              <a:t>батькові</a:t>
            </a:r>
            <a:r>
              <a:rPr lang="ru-RU" sz="1400" dirty="0">
                <a:solidFill>
                  <a:schemeClr val="accent1">
                    <a:lumMod val="50000"/>
                  </a:schemeClr>
                </a:solidFill>
                <a:cs typeface="Times New Roman" panose="02020603050405020304" pitchFamily="18" charset="0"/>
              </a:rPr>
              <a:t> (за </a:t>
            </a:r>
            <a:r>
              <a:rPr lang="ru-RU" sz="1400" dirty="0" err="1">
                <a:solidFill>
                  <a:schemeClr val="accent1">
                    <a:lumMod val="50000"/>
                  </a:schemeClr>
                </a:solidFill>
                <a:cs typeface="Times New Roman" panose="02020603050405020304" pitchFamily="18" charset="0"/>
              </a:rPr>
              <a:t>наявності</a:t>
            </a:r>
            <a:r>
              <a:rPr lang="ru-RU" sz="1400" dirty="0">
                <a:solidFill>
                  <a:schemeClr val="accent1">
                    <a:lumMod val="50000"/>
                  </a:schemeClr>
                </a:solidFill>
                <a:cs typeface="Times New Roman" panose="02020603050405020304" pitchFamily="18" charset="0"/>
              </a:rPr>
              <a:t>);</a:t>
            </a:r>
          </a:p>
          <a:p>
            <a:pPr marL="285750" indent="-285750">
              <a:buFont typeface="Wingdings" panose="05000000000000000000" pitchFamily="2" charset="2"/>
              <a:buChar char="ü"/>
            </a:pPr>
            <a:r>
              <a:rPr lang="ru-RU" sz="1400" dirty="0" err="1" smtClean="0">
                <a:solidFill>
                  <a:schemeClr val="accent1">
                    <a:lumMod val="50000"/>
                  </a:schemeClr>
                </a:solidFill>
                <a:cs typeface="Times New Roman" panose="02020603050405020304" pitchFamily="18" charset="0"/>
              </a:rPr>
              <a:t>поштову</a:t>
            </a:r>
            <a:r>
              <a:rPr lang="ru-RU" sz="1400" dirty="0" smtClean="0">
                <a:solidFill>
                  <a:schemeClr val="accent1">
                    <a:lumMod val="50000"/>
                  </a:schemeClr>
                </a:solidFill>
                <a:cs typeface="Times New Roman" panose="02020603050405020304" pitchFamily="18" charset="0"/>
              </a:rPr>
              <a:t> адресу;</a:t>
            </a:r>
            <a:endParaRPr lang="ru-RU" sz="1400" dirty="0">
              <a:solidFill>
                <a:schemeClr val="accent1">
                  <a:lumMod val="50000"/>
                </a:schemeClr>
              </a:solidFill>
              <a:cs typeface="Times New Roman" panose="02020603050405020304" pitchFamily="18" charset="0"/>
            </a:endParaRPr>
          </a:p>
          <a:p>
            <a:pPr marL="285750" indent="-285750">
              <a:buFont typeface="Wingdings" panose="05000000000000000000" pitchFamily="2" charset="2"/>
              <a:buChar char="ü"/>
            </a:pPr>
            <a:r>
              <a:rPr lang="ru-RU" sz="1400" dirty="0" smtClean="0">
                <a:solidFill>
                  <a:schemeClr val="accent1">
                    <a:lumMod val="50000"/>
                  </a:schemeClr>
                </a:solidFill>
                <a:cs typeface="Times New Roman" panose="02020603050405020304" pitchFamily="18" charset="0"/>
              </a:rPr>
              <a:t>адресу </a:t>
            </a:r>
            <a:r>
              <a:rPr lang="ru-RU" sz="1400" dirty="0" err="1">
                <a:solidFill>
                  <a:schemeClr val="accent1">
                    <a:lumMod val="50000"/>
                  </a:schemeClr>
                </a:solidFill>
                <a:cs typeface="Times New Roman" panose="02020603050405020304" pitchFamily="18" charset="0"/>
              </a:rPr>
              <a:t>електронної</a:t>
            </a:r>
            <a:r>
              <a:rPr lang="ru-RU" sz="1400" dirty="0">
                <a:solidFill>
                  <a:schemeClr val="accent1">
                    <a:lumMod val="50000"/>
                  </a:schemeClr>
                </a:solidFill>
                <a:cs typeface="Times New Roman" panose="02020603050405020304" pitchFamily="18" charset="0"/>
              </a:rPr>
              <a:t> </a:t>
            </a:r>
            <a:r>
              <a:rPr lang="ru-RU" sz="1400" dirty="0" err="1">
                <a:solidFill>
                  <a:schemeClr val="accent1">
                    <a:lumMod val="50000"/>
                  </a:schemeClr>
                </a:solidFill>
                <a:cs typeface="Times New Roman" panose="02020603050405020304" pitchFamily="18" charset="0"/>
              </a:rPr>
              <a:t>пошти</a:t>
            </a:r>
            <a:r>
              <a:rPr lang="ru-RU" sz="1400" dirty="0">
                <a:solidFill>
                  <a:schemeClr val="accent1">
                    <a:lumMod val="50000"/>
                  </a:schemeClr>
                </a:solidFill>
                <a:cs typeface="Times New Roman" panose="02020603050405020304" pitchFamily="18" charset="0"/>
              </a:rPr>
              <a:t>;</a:t>
            </a:r>
          </a:p>
          <a:p>
            <a:pPr marL="285750" indent="-285750">
              <a:buFont typeface="Wingdings" panose="05000000000000000000" pitchFamily="2" charset="2"/>
              <a:buChar char="ü"/>
            </a:pPr>
            <a:r>
              <a:rPr lang="ru-RU" sz="1400" dirty="0" smtClean="0">
                <a:solidFill>
                  <a:schemeClr val="accent1">
                    <a:lumMod val="50000"/>
                  </a:schemeClr>
                </a:solidFill>
                <a:cs typeface="Times New Roman" panose="02020603050405020304" pitchFamily="18" charset="0"/>
              </a:rPr>
              <a:t>номер </a:t>
            </a:r>
            <a:r>
              <a:rPr lang="ru-RU" sz="1400" dirty="0">
                <a:solidFill>
                  <a:schemeClr val="accent1">
                    <a:lumMod val="50000"/>
                  </a:schemeClr>
                </a:solidFill>
                <a:cs typeface="Times New Roman" panose="02020603050405020304" pitchFamily="18" charset="0"/>
              </a:rPr>
              <a:t>контактного </a:t>
            </a:r>
            <a:r>
              <a:rPr lang="ru-RU" sz="1400" dirty="0" smtClean="0">
                <a:solidFill>
                  <a:schemeClr val="accent1">
                    <a:lumMod val="50000"/>
                  </a:schemeClr>
                </a:solidFill>
                <a:cs typeface="Times New Roman" panose="02020603050405020304" pitchFamily="18" charset="0"/>
              </a:rPr>
              <a:t>телефону</a:t>
            </a:r>
            <a:endParaRPr lang="uk-UA" sz="1400" dirty="0">
              <a:solidFill>
                <a:schemeClr val="accent1">
                  <a:lumMod val="50000"/>
                </a:schemeClr>
              </a:solidFill>
            </a:endParaRPr>
          </a:p>
        </p:txBody>
      </p:sp>
      <p:sp>
        <p:nvSpPr>
          <p:cNvPr id="39" name="Прямокутник 38"/>
          <p:cNvSpPr/>
          <p:nvPr/>
        </p:nvSpPr>
        <p:spPr>
          <a:xfrm>
            <a:off x="6964572" y="3163833"/>
            <a:ext cx="4676434" cy="1815882"/>
          </a:xfrm>
          <a:prstGeom prst="rect">
            <a:avLst/>
          </a:prstGeom>
        </p:spPr>
        <p:txBody>
          <a:bodyPr wrap="square">
            <a:spAutoFit/>
          </a:bodyPr>
          <a:lstStyle/>
          <a:p>
            <a:pPr marL="285750" indent="-285750">
              <a:buFont typeface="Wingdings" panose="05000000000000000000" pitchFamily="2" charset="2"/>
              <a:buChar char="ü"/>
            </a:pPr>
            <a:r>
              <a:rPr lang="uk-UA" sz="1400" dirty="0">
                <a:solidFill>
                  <a:schemeClr val="accent1">
                    <a:lumMod val="50000"/>
                  </a:schemeClr>
                </a:solidFill>
                <a:cs typeface="Times New Roman" panose="02020603050405020304" pitchFamily="18" charset="0"/>
              </a:rPr>
              <a:t>прізвище, ім’я, по батькові (за наявності);</a:t>
            </a:r>
          </a:p>
          <a:p>
            <a:pPr marL="285750" indent="-285750">
              <a:buFont typeface="Wingdings" panose="05000000000000000000" pitchFamily="2" charset="2"/>
              <a:buChar char="ü"/>
            </a:pPr>
            <a:r>
              <a:rPr lang="uk-UA" sz="1400" dirty="0" smtClean="0">
                <a:solidFill>
                  <a:schemeClr val="accent1">
                    <a:lumMod val="50000"/>
                  </a:schemeClr>
                </a:solidFill>
                <a:cs typeface="Times New Roman" panose="02020603050405020304" pitchFamily="18" charset="0"/>
              </a:rPr>
              <a:t>повне </a:t>
            </a:r>
            <a:r>
              <a:rPr lang="uk-UA" sz="1400" dirty="0">
                <a:solidFill>
                  <a:schemeClr val="accent1">
                    <a:lumMod val="50000"/>
                  </a:schemeClr>
                </a:solidFill>
                <a:cs typeface="Times New Roman" panose="02020603050405020304" pitchFamily="18" charset="0"/>
              </a:rPr>
              <a:t>найменування займаної посади та місця роботи;</a:t>
            </a:r>
          </a:p>
          <a:p>
            <a:pPr marL="285750" indent="-285750">
              <a:buFont typeface="Wingdings" panose="05000000000000000000" pitchFamily="2" charset="2"/>
              <a:buChar char="ü"/>
            </a:pPr>
            <a:r>
              <a:rPr lang="uk-UA" sz="1400" dirty="0" smtClean="0">
                <a:solidFill>
                  <a:schemeClr val="accent1">
                    <a:lumMod val="50000"/>
                  </a:schemeClr>
                </a:solidFill>
                <a:cs typeface="Times New Roman" panose="02020603050405020304" pitchFamily="18" charset="0"/>
              </a:rPr>
              <a:t>загальний </a:t>
            </a:r>
            <a:r>
              <a:rPr lang="uk-UA" sz="1400" dirty="0">
                <a:solidFill>
                  <a:schemeClr val="accent1">
                    <a:lumMod val="50000"/>
                  </a:schemeClr>
                </a:solidFill>
                <a:cs typeface="Times New Roman" panose="02020603050405020304" pitchFamily="18" charset="0"/>
              </a:rPr>
              <a:t>стаж роботи та стаж роботи у підрозділі внутрішнього аудиту;</a:t>
            </a:r>
          </a:p>
          <a:p>
            <a:pPr marL="285750" indent="-285750">
              <a:buFont typeface="Wingdings" panose="05000000000000000000" pitchFamily="2" charset="2"/>
              <a:buChar char="ü"/>
            </a:pPr>
            <a:r>
              <a:rPr lang="uk-UA" sz="1400" dirty="0" smtClean="0">
                <a:solidFill>
                  <a:schemeClr val="accent1">
                    <a:lumMod val="50000"/>
                  </a:schemeClr>
                </a:solidFill>
                <a:cs typeface="Times New Roman" panose="02020603050405020304" pitchFamily="18" charset="0"/>
              </a:rPr>
              <a:t>стаж </a:t>
            </a:r>
            <a:r>
              <a:rPr lang="uk-UA" sz="1400" dirty="0">
                <a:solidFill>
                  <a:schemeClr val="accent1">
                    <a:lumMod val="50000"/>
                  </a:schemeClr>
                </a:solidFill>
                <a:cs typeface="Times New Roman" panose="02020603050405020304" pitchFamily="18" charset="0"/>
              </a:rPr>
              <a:t>роботи на займаній посаді;</a:t>
            </a:r>
          </a:p>
          <a:p>
            <a:pPr marL="285750" indent="-285750">
              <a:buFont typeface="Wingdings" panose="05000000000000000000" pitchFamily="2" charset="2"/>
              <a:buChar char="ü"/>
            </a:pPr>
            <a:r>
              <a:rPr lang="uk-UA" sz="1400" dirty="0" smtClean="0">
                <a:solidFill>
                  <a:schemeClr val="accent1">
                    <a:lumMod val="50000"/>
                  </a:schemeClr>
                </a:solidFill>
                <a:cs typeface="Times New Roman" panose="02020603050405020304" pitchFamily="18" charset="0"/>
              </a:rPr>
              <a:t>професійне </a:t>
            </a:r>
            <a:r>
              <a:rPr lang="uk-UA" sz="1400" dirty="0">
                <a:solidFill>
                  <a:schemeClr val="accent1">
                    <a:lumMod val="50000"/>
                  </a:schemeClr>
                </a:solidFill>
                <a:cs typeface="Times New Roman" panose="02020603050405020304" pitchFamily="18" charset="0"/>
              </a:rPr>
              <a:t>навчання </a:t>
            </a:r>
            <a:r>
              <a:rPr lang="uk-UA" sz="1400" b="1" u="sng" dirty="0">
                <a:solidFill>
                  <a:schemeClr val="accent1">
                    <a:lumMod val="50000"/>
                  </a:schemeClr>
                </a:solidFill>
                <a:cs typeface="Times New Roman" panose="02020603050405020304" pitchFamily="18" charset="0"/>
              </a:rPr>
              <a:t>з внутрішнього контролю та внутрішнього аудиту протягом останніх </a:t>
            </a:r>
            <a:r>
              <a:rPr lang="uk-UA" sz="1400" b="1" u="sng" dirty="0" smtClean="0">
                <a:solidFill>
                  <a:schemeClr val="accent1">
                    <a:lumMod val="50000"/>
                  </a:schemeClr>
                </a:solidFill>
                <a:cs typeface="Times New Roman" panose="02020603050405020304" pitchFamily="18" charset="0"/>
              </a:rPr>
              <a:t>2-х </a:t>
            </a:r>
            <a:r>
              <a:rPr lang="uk-UA" sz="1400" b="1" u="sng" dirty="0">
                <a:solidFill>
                  <a:schemeClr val="accent1">
                    <a:lumMod val="50000"/>
                  </a:schemeClr>
                </a:solidFill>
                <a:cs typeface="Times New Roman" panose="02020603050405020304" pitchFamily="18" charset="0"/>
              </a:rPr>
              <a:t>років</a:t>
            </a:r>
            <a:r>
              <a:rPr lang="uk-UA" sz="1400" dirty="0">
                <a:solidFill>
                  <a:schemeClr val="accent1">
                    <a:lumMod val="50000"/>
                  </a:schemeClr>
                </a:solidFill>
                <a:cs typeface="Times New Roman" panose="02020603050405020304" pitchFamily="18" charset="0"/>
              </a:rPr>
              <a:t>, крім тих, </a:t>
            </a:r>
            <a:r>
              <a:rPr lang="uk-UA" sz="1400" dirty="0" smtClean="0">
                <a:solidFill>
                  <a:schemeClr val="accent1">
                    <a:lumMod val="50000"/>
                  </a:schemeClr>
                </a:solidFill>
                <a:cs typeface="Times New Roman" panose="02020603050405020304" pitchFamily="18" charset="0"/>
              </a:rPr>
              <a:t>які </a:t>
            </a:r>
            <a:r>
              <a:rPr lang="uk-UA" sz="1400" dirty="0">
                <a:solidFill>
                  <a:schemeClr val="accent1">
                    <a:lumMod val="50000"/>
                  </a:schemeClr>
                </a:solidFill>
                <a:cs typeface="Times New Roman" panose="02020603050405020304" pitchFamily="18" charset="0"/>
              </a:rPr>
              <a:t>проводились </a:t>
            </a:r>
            <a:r>
              <a:rPr lang="uk-UA" sz="1400" dirty="0" smtClean="0">
                <a:solidFill>
                  <a:schemeClr val="accent1">
                    <a:lumMod val="50000"/>
                  </a:schemeClr>
                </a:solidFill>
                <a:cs typeface="Times New Roman" panose="02020603050405020304" pitchFamily="18" charset="0"/>
              </a:rPr>
              <a:t>Мінфіном</a:t>
            </a:r>
            <a:endParaRPr lang="uk-UA" sz="1400" dirty="0">
              <a:solidFill>
                <a:schemeClr val="accent1">
                  <a:lumMod val="50000"/>
                </a:schemeClr>
              </a:solidFill>
              <a:cs typeface="Times New Roman" panose="02020603050405020304" pitchFamily="18" charset="0"/>
            </a:endParaRPr>
          </a:p>
        </p:txBody>
      </p:sp>
      <p:sp>
        <p:nvSpPr>
          <p:cNvPr id="41" name="Прямокутник 40"/>
          <p:cNvSpPr/>
          <p:nvPr/>
        </p:nvSpPr>
        <p:spPr>
          <a:xfrm>
            <a:off x="8598741" y="5103159"/>
            <a:ext cx="3042265" cy="1600438"/>
          </a:xfrm>
          <a:prstGeom prst="rect">
            <a:avLst/>
          </a:prstGeom>
        </p:spPr>
        <p:txBody>
          <a:bodyPr wrap="square">
            <a:spAutoFit/>
          </a:bodyPr>
          <a:lstStyle/>
          <a:p>
            <a:r>
              <a:rPr lang="uk-UA" sz="1400" dirty="0" smtClean="0">
                <a:solidFill>
                  <a:schemeClr val="accent1">
                    <a:lumMod val="50000"/>
                  </a:schemeClr>
                </a:solidFill>
                <a:cs typeface="Times New Roman" panose="02020603050405020304" pitchFamily="18" charset="0"/>
              </a:rPr>
              <a:t>У разі </a:t>
            </a:r>
            <a:r>
              <a:rPr lang="uk-UA" sz="1400" b="1" i="1" dirty="0" smtClean="0">
                <a:solidFill>
                  <a:schemeClr val="accent1">
                    <a:lumMod val="50000"/>
                  </a:schemeClr>
                </a:solidFill>
                <a:cs typeface="Times New Roman" panose="02020603050405020304" pitchFamily="18" charset="0"/>
              </a:rPr>
              <a:t>розбіжності </a:t>
            </a:r>
            <a:r>
              <a:rPr lang="uk-UA" sz="1400" b="1" i="1" dirty="0">
                <a:solidFill>
                  <a:schemeClr val="accent1">
                    <a:lumMod val="50000"/>
                  </a:schemeClr>
                </a:solidFill>
                <a:cs typeface="Times New Roman" panose="02020603050405020304" pitchFamily="18" charset="0"/>
              </a:rPr>
              <a:t>в персональних </a:t>
            </a:r>
            <a:r>
              <a:rPr lang="uk-UA" sz="1400" b="1" i="1" dirty="0" smtClean="0">
                <a:solidFill>
                  <a:schemeClr val="accent1">
                    <a:lumMod val="50000"/>
                  </a:schemeClr>
                </a:solidFill>
                <a:cs typeface="Times New Roman" panose="02020603050405020304" pitchFamily="18" charset="0"/>
              </a:rPr>
              <a:t>даних</a:t>
            </a:r>
            <a:r>
              <a:rPr lang="uk-UA" sz="1400" dirty="0" smtClean="0">
                <a:solidFill>
                  <a:schemeClr val="accent1">
                    <a:lumMod val="50000"/>
                  </a:schemeClr>
                </a:solidFill>
                <a:cs typeface="Times New Roman" panose="02020603050405020304" pitchFamily="18" charset="0"/>
              </a:rPr>
              <a:t> </a:t>
            </a:r>
            <a:r>
              <a:rPr lang="uk-UA" sz="1400" dirty="0">
                <a:solidFill>
                  <a:schemeClr val="accent1">
                    <a:lumMod val="50000"/>
                  </a:schemeClr>
                </a:solidFill>
                <a:cs typeface="Times New Roman" panose="02020603050405020304" pitchFamily="18" charset="0"/>
              </a:rPr>
              <a:t>також має </a:t>
            </a:r>
            <a:r>
              <a:rPr lang="uk-UA" sz="1400" dirty="0" smtClean="0">
                <a:solidFill>
                  <a:schemeClr val="accent1">
                    <a:lumMod val="50000"/>
                  </a:schemeClr>
                </a:solidFill>
                <a:cs typeface="Times New Roman" panose="02020603050405020304" pitchFamily="18" charset="0"/>
              </a:rPr>
              <a:t>подаватися копія </a:t>
            </a:r>
            <a:r>
              <a:rPr lang="uk-UA" sz="1400" dirty="0">
                <a:solidFill>
                  <a:schemeClr val="accent1">
                    <a:lumMod val="50000"/>
                  </a:schemeClr>
                </a:solidFill>
                <a:cs typeface="Times New Roman" panose="02020603050405020304" pitchFamily="18" charset="0"/>
              </a:rPr>
              <a:t>відповідного документа (свідоцтва про зміну імені (прізвища, імені, по батькові (за наявності)) та/або свідоцтва про шлюб, та/або свідоцтва про розірвання </a:t>
            </a:r>
            <a:r>
              <a:rPr lang="uk-UA" sz="1400" dirty="0" smtClean="0">
                <a:solidFill>
                  <a:schemeClr val="accent1">
                    <a:lumMod val="50000"/>
                  </a:schemeClr>
                </a:solidFill>
                <a:cs typeface="Times New Roman" panose="02020603050405020304" pitchFamily="18" charset="0"/>
              </a:rPr>
              <a:t>шлюбу)</a:t>
            </a:r>
            <a:endParaRPr lang="uk-UA" sz="1400" dirty="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val="385597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5235" y="197052"/>
            <a:ext cx="8545931" cy="1380529"/>
          </a:xfrm>
        </p:spPr>
        <p:txBody>
          <a:bodyPr/>
          <a:lstStyle/>
          <a:p>
            <a:pPr algn="ctr"/>
            <a:r>
              <a:rPr lang="uk-UA" sz="3200" b="1" dirty="0" smtClean="0"/>
              <a:t>Підстави для відмови в реєстрації для участі в сертифікації:</a:t>
            </a:r>
            <a:endParaRPr lang="uk-UA" sz="3200" b="1" dirty="0"/>
          </a:p>
        </p:txBody>
      </p:sp>
      <p:grpSp>
        <p:nvGrpSpPr>
          <p:cNvPr id="4" name="组合 169"/>
          <p:cNvGrpSpPr/>
          <p:nvPr/>
        </p:nvGrpSpPr>
        <p:grpSpPr>
          <a:xfrm>
            <a:off x="354181" y="2932544"/>
            <a:ext cx="2387492" cy="2268967"/>
            <a:chOff x="1946350" y="1119486"/>
            <a:chExt cx="3162364" cy="3162364"/>
          </a:xfrm>
        </p:grpSpPr>
        <p:sp>
          <p:nvSpPr>
            <p:cNvPr id="5" name="椭圆 170"/>
            <p:cNvSpPr/>
            <p:nvPr/>
          </p:nvSpPr>
          <p:spPr>
            <a:xfrm>
              <a:off x="1946350" y="1119486"/>
              <a:ext cx="3162364" cy="3162364"/>
            </a:xfrm>
            <a:prstGeom prst="ellipse">
              <a:avLst/>
            </a:prstGeom>
            <a:gradFill flip="none" rotWithShape="1">
              <a:gsLst>
                <a:gs pos="0">
                  <a:sysClr val="window" lastClr="FFFFFF"/>
                </a:gs>
                <a:gs pos="100000">
                  <a:sysClr val="window" lastClr="FFFFFF">
                    <a:lumMod val="85000"/>
                  </a:sysClr>
                </a:gs>
              </a:gsLst>
              <a:lin ang="5400000" scaled="1"/>
              <a:tileRect/>
            </a:gradFill>
            <a:ln w="19050" cap="flat" cmpd="sng" algn="ctr">
              <a:gradFill>
                <a:gsLst>
                  <a:gs pos="0">
                    <a:sysClr val="window" lastClr="FFFFFF"/>
                  </a:gs>
                  <a:gs pos="100000">
                    <a:sysClr val="window" lastClr="FFFFFF">
                      <a:lumMod val="75000"/>
                    </a:sysClr>
                  </a:gs>
                </a:gsLst>
                <a:lin ang="5400000" scaled="1"/>
              </a:gradFill>
              <a:prstDash val="solid"/>
              <a:miter lim="800000"/>
            </a:ln>
            <a:effectLst>
              <a:outerShdw blurRad="279400" dist="152400" dir="2700000" sx="102000" sy="102000" algn="tl" rotWithShape="0">
                <a:prstClr val="black">
                  <a:alpha val="28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171"/>
            <p:cNvGrpSpPr/>
            <p:nvPr/>
          </p:nvGrpSpPr>
          <p:grpSpPr>
            <a:xfrm>
              <a:off x="2257711" y="1402820"/>
              <a:ext cx="2573038" cy="2573038"/>
              <a:chOff x="3739822" y="2440887"/>
              <a:chExt cx="1970936" cy="1970936"/>
            </a:xfrm>
          </p:grpSpPr>
          <p:sp>
            <p:nvSpPr>
              <p:cNvPr id="7" name="圆角矩形 172"/>
              <p:cNvSpPr/>
              <p:nvPr/>
            </p:nvSpPr>
            <p:spPr>
              <a:xfrm>
                <a:off x="3739822" y="2440887"/>
                <a:ext cx="1970936" cy="1970936"/>
              </a:xfrm>
              <a:prstGeom prst="roundRect">
                <a:avLst>
                  <a:gd name="adj" fmla="val 50000"/>
                </a:avLst>
              </a:prstGeom>
              <a:gradFill flip="none" rotWithShape="1">
                <a:gsLst>
                  <a:gs pos="100000">
                    <a:sysClr val="window" lastClr="FFFFFF"/>
                  </a:gs>
                  <a:gs pos="0">
                    <a:srgbClr val="B8BBBC"/>
                  </a:gs>
                </a:gsLst>
                <a:lin ang="54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椭圆 173"/>
              <p:cNvSpPr>
                <a:spLocks noChangeAspect="1"/>
              </p:cNvSpPr>
              <p:nvPr/>
            </p:nvSpPr>
            <p:spPr>
              <a:xfrm>
                <a:off x="3837054" y="2549460"/>
                <a:ext cx="1776466" cy="1776466"/>
              </a:xfrm>
              <a:prstGeom prst="ellipse">
                <a:avLst/>
              </a:prstGeom>
              <a:solidFill>
                <a:schemeClr val="accent2">
                  <a:lumMod val="7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9" name="组合 174"/>
          <p:cNvGrpSpPr/>
          <p:nvPr/>
        </p:nvGrpSpPr>
        <p:grpSpPr>
          <a:xfrm>
            <a:off x="2646511" y="1483790"/>
            <a:ext cx="1104893" cy="926093"/>
            <a:chOff x="6081307" y="400256"/>
            <a:chExt cx="1104893" cy="926093"/>
          </a:xfrm>
        </p:grpSpPr>
        <p:grpSp>
          <p:nvGrpSpPr>
            <p:cNvPr id="10" name="组合 175"/>
            <p:cNvGrpSpPr/>
            <p:nvPr/>
          </p:nvGrpSpPr>
          <p:grpSpPr>
            <a:xfrm>
              <a:off x="6159604" y="400256"/>
              <a:ext cx="983457" cy="926093"/>
              <a:chOff x="4156892" y="2537102"/>
              <a:chExt cx="1237657" cy="1165464"/>
            </a:xfrm>
          </p:grpSpPr>
          <p:sp>
            <p:nvSpPr>
              <p:cNvPr id="12" name="椭圆 177"/>
              <p:cNvSpPr/>
              <p:nvPr/>
            </p:nvSpPr>
            <p:spPr>
              <a:xfrm>
                <a:off x="4267029" y="2729428"/>
                <a:ext cx="973138" cy="973138"/>
              </a:xfrm>
              <a:prstGeom prst="ellipse">
                <a:avLst/>
              </a:prstGeom>
              <a:solidFill>
                <a:srgbClr val="FFC000"/>
              </a:solidFill>
              <a:ln w="12700" cap="flat" cmpd="sng" algn="ctr">
                <a:noFill/>
                <a:prstDash val="solid"/>
                <a:miter lim="800000"/>
              </a:ln>
              <a:effectLst>
                <a:outerShdw blurRad="292100" dist="88900" dir="2700000" algn="tl" rotWithShape="0">
                  <a:prstClr val="black">
                    <a:alpha val="31000"/>
                  </a:prstClr>
                </a:outerShdw>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任意多边形 178"/>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ysClr val="window" lastClr="FFFFFF">
                  <a:alpha val="13000"/>
                </a:sysClr>
              </a:soli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79"/>
              <p:cNvSpPr/>
              <p:nvPr/>
            </p:nvSpPr>
            <p:spPr>
              <a:xfrm>
                <a:off x="4225983" y="2537102"/>
                <a:ext cx="493145" cy="493144"/>
              </a:xfrm>
              <a:prstGeom prst="ellipse">
                <a:avLst/>
              </a:prstGeom>
              <a:gradFill flip="none" rotWithShape="1">
                <a:gsLst>
                  <a:gs pos="42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椭圆 180"/>
              <p:cNvSpPr/>
              <p:nvPr/>
            </p:nvSpPr>
            <p:spPr>
              <a:xfrm rot="19629600">
                <a:off x="4718497" y="3459142"/>
                <a:ext cx="676052" cy="220863"/>
              </a:xfrm>
              <a:prstGeom prst="ellipse">
                <a:avLst/>
              </a:prstGeom>
              <a:gradFill flip="none" rotWithShape="1">
                <a:gsLst>
                  <a:gs pos="36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矩形 176"/>
            <p:cNvSpPr/>
            <p:nvPr/>
          </p:nvSpPr>
          <p:spPr>
            <a:xfrm>
              <a:off x="6081307" y="541263"/>
              <a:ext cx="1104893" cy="683264"/>
            </a:xfrm>
            <a:prstGeom prst="rect">
              <a:avLst/>
            </a:prstGeom>
            <a:noFill/>
          </p:spPr>
          <p:txBody>
            <a:bodyPr wrap="square" rtlCol="0" anchor="ctr">
              <a:spAutoFit/>
            </a:bodyPr>
            <a:lstStyle/>
            <a:p>
              <a:pPr marL="0" marR="0" lvl="0" indent="0" algn="ctr" defTabSz="914273" rtl="0" eaLnBrk="1" fontAlgn="ctr" latinLnBrk="0" hangingPunct="1">
                <a:lnSpc>
                  <a:spcPct val="120000"/>
                </a:lnSpc>
                <a:spcBef>
                  <a:spcPts val="0"/>
                </a:spcBef>
                <a:spcAft>
                  <a:spcPts val="0"/>
                </a:spcAft>
                <a:buClrTx/>
                <a:buSzTx/>
                <a:buFontTx/>
                <a:buNone/>
                <a:tabLst/>
                <a:defRPr/>
              </a:pPr>
              <a:r>
                <a:rPr kumimoji="0" lang="en-US" altLang="zh-CN"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endParaRPr kumimoji="0" lang="zh-CN" altLang="en-US"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81"/>
          <p:cNvGrpSpPr/>
          <p:nvPr/>
        </p:nvGrpSpPr>
        <p:grpSpPr>
          <a:xfrm>
            <a:off x="3254748" y="2376834"/>
            <a:ext cx="1104893" cy="926093"/>
            <a:chOff x="6081306" y="1537525"/>
            <a:chExt cx="1104893" cy="926093"/>
          </a:xfrm>
        </p:grpSpPr>
        <p:grpSp>
          <p:nvGrpSpPr>
            <p:cNvPr id="17" name="组合 182"/>
            <p:cNvGrpSpPr/>
            <p:nvPr/>
          </p:nvGrpSpPr>
          <p:grpSpPr>
            <a:xfrm>
              <a:off x="6161793" y="1537525"/>
              <a:ext cx="983457" cy="926093"/>
              <a:chOff x="4156892" y="2537102"/>
              <a:chExt cx="1237657" cy="1165464"/>
            </a:xfrm>
          </p:grpSpPr>
          <p:sp>
            <p:nvSpPr>
              <p:cNvPr id="19" name="椭圆 184"/>
              <p:cNvSpPr/>
              <p:nvPr/>
            </p:nvSpPr>
            <p:spPr>
              <a:xfrm>
                <a:off x="4267030" y="2729428"/>
                <a:ext cx="973138" cy="973138"/>
              </a:xfrm>
              <a:prstGeom prst="ellipse">
                <a:avLst/>
              </a:prstGeom>
              <a:solidFill>
                <a:srgbClr val="FFC000"/>
              </a:solidFill>
              <a:ln w="12700" cap="flat" cmpd="sng" algn="ctr">
                <a:noFill/>
                <a:prstDash val="solid"/>
                <a:miter lim="800000"/>
              </a:ln>
              <a:effectLst>
                <a:outerShdw blurRad="292100" dist="88900" dir="2700000" algn="tl" rotWithShape="0">
                  <a:prstClr val="black">
                    <a:alpha val="31000"/>
                  </a:prstClr>
                </a:outerShdw>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85"/>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ysClr val="window" lastClr="FFFFFF">
                  <a:alpha val="13000"/>
                </a:sysClr>
              </a:soli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椭圆 186"/>
              <p:cNvSpPr/>
              <p:nvPr/>
            </p:nvSpPr>
            <p:spPr>
              <a:xfrm>
                <a:off x="4225983" y="2537102"/>
                <a:ext cx="493145" cy="493144"/>
              </a:xfrm>
              <a:prstGeom prst="ellipse">
                <a:avLst/>
              </a:prstGeom>
              <a:gradFill flip="none" rotWithShape="1">
                <a:gsLst>
                  <a:gs pos="42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187"/>
              <p:cNvSpPr/>
              <p:nvPr/>
            </p:nvSpPr>
            <p:spPr>
              <a:xfrm rot="19629600">
                <a:off x="4718497" y="3459142"/>
                <a:ext cx="676052" cy="220863"/>
              </a:xfrm>
              <a:prstGeom prst="ellipse">
                <a:avLst/>
              </a:prstGeom>
              <a:gradFill flip="none" rotWithShape="1">
                <a:gsLst>
                  <a:gs pos="36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矩形 183"/>
            <p:cNvSpPr/>
            <p:nvPr/>
          </p:nvSpPr>
          <p:spPr>
            <a:xfrm>
              <a:off x="6081306" y="1678774"/>
              <a:ext cx="1104893" cy="683264"/>
            </a:xfrm>
            <a:prstGeom prst="rect">
              <a:avLst/>
            </a:prstGeom>
            <a:noFill/>
          </p:spPr>
          <p:txBody>
            <a:bodyPr wrap="square" rtlCol="0" anchor="ctr">
              <a:spAutoFit/>
            </a:bodyPr>
            <a:lstStyle/>
            <a:p>
              <a:pPr marL="0" marR="0" lvl="0" indent="0" algn="ctr" defTabSz="914273" rtl="0" eaLnBrk="1" fontAlgn="ctr" latinLnBrk="0" hangingPunct="1">
                <a:lnSpc>
                  <a:spcPct val="120000"/>
                </a:lnSpc>
                <a:spcBef>
                  <a:spcPts val="0"/>
                </a:spcBef>
                <a:spcAft>
                  <a:spcPts val="0"/>
                </a:spcAft>
                <a:buClrTx/>
                <a:buSzTx/>
                <a:buFontTx/>
                <a:buNone/>
                <a:tabLst/>
                <a:defRPr/>
              </a:pPr>
              <a:r>
                <a:rPr kumimoji="0" lang="en-US" altLang="zh-CN"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endParaRPr kumimoji="0" lang="zh-CN" altLang="en-US"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188"/>
          <p:cNvGrpSpPr/>
          <p:nvPr/>
        </p:nvGrpSpPr>
        <p:grpSpPr>
          <a:xfrm>
            <a:off x="3694757" y="3396754"/>
            <a:ext cx="1104893" cy="926093"/>
            <a:chOff x="6091707" y="2754954"/>
            <a:chExt cx="1104893" cy="926093"/>
          </a:xfrm>
        </p:grpSpPr>
        <p:grpSp>
          <p:nvGrpSpPr>
            <p:cNvPr id="24" name="组合 189"/>
            <p:cNvGrpSpPr/>
            <p:nvPr/>
          </p:nvGrpSpPr>
          <p:grpSpPr>
            <a:xfrm>
              <a:off x="6159604" y="2754954"/>
              <a:ext cx="983457" cy="926093"/>
              <a:chOff x="4156892" y="2537102"/>
              <a:chExt cx="1237657" cy="1165464"/>
            </a:xfrm>
          </p:grpSpPr>
          <p:sp>
            <p:nvSpPr>
              <p:cNvPr id="26" name="椭圆 191"/>
              <p:cNvSpPr/>
              <p:nvPr/>
            </p:nvSpPr>
            <p:spPr>
              <a:xfrm>
                <a:off x="4267030" y="2729428"/>
                <a:ext cx="973138" cy="973138"/>
              </a:xfrm>
              <a:prstGeom prst="ellipse">
                <a:avLst/>
              </a:prstGeom>
              <a:solidFill>
                <a:srgbClr val="FFC000"/>
              </a:solidFill>
              <a:ln w="12700" cap="flat" cmpd="sng" algn="ctr">
                <a:noFill/>
                <a:prstDash val="solid"/>
                <a:miter lim="800000"/>
              </a:ln>
              <a:effectLst>
                <a:outerShdw blurRad="292100" dist="88900" dir="2700000" algn="tl" rotWithShape="0">
                  <a:prstClr val="black">
                    <a:alpha val="31000"/>
                  </a:prstClr>
                </a:outerShdw>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任意多边形 192"/>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ysClr val="window" lastClr="FFFFFF">
                  <a:alpha val="13000"/>
                </a:sysClr>
              </a:soli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椭圆 193"/>
              <p:cNvSpPr/>
              <p:nvPr/>
            </p:nvSpPr>
            <p:spPr>
              <a:xfrm>
                <a:off x="4225983" y="2537102"/>
                <a:ext cx="493145" cy="493144"/>
              </a:xfrm>
              <a:prstGeom prst="ellipse">
                <a:avLst/>
              </a:prstGeom>
              <a:gradFill flip="none" rotWithShape="1">
                <a:gsLst>
                  <a:gs pos="42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椭圆 194"/>
              <p:cNvSpPr/>
              <p:nvPr/>
            </p:nvSpPr>
            <p:spPr>
              <a:xfrm rot="19629600">
                <a:off x="4718497" y="3459142"/>
                <a:ext cx="676052" cy="220863"/>
              </a:xfrm>
              <a:prstGeom prst="ellipse">
                <a:avLst/>
              </a:prstGeom>
              <a:gradFill flip="none" rotWithShape="1">
                <a:gsLst>
                  <a:gs pos="36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矩形 190"/>
            <p:cNvSpPr/>
            <p:nvPr/>
          </p:nvSpPr>
          <p:spPr>
            <a:xfrm>
              <a:off x="6091707" y="2889872"/>
              <a:ext cx="1104893" cy="683264"/>
            </a:xfrm>
            <a:prstGeom prst="rect">
              <a:avLst/>
            </a:prstGeom>
            <a:noFill/>
          </p:spPr>
          <p:txBody>
            <a:bodyPr wrap="square" rtlCol="0" anchor="ctr">
              <a:spAutoFit/>
            </a:bodyPr>
            <a:lstStyle/>
            <a:p>
              <a:pPr marL="0" marR="0" lvl="0" indent="0" algn="ctr" defTabSz="914273" rtl="0" eaLnBrk="1" fontAlgn="ctr" latinLnBrk="0" hangingPunct="1">
                <a:lnSpc>
                  <a:spcPct val="120000"/>
                </a:lnSpc>
                <a:spcBef>
                  <a:spcPts val="0"/>
                </a:spcBef>
                <a:spcAft>
                  <a:spcPts val="0"/>
                </a:spcAft>
                <a:buClrTx/>
                <a:buSzTx/>
                <a:buFontTx/>
                <a:buNone/>
                <a:tabLst/>
                <a:defRPr/>
              </a:pPr>
              <a:r>
                <a:rPr kumimoji="0" lang="en-US" altLang="zh-CN"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endParaRPr kumimoji="0" lang="zh-CN" altLang="en-US"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组合 195"/>
          <p:cNvGrpSpPr/>
          <p:nvPr/>
        </p:nvGrpSpPr>
        <p:grpSpPr>
          <a:xfrm>
            <a:off x="3248497" y="4486660"/>
            <a:ext cx="1104893" cy="926093"/>
            <a:chOff x="6081306" y="3979820"/>
            <a:chExt cx="1104893" cy="926093"/>
          </a:xfrm>
        </p:grpSpPr>
        <p:grpSp>
          <p:nvGrpSpPr>
            <p:cNvPr id="31" name="组合 196"/>
            <p:cNvGrpSpPr/>
            <p:nvPr/>
          </p:nvGrpSpPr>
          <p:grpSpPr>
            <a:xfrm>
              <a:off x="6142025" y="3979820"/>
              <a:ext cx="983457" cy="926093"/>
              <a:chOff x="4156892" y="2537102"/>
              <a:chExt cx="1237657" cy="1165464"/>
            </a:xfrm>
          </p:grpSpPr>
          <p:sp>
            <p:nvSpPr>
              <p:cNvPr id="33" name="椭圆 198"/>
              <p:cNvSpPr/>
              <p:nvPr/>
            </p:nvSpPr>
            <p:spPr>
              <a:xfrm>
                <a:off x="4267030" y="2729428"/>
                <a:ext cx="973138" cy="973138"/>
              </a:xfrm>
              <a:prstGeom prst="ellipse">
                <a:avLst/>
              </a:prstGeom>
              <a:gradFill>
                <a:gsLst>
                  <a:gs pos="0">
                    <a:srgbClr val="FDE103"/>
                  </a:gs>
                  <a:gs pos="100000">
                    <a:srgbClr val="F8A11A"/>
                  </a:gs>
                </a:gsLst>
                <a:lin ang="2700000" scaled="1"/>
              </a:gradFill>
              <a:ln w="12700" cap="flat" cmpd="sng" algn="ctr">
                <a:noFill/>
                <a:prstDash val="solid"/>
                <a:miter lim="800000"/>
              </a:ln>
              <a:effectLst>
                <a:outerShdw blurRad="292100" dist="88900" dir="2700000" algn="tl" rotWithShape="0">
                  <a:prstClr val="black">
                    <a:alpha val="31000"/>
                  </a:prstClr>
                </a:outerShdw>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199"/>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ysClr val="window" lastClr="FFFFFF">
                  <a:alpha val="13000"/>
                </a:sysClr>
              </a:soli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椭圆 200"/>
              <p:cNvSpPr/>
              <p:nvPr/>
            </p:nvSpPr>
            <p:spPr>
              <a:xfrm>
                <a:off x="4225983" y="2537102"/>
                <a:ext cx="493145" cy="493144"/>
              </a:xfrm>
              <a:prstGeom prst="ellipse">
                <a:avLst/>
              </a:prstGeom>
              <a:gradFill flip="none" rotWithShape="1">
                <a:gsLst>
                  <a:gs pos="42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椭圆 201"/>
              <p:cNvSpPr/>
              <p:nvPr/>
            </p:nvSpPr>
            <p:spPr>
              <a:xfrm rot="19629600">
                <a:off x="4718497" y="3459142"/>
                <a:ext cx="676052" cy="220863"/>
              </a:xfrm>
              <a:prstGeom prst="ellipse">
                <a:avLst/>
              </a:prstGeom>
              <a:gradFill flip="none" rotWithShape="1">
                <a:gsLst>
                  <a:gs pos="36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2" name="矩形 197"/>
            <p:cNvSpPr/>
            <p:nvPr/>
          </p:nvSpPr>
          <p:spPr>
            <a:xfrm>
              <a:off x="6081306" y="4129634"/>
              <a:ext cx="1104893" cy="683264"/>
            </a:xfrm>
            <a:prstGeom prst="rect">
              <a:avLst/>
            </a:prstGeom>
            <a:noFill/>
          </p:spPr>
          <p:txBody>
            <a:bodyPr wrap="square" rtlCol="0" anchor="ctr">
              <a:spAutoFit/>
            </a:bodyPr>
            <a:lstStyle/>
            <a:p>
              <a:pPr marL="0" marR="0" lvl="0" indent="0" algn="ctr" defTabSz="914273" rtl="0" eaLnBrk="1" fontAlgn="ctr" latinLnBrk="0" hangingPunct="1">
                <a:lnSpc>
                  <a:spcPct val="120000"/>
                </a:lnSpc>
                <a:spcBef>
                  <a:spcPts val="0"/>
                </a:spcBef>
                <a:spcAft>
                  <a:spcPts val="0"/>
                </a:spcAft>
                <a:buClrTx/>
                <a:buSzTx/>
                <a:buFontTx/>
                <a:buNone/>
                <a:tabLst/>
                <a:defRPr/>
              </a:pPr>
              <a:r>
                <a:rPr kumimoji="0" lang="en-US" altLang="zh-CN"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endParaRPr kumimoji="0" lang="zh-CN" altLang="en-US"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7" name="圆角矩形 202"/>
          <p:cNvSpPr/>
          <p:nvPr/>
        </p:nvSpPr>
        <p:spPr bwMode="auto">
          <a:xfrm flipH="1">
            <a:off x="4151791" y="1511969"/>
            <a:ext cx="7786779" cy="713318"/>
          </a:xfrm>
          <a:prstGeom prst="roundRect">
            <a:avLst>
              <a:gd name="adj" fmla="val 50000"/>
            </a:avLst>
          </a:prstGeom>
          <a:solidFill>
            <a:schemeClr val="accent4">
              <a:lumMod val="40000"/>
              <a:lumOff val="60000"/>
            </a:schemeClr>
          </a:solidFill>
          <a:ln w="12700" cap="flat" cmpd="sng" algn="ctr">
            <a:noFill/>
            <a:prstDash val="solid"/>
            <a:miter lim="800000"/>
          </a:ln>
          <a:effectLst>
            <a:outerShdw blurRad="381000" dist="1905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圆角矩形 203"/>
          <p:cNvSpPr/>
          <p:nvPr/>
        </p:nvSpPr>
        <p:spPr bwMode="auto">
          <a:xfrm flipH="1">
            <a:off x="4740024" y="2504401"/>
            <a:ext cx="7198546" cy="713318"/>
          </a:xfrm>
          <a:prstGeom prst="roundRect">
            <a:avLst>
              <a:gd name="adj" fmla="val 50000"/>
            </a:avLst>
          </a:prstGeom>
          <a:solidFill>
            <a:schemeClr val="accent4">
              <a:lumMod val="40000"/>
              <a:lumOff val="60000"/>
            </a:schemeClr>
          </a:solidFill>
          <a:ln w="12700" cap="flat" cmpd="sng" algn="ctr">
            <a:noFill/>
            <a:prstDash val="solid"/>
            <a:miter lim="800000"/>
          </a:ln>
          <a:effectLst>
            <a:outerShdw blurRad="381000" dist="190500" dir="8100000" algn="tr" rotWithShape="0">
              <a:prstClr val="black">
                <a:alpha val="40000"/>
              </a:prstClr>
            </a:outerShdw>
          </a:effectLst>
        </p:spPr>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圆角矩形 204"/>
          <p:cNvSpPr/>
          <p:nvPr/>
        </p:nvSpPr>
        <p:spPr bwMode="auto">
          <a:xfrm flipH="1">
            <a:off x="4948852" y="3569054"/>
            <a:ext cx="6989718" cy="713318"/>
          </a:xfrm>
          <a:prstGeom prst="roundRect">
            <a:avLst>
              <a:gd name="adj" fmla="val 50000"/>
            </a:avLst>
          </a:prstGeom>
          <a:solidFill>
            <a:schemeClr val="accent4">
              <a:lumMod val="40000"/>
              <a:lumOff val="60000"/>
            </a:schemeClr>
          </a:solidFill>
          <a:ln w="12700" cap="flat" cmpd="sng" algn="ctr">
            <a:noFill/>
            <a:prstDash val="solid"/>
            <a:miter lim="800000"/>
          </a:ln>
          <a:effectLst>
            <a:outerShdw blurRad="381000" dist="1905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圆角矩形 205"/>
          <p:cNvSpPr/>
          <p:nvPr/>
        </p:nvSpPr>
        <p:spPr bwMode="auto">
          <a:xfrm flipH="1">
            <a:off x="4867357" y="4625116"/>
            <a:ext cx="7071211" cy="713318"/>
          </a:xfrm>
          <a:prstGeom prst="roundRect">
            <a:avLst>
              <a:gd name="adj" fmla="val 50000"/>
            </a:avLst>
          </a:prstGeom>
          <a:solidFill>
            <a:schemeClr val="accent4">
              <a:lumMod val="40000"/>
              <a:lumOff val="60000"/>
            </a:schemeClr>
          </a:solidFill>
          <a:ln w="12700" cap="flat" cmpd="sng" algn="ctr">
            <a:noFill/>
            <a:prstDash val="solid"/>
            <a:miter lim="800000"/>
          </a:ln>
          <a:effectLst>
            <a:outerShdw blurRad="381000" dist="1905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文本框 9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402147" y="1620376"/>
            <a:ext cx="7144384" cy="461665"/>
          </a:xfrm>
          <a:prstGeom prst="rect">
            <a:avLst/>
          </a:prstGeom>
          <a:noFill/>
        </p:spPr>
        <p:txBody>
          <a:bodyPr wrap="square" rtlCol="0">
            <a:spAutoFit/>
          </a:bodyPr>
          <a:lstStyle/>
          <a:p>
            <a:pPr lvl="0" algn="just" defTabSz="1218804">
              <a:defRPr/>
            </a:pPr>
            <a:r>
              <a:rPr lang="uk-UA" altLang="zh-CN" sz="2400" kern="0" dirty="0">
                <a:ea typeface="微软雅黑" panose="020B0503020204020204" pitchFamily="34" charset="-122"/>
              </a:rPr>
              <a:t>подання неповного пакета </a:t>
            </a:r>
            <a:r>
              <a:rPr lang="uk-UA" altLang="zh-CN" sz="2400" kern="0" dirty="0" smtClean="0">
                <a:ea typeface="微软雅黑" panose="020B0503020204020204" pitchFamily="34" charset="-122"/>
              </a:rPr>
              <a:t>документів</a:t>
            </a:r>
            <a:endParaRPr kumimoji="0" lang="zh-CN" altLang="en-US" sz="2400" b="0" i="0" u="none" strike="noStrike" kern="0" cap="none" spc="0" normalizeH="0" baseline="0" noProof="0" dirty="0">
              <a:ln>
                <a:noFill/>
              </a:ln>
              <a:effectLst/>
              <a:uLnTx/>
              <a:uFillTx/>
              <a:ea typeface="微软雅黑" panose="020B0503020204020204" pitchFamily="34" charset="-122"/>
            </a:endParaRPr>
          </a:p>
        </p:txBody>
      </p:sp>
      <p:sp>
        <p:nvSpPr>
          <p:cNvPr id="42" name="文本框 9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068955" y="3496833"/>
            <a:ext cx="6736909" cy="830997"/>
          </a:xfrm>
          <a:prstGeom prst="rect">
            <a:avLst/>
          </a:prstGeom>
          <a:noFill/>
        </p:spPr>
        <p:txBody>
          <a:bodyPr wrap="square" rtlCol="0">
            <a:spAutoFit/>
          </a:bodyPr>
          <a:lstStyle/>
          <a:p>
            <a:pPr lvl="0" defTabSz="1218804">
              <a:defRPr/>
            </a:pPr>
            <a:r>
              <a:rPr lang="ru-RU" altLang="zh-CN" sz="2400" kern="0" dirty="0" err="1">
                <a:ea typeface="微软雅黑" panose="020B0503020204020204" pitchFamily="34" charset="-122"/>
              </a:rPr>
              <a:t>неналежне</a:t>
            </a:r>
            <a:r>
              <a:rPr lang="ru-RU" altLang="zh-CN" sz="2400" kern="0" dirty="0">
                <a:ea typeface="微软雅黑" panose="020B0503020204020204" pitchFamily="34" charset="-122"/>
              </a:rPr>
              <a:t> </a:t>
            </a:r>
            <a:r>
              <a:rPr lang="ru-RU" altLang="zh-CN" sz="2400" kern="0" dirty="0" err="1">
                <a:ea typeface="微软雅黑" panose="020B0503020204020204" pitchFamily="34" charset="-122"/>
              </a:rPr>
              <a:t>оформлення</a:t>
            </a:r>
            <a:r>
              <a:rPr lang="ru-RU" altLang="zh-CN" sz="2400" kern="0" dirty="0">
                <a:ea typeface="微软雅黑" panose="020B0503020204020204" pitchFamily="34" charset="-122"/>
              </a:rPr>
              <a:t> </a:t>
            </a:r>
            <a:r>
              <a:rPr lang="ru-RU" altLang="zh-CN" sz="2400" kern="0" dirty="0" err="1">
                <a:ea typeface="微软雅黑" panose="020B0503020204020204" pitchFamily="34" charset="-122"/>
              </a:rPr>
              <a:t>документів</a:t>
            </a:r>
            <a:r>
              <a:rPr lang="ru-RU" altLang="zh-CN" sz="2400" kern="0" dirty="0">
                <a:ea typeface="微软雅黑" panose="020B0503020204020204" pitchFamily="34" charset="-122"/>
              </a:rPr>
              <a:t>, </a:t>
            </a:r>
            <a:r>
              <a:rPr lang="ru-RU" altLang="zh-CN" sz="2400" kern="0" dirty="0" err="1">
                <a:ea typeface="微软雅黑" panose="020B0503020204020204" pitchFamily="34" charset="-122"/>
              </a:rPr>
              <a:t>необхідних</a:t>
            </a:r>
            <a:r>
              <a:rPr lang="ru-RU" altLang="zh-CN" sz="2400" kern="0" dirty="0">
                <a:ea typeface="微软雅黑" panose="020B0503020204020204" pitchFamily="34" charset="-122"/>
              </a:rPr>
              <a:t> для </a:t>
            </a:r>
            <a:r>
              <a:rPr lang="ru-RU" altLang="zh-CN" sz="2400" kern="0" dirty="0" err="1" smtClean="0">
                <a:ea typeface="微软雅黑" panose="020B0503020204020204" pitchFamily="34" charset="-122"/>
              </a:rPr>
              <a:t>реєстрації</a:t>
            </a:r>
            <a:endParaRPr kumimoji="0" lang="zh-CN" altLang="en-US" sz="2400" b="0" i="0" u="none" strike="noStrike" kern="0" cap="none" spc="0" normalizeH="0" baseline="0" noProof="0" dirty="0">
              <a:ln>
                <a:noFill/>
              </a:ln>
              <a:effectLst/>
              <a:uLnTx/>
              <a:uFillTx/>
              <a:ea typeface="微软雅黑" panose="020B0503020204020204" pitchFamily="34" charset="-122"/>
            </a:endParaRPr>
          </a:p>
        </p:txBody>
      </p:sp>
      <p:sp>
        <p:nvSpPr>
          <p:cNvPr id="43" name="文本框 9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073546" y="2620391"/>
            <a:ext cx="6732317" cy="461665"/>
          </a:xfrm>
          <a:prstGeom prst="rect">
            <a:avLst/>
          </a:prstGeom>
          <a:noFill/>
        </p:spPr>
        <p:txBody>
          <a:bodyPr wrap="square" rtlCol="0">
            <a:spAutoFit/>
          </a:bodyPr>
          <a:lstStyle/>
          <a:p>
            <a:pPr lvl="0" defTabSz="1218804">
              <a:defRPr/>
            </a:pPr>
            <a:r>
              <a:rPr lang="uk-UA" altLang="zh-CN" sz="2400" kern="0" dirty="0">
                <a:ea typeface="微软雅黑" panose="020B0503020204020204" pitchFamily="34" charset="-122"/>
              </a:rPr>
              <a:t>подання недостовірної </a:t>
            </a:r>
            <a:r>
              <a:rPr lang="uk-UA" altLang="zh-CN" sz="2400" kern="0" dirty="0" smtClean="0">
                <a:ea typeface="微软雅黑" panose="020B0503020204020204" pitchFamily="34" charset="-122"/>
              </a:rPr>
              <a:t>інформації</a:t>
            </a:r>
            <a:endParaRPr kumimoji="0" lang="zh-CN" altLang="en-US" sz="2400" b="0" i="0" u="none" strike="noStrike" kern="0" cap="none" spc="0" normalizeH="0" baseline="0" noProof="0" dirty="0">
              <a:ln>
                <a:noFill/>
              </a:ln>
              <a:effectLst/>
              <a:uLnTx/>
              <a:uFillTx/>
              <a:ea typeface="微软雅黑" panose="020B0503020204020204" pitchFamily="34" charset="-122"/>
            </a:endParaRPr>
          </a:p>
        </p:txBody>
      </p:sp>
      <p:sp>
        <p:nvSpPr>
          <p:cNvPr id="44" name="文本框 9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975834" y="4566276"/>
            <a:ext cx="6789127" cy="830997"/>
          </a:xfrm>
          <a:prstGeom prst="rect">
            <a:avLst/>
          </a:prstGeom>
          <a:noFill/>
        </p:spPr>
        <p:txBody>
          <a:bodyPr wrap="square" rtlCol="0">
            <a:spAutoFit/>
          </a:bodyPr>
          <a:lstStyle/>
          <a:p>
            <a:pPr lvl="0" defTabSz="1218804">
              <a:defRPr/>
            </a:pPr>
            <a:r>
              <a:rPr lang="ru-RU" sz="2400" dirty="0" err="1"/>
              <a:t>подання</a:t>
            </a:r>
            <a:r>
              <a:rPr lang="ru-RU" sz="2400" dirty="0"/>
              <a:t> </a:t>
            </a:r>
            <a:r>
              <a:rPr lang="ru-RU" sz="2400" dirty="0" err="1"/>
              <a:t>документів</a:t>
            </a:r>
            <a:r>
              <a:rPr lang="ru-RU" sz="2400" dirty="0"/>
              <a:t> особою, яка не є </a:t>
            </a:r>
            <a:r>
              <a:rPr lang="ru-RU" sz="2400" dirty="0" err="1"/>
              <a:t>працівником</a:t>
            </a:r>
            <a:r>
              <a:rPr lang="ru-RU" sz="2400" dirty="0"/>
              <a:t> </a:t>
            </a:r>
            <a:r>
              <a:rPr lang="ru-RU" sz="2400" dirty="0" err="1"/>
              <a:t>підрозділу</a:t>
            </a:r>
            <a:r>
              <a:rPr lang="ru-RU" sz="2400" dirty="0"/>
              <a:t> внутрішнього </a:t>
            </a:r>
            <a:r>
              <a:rPr lang="ru-RU" sz="2400" dirty="0" smtClean="0"/>
              <a:t>аудиту</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5" name="组合 195"/>
          <p:cNvGrpSpPr/>
          <p:nvPr/>
        </p:nvGrpSpPr>
        <p:grpSpPr>
          <a:xfrm>
            <a:off x="2589864" y="5465511"/>
            <a:ext cx="1104893" cy="926093"/>
            <a:chOff x="6081306" y="3979820"/>
            <a:chExt cx="1104893" cy="926093"/>
          </a:xfrm>
        </p:grpSpPr>
        <p:grpSp>
          <p:nvGrpSpPr>
            <p:cNvPr id="46" name="组合 196"/>
            <p:cNvGrpSpPr/>
            <p:nvPr/>
          </p:nvGrpSpPr>
          <p:grpSpPr>
            <a:xfrm>
              <a:off x="6142025" y="3979820"/>
              <a:ext cx="983457" cy="926093"/>
              <a:chOff x="4156892" y="2537102"/>
              <a:chExt cx="1237657" cy="1165464"/>
            </a:xfrm>
          </p:grpSpPr>
          <p:sp>
            <p:nvSpPr>
              <p:cNvPr id="48" name="椭圆 198"/>
              <p:cNvSpPr/>
              <p:nvPr/>
            </p:nvSpPr>
            <p:spPr>
              <a:xfrm>
                <a:off x="4267030" y="2729428"/>
                <a:ext cx="973138" cy="973138"/>
              </a:xfrm>
              <a:prstGeom prst="ellipse">
                <a:avLst/>
              </a:prstGeom>
              <a:gradFill>
                <a:gsLst>
                  <a:gs pos="0">
                    <a:srgbClr val="FDE103"/>
                  </a:gs>
                  <a:gs pos="100000">
                    <a:srgbClr val="F8A11A"/>
                  </a:gs>
                </a:gsLst>
                <a:lin ang="2700000" scaled="1"/>
              </a:gradFill>
              <a:ln w="12700" cap="flat" cmpd="sng" algn="ctr">
                <a:noFill/>
                <a:prstDash val="solid"/>
                <a:miter lim="800000"/>
              </a:ln>
              <a:effectLst>
                <a:outerShdw blurRad="292100" dist="88900" dir="2700000" algn="tl" rotWithShape="0">
                  <a:prstClr val="black">
                    <a:alpha val="31000"/>
                  </a:prstClr>
                </a:outerShdw>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任意多边形 199"/>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ysClr val="window" lastClr="FFFFFF">
                  <a:alpha val="13000"/>
                </a:sysClr>
              </a:soli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椭圆 200"/>
              <p:cNvSpPr/>
              <p:nvPr/>
            </p:nvSpPr>
            <p:spPr>
              <a:xfrm>
                <a:off x="4225983" y="2537102"/>
                <a:ext cx="493145" cy="493144"/>
              </a:xfrm>
              <a:prstGeom prst="ellipse">
                <a:avLst/>
              </a:prstGeom>
              <a:gradFill flip="none" rotWithShape="1">
                <a:gsLst>
                  <a:gs pos="42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椭圆 201"/>
              <p:cNvSpPr/>
              <p:nvPr/>
            </p:nvSpPr>
            <p:spPr>
              <a:xfrm rot="19629600">
                <a:off x="4718497" y="3459142"/>
                <a:ext cx="676052" cy="220863"/>
              </a:xfrm>
              <a:prstGeom prst="ellipse">
                <a:avLst/>
              </a:prstGeom>
              <a:gradFill flip="none" rotWithShape="1">
                <a:gsLst>
                  <a:gs pos="36000">
                    <a:srgbClr val="FFFFFF">
                      <a:alpha val="50000"/>
                    </a:srgbClr>
                  </a:gs>
                  <a:gs pos="100000">
                    <a:sysClr val="window" lastClr="FFFFFF">
                      <a:lumMod val="100000"/>
                      <a:alpha val="0"/>
                    </a:sysClr>
                  </a:gs>
                  <a:gs pos="0">
                    <a:sysClr val="window" lastClr="FFFFFF">
                      <a:alpha val="90000"/>
                    </a:sysClr>
                  </a:gs>
                </a:gsLst>
                <a:path path="shape">
                  <a:fillToRect l="50000" t="50000" r="50000" b="50000"/>
                </a:path>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7" name="矩形 197"/>
            <p:cNvSpPr/>
            <p:nvPr/>
          </p:nvSpPr>
          <p:spPr>
            <a:xfrm>
              <a:off x="6081306" y="4129634"/>
              <a:ext cx="1104893" cy="683264"/>
            </a:xfrm>
            <a:prstGeom prst="rect">
              <a:avLst/>
            </a:prstGeom>
            <a:noFill/>
          </p:spPr>
          <p:txBody>
            <a:bodyPr wrap="square" rtlCol="0" anchor="ctr">
              <a:spAutoFit/>
            </a:bodyPr>
            <a:lstStyle/>
            <a:p>
              <a:pPr marL="0" marR="0" lvl="0" indent="0" algn="ctr" defTabSz="914273" rtl="0" eaLnBrk="1" fontAlgn="ctr" latinLnBrk="0" hangingPunct="1">
                <a:lnSpc>
                  <a:spcPct val="120000"/>
                </a:lnSpc>
                <a:spcBef>
                  <a:spcPts val="0"/>
                </a:spcBef>
                <a:spcAft>
                  <a:spcPts val="0"/>
                </a:spcAft>
                <a:buClrTx/>
                <a:buSzTx/>
                <a:buFontTx/>
                <a:buNone/>
                <a:tabLst/>
                <a:defRPr/>
              </a:pPr>
              <a:r>
                <a:rPr kumimoji="0" lang="en-US" altLang="zh-CN"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rPr>
                <a:t>0</a:t>
              </a:r>
              <a:r>
                <a:rPr kumimoji="0" lang="uk-UA" altLang="zh-CN"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rPr>
                <a:t>5</a:t>
              </a:r>
              <a:endParaRPr kumimoji="0" lang="zh-CN" altLang="en-US" sz="3200" b="0" i="0" u="none" strike="noStrike" kern="0" cap="none" spc="0" normalizeH="0" baseline="0" noProof="0" dirty="0" smtClean="0">
                <a:ln>
                  <a:noFill/>
                </a:ln>
                <a:solidFill>
                  <a:srgbClr val="FDFDF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2" name="圆角矩形 205"/>
          <p:cNvSpPr/>
          <p:nvPr/>
        </p:nvSpPr>
        <p:spPr bwMode="auto">
          <a:xfrm flipH="1">
            <a:off x="3966756" y="5657122"/>
            <a:ext cx="7971813" cy="713318"/>
          </a:xfrm>
          <a:prstGeom prst="roundRect">
            <a:avLst>
              <a:gd name="adj" fmla="val 50000"/>
            </a:avLst>
          </a:prstGeom>
          <a:solidFill>
            <a:schemeClr val="accent4">
              <a:lumMod val="40000"/>
              <a:lumOff val="60000"/>
            </a:schemeClr>
          </a:solidFill>
          <a:ln w="12700" cap="flat" cmpd="sng" algn="ctr">
            <a:noFill/>
            <a:prstDash val="solid"/>
            <a:miter lim="800000"/>
          </a:ln>
          <a:effectLst>
            <a:outerShdw blurRad="381000" dist="190500" dir="8100000" algn="tr" rotWithShape="0">
              <a:prstClr val="black">
                <a:alpha val="40000"/>
              </a:prstClr>
            </a:outerShdw>
          </a:effectLst>
        </p:spPr>
        <p:txBody>
          <a:bodyPr anchor="ctr"/>
          <a:lstStyle/>
          <a:p>
            <a:pPr lvl="0">
              <a:defRPr/>
            </a:pPr>
            <a:r>
              <a:rPr lang="ru-RU" sz="2400" dirty="0" err="1">
                <a:solidFill>
                  <a:prstClr val="black"/>
                </a:solidFill>
              </a:rPr>
              <a:t>подання</a:t>
            </a:r>
            <a:r>
              <a:rPr lang="ru-RU" sz="2400" dirty="0">
                <a:solidFill>
                  <a:prstClr val="black"/>
                </a:solidFill>
              </a:rPr>
              <a:t> </a:t>
            </a:r>
            <a:r>
              <a:rPr lang="ru-RU" sz="2400" dirty="0" err="1">
                <a:solidFill>
                  <a:prstClr val="black"/>
                </a:solidFill>
              </a:rPr>
              <a:t>документів</a:t>
            </a:r>
            <a:r>
              <a:rPr lang="ru-RU" sz="2400" dirty="0">
                <a:solidFill>
                  <a:prstClr val="black"/>
                </a:solidFill>
              </a:rPr>
              <a:t> </a:t>
            </a:r>
            <a:r>
              <a:rPr lang="ru-RU" sz="2400" dirty="0" err="1">
                <a:solidFill>
                  <a:prstClr val="black"/>
                </a:solidFill>
              </a:rPr>
              <a:t>після</a:t>
            </a:r>
            <a:r>
              <a:rPr lang="ru-RU" sz="2400" dirty="0">
                <a:solidFill>
                  <a:prstClr val="black"/>
                </a:solidFill>
              </a:rPr>
              <a:t> </a:t>
            </a:r>
            <a:r>
              <a:rPr lang="ru-RU" sz="2400" dirty="0" err="1">
                <a:solidFill>
                  <a:prstClr val="black"/>
                </a:solidFill>
              </a:rPr>
              <a:t>завершення</a:t>
            </a:r>
            <a:r>
              <a:rPr lang="ru-RU" sz="2400" dirty="0">
                <a:solidFill>
                  <a:prstClr val="black"/>
                </a:solidFill>
              </a:rPr>
              <a:t> </a:t>
            </a:r>
            <a:r>
              <a:rPr lang="ru-RU" sz="2400" dirty="0" err="1">
                <a:solidFill>
                  <a:prstClr val="black"/>
                </a:solidFill>
              </a:rPr>
              <a:t>встановленого</a:t>
            </a:r>
            <a:r>
              <a:rPr lang="ru-RU" sz="2400" dirty="0">
                <a:solidFill>
                  <a:prstClr val="black"/>
                </a:solidFill>
              </a:rPr>
              <a:t> </a:t>
            </a:r>
            <a:r>
              <a:rPr lang="ru-RU" sz="2400" dirty="0" err="1">
                <a:solidFill>
                  <a:prstClr val="black"/>
                </a:solidFill>
              </a:rPr>
              <a:t>кінцевого</a:t>
            </a:r>
            <a:r>
              <a:rPr lang="ru-RU" sz="2400" dirty="0">
                <a:solidFill>
                  <a:prstClr val="black"/>
                </a:solidFill>
              </a:rPr>
              <a:t> строку </a:t>
            </a:r>
            <a:r>
              <a:rPr lang="ru-RU" sz="2400" dirty="0" err="1">
                <a:solidFill>
                  <a:prstClr val="black"/>
                </a:solidFill>
              </a:rPr>
              <a:t>подання</a:t>
            </a:r>
            <a:r>
              <a:rPr lang="ru-RU" sz="2400" dirty="0">
                <a:solidFill>
                  <a:prstClr val="black"/>
                </a:solidFill>
              </a:rPr>
              <a:t> </a:t>
            </a:r>
            <a:r>
              <a:rPr lang="ru-RU" sz="2400" dirty="0" err="1">
                <a:solidFill>
                  <a:prstClr val="black"/>
                </a:solidFill>
              </a:rPr>
              <a:t>реєстраційних</a:t>
            </a:r>
            <a:r>
              <a:rPr lang="ru-RU" sz="2400" dirty="0">
                <a:solidFill>
                  <a:prstClr val="black"/>
                </a:solidFill>
              </a:rPr>
              <a:t> </a:t>
            </a:r>
            <a:r>
              <a:rPr lang="ru-RU" sz="2400" dirty="0" err="1">
                <a:solidFill>
                  <a:prstClr val="black"/>
                </a:solidFill>
              </a:rPr>
              <a:t>заяв</a:t>
            </a:r>
            <a:endParaRPr kumimoji="0" lang="zh-CN" altLang="en-US" sz="2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3" name="Рисунок 52"/>
          <p:cNvPicPr>
            <a:picLocks noChangeAspect="1"/>
          </p:cNvPicPr>
          <p:nvPr/>
        </p:nvPicPr>
        <p:blipFill>
          <a:blip r:embed="rId2"/>
          <a:stretch>
            <a:fillRect/>
          </a:stretch>
        </p:blipFill>
        <p:spPr>
          <a:xfrm>
            <a:off x="664104" y="3139053"/>
            <a:ext cx="1821070" cy="18429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515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DDA3B93-605F-4E15-834F-270A77826215}"/>
              </a:ext>
            </a:extLst>
          </p:cNvPr>
          <p:cNvSpPr/>
          <p:nvPr/>
        </p:nvSpPr>
        <p:spPr>
          <a:xfrm>
            <a:off x="903225" y="882905"/>
            <a:ext cx="10383520" cy="5090160"/>
          </a:xfrm>
          <a:custGeom>
            <a:avLst/>
            <a:gdLst>
              <a:gd name="connsiteX0" fmla="*/ 2519363 w 9734550"/>
              <a:gd name="connsiteY0" fmla="*/ 28575 h 4772025"/>
              <a:gd name="connsiteX1" fmla="*/ 9707880 w 9734550"/>
              <a:gd name="connsiteY1" fmla="*/ 28575 h 4772025"/>
              <a:gd name="connsiteX2" fmla="*/ 9707880 w 9734550"/>
              <a:gd name="connsiteY2" fmla="*/ 4745355 h 4772025"/>
              <a:gd name="connsiteX3" fmla="*/ 28575 w 9734550"/>
              <a:gd name="connsiteY3" fmla="*/ 4745355 h 4772025"/>
              <a:gd name="connsiteX4" fmla="*/ 28575 w 9734550"/>
              <a:gd name="connsiteY4" fmla="*/ 1051560 h 477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50" h="4772025">
                <a:moveTo>
                  <a:pt x="2519363" y="28575"/>
                </a:moveTo>
                <a:lnTo>
                  <a:pt x="9707880" y="28575"/>
                </a:lnTo>
                <a:lnTo>
                  <a:pt x="9707880" y="4745355"/>
                </a:lnTo>
                <a:lnTo>
                  <a:pt x="28575" y="4745355"/>
                </a:lnTo>
                <a:lnTo>
                  <a:pt x="28575" y="1051560"/>
                </a:lnTo>
              </a:path>
            </a:pathLst>
          </a:custGeom>
          <a:noFill/>
          <a:ln w="28575" cap="flat">
            <a:solidFill>
              <a:srgbClr val="FABE28"/>
            </a:solidFill>
            <a:prstDash val="solid"/>
            <a:miter/>
          </a:ln>
        </p:spPr>
        <p:txBody>
          <a:bodyPr rtlCol="0" anchor="ctr"/>
          <a:lstStyle/>
          <a:p>
            <a:pPr marL="0" marR="0" lvl="0" indent="0" algn="l" defTabSz="487695" rtl="0" eaLnBrk="1" fontAlgn="auto" latinLnBrk="0" hangingPunct="1">
              <a:lnSpc>
                <a:spcPct val="100000"/>
              </a:lnSpc>
              <a:spcBef>
                <a:spcPts val="0"/>
              </a:spcBef>
              <a:spcAft>
                <a:spcPts val="0"/>
              </a:spcAft>
              <a:buClrTx/>
              <a:buSzTx/>
              <a:buFontTx/>
              <a:buNone/>
              <a:tabLst/>
              <a:defRPr/>
            </a:pPr>
            <a:endParaRPr kumimoji="0" lang="uk-UA" sz="19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Місце для номера слайда 3"/>
          <p:cNvSpPr txBox="1">
            <a:spLocks/>
          </p:cNvSpPr>
          <p:nvPr/>
        </p:nvSpPr>
        <p:spPr>
          <a:xfrm>
            <a:off x="3340895" y="4465337"/>
            <a:ext cx="2743200" cy="365125"/>
          </a:xfrm>
          <a:prstGeom prst="rect">
            <a:avLst/>
          </a:prstGeom>
        </p:spPr>
        <p:txBody>
          <a:bodyPr vert="horz" lIns="91440" tIns="45720" rIns="91440" bIns="45720" rtlCol="0" anchor="ctr"/>
          <a:lstStyle>
            <a:defPPr>
              <a:defRPr lang="uk-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C5D663-84F4-46BE-95C8-A990D879E497}" type="slidenum">
              <a:rPr kumimoji="0" lang="uk-U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uk-U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1" name="Заголовок 21"/>
          <p:cNvSpPr>
            <a:spLocks noGrp="1"/>
          </p:cNvSpPr>
          <p:nvPr>
            <p:ph type="title"/>
          </p:nvPr>
        </p:nvSpPr>
        <p:spPr>
          <a:xfrm>
            <a:off x="3210607" y="953250"/>
            <a:ext cx="8016007" cy="606478"/>
          </a:xfrm>
          <a:solidFill>
            <a:schemeClr val="bg1"/>
          </a:solidFill>
        </p:spPr>
        <p:txBody>
          <a:bodyPr>
            <a:noAutofit/>
          </a:bodyPr>
          <a:lstStyle/>
          <a:p>
            <a:pPr algn="ctr">
              <a:spcBef>
                <a:spcPts val="600"/>
              </a:spcBef>
              <a:spcAft>
                <a:spcPts val="600"/>
              </a:spcAft>
            </a:pPr>
            <a:r>
              <a:rPr lang="uk-UA" sz="2400" b="1" kern="0" dirty="0" smtClean="0">
                <a:solidFill>
                  <a:schemeClr val="accent1">
                    <a:lumMod val="75000"/>
                  </a:schemeClr>
                </a:solidFill>
                <a:latin typeface="Calibri" panose="020F0502020204030204" pitchFamily="34" charset="0"/>
                <a:cs typeface="Calibri" panose="020F0502020204030204" pitchFamily="34" charset="0"/>
              </a:rPr>
              <a:t>Структура рекомендованої програми підготовки до кваліфікаційного іспиту</a:t>
            </a:r>
            <a:r>
              <a:rPr lang="ru-RU" sz="2400" b="1" kern="0" dirty="0" smtClean="0">
                <a:solidFill>
                  <a:schemeClr val="accent1">
                    <a:lumMod val="75000"/>
                  </a:schemeClr>
                </a:solidFill>
                <a:latin typeface="Calibri" panose="020F0502020204030204" pitchFamily="34" charset="0"/>
                <a:cs typeface="Calibri" panose="020F0502020204030204" pitchFamily="34" charset="0"/>
              </a:rPr>
              <a:t>:</a:t>
            </a:r>
            <a:endParaRPr lang="uk-UA" sz="2400" b="1" kern="0" dirty="0">
              <a:solidFill>
                <a:schemeClr val="accent1">
                  <a:lumMod val="75000"/>
                </a:schemeClr>
              </a:solidFill>
              <a:latin typeface="Calibri" panose="020F0502020204030204" pitchFamily="34" charset="0"/>
              <a:cs typeface="Calibri" panose="020F0502020204030204" pitchFamily="34" charset="0"/>
            </a:endParaRPr>
          </a:p>
        </p:txBody>
      </p:sp>
      <p:sp>
        <p:nvSpPr>
          <p:cNvPr id="42" name="1"/>
          <p:cNvSpPr txBox="1"/>
          <p:nvPr/>
        </p:nvSpPr>
        <p:spPr>
          <a:xfrm>
            <a:off x="692562" y="4177375"/>
            <a:ext cx="364889" cy="3813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lstStyle>
            <a:lvl1pPr>
              <a:defRPr sz="2600" b="0">
                <a:solidFill>
                  <a:srgbClr val="FFFFFF"/>
                </a:solidFill>
                <a:latin typeface="Muller Narrow ExtraBold"/>
                <a:ea typeface="Muller Narrow ExtraBold"/>
                <a:cs typeface="Muller Narrow ExtraBold"/>
                <a:sym typeface="Muller Narrow ExtraBold"/>
              </a:defRPr>
            </a:lvl1p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sz="2600" b="0" i="0" u="none" strike="noStrike" kern="0" cap="none" spc="0" normalizeH="0" baseline="0" noProof="0" dirty="0">
                <a:ln>
                  <a:noFill/>
                </a:ln>
                <a:solidFill>
                  <a:srgbClr val="FFFFFF"/>
                </a:solidFill>
                <a:effectLst/>
                <a:uLnTx/>
                <a:uFillTx/>
                <a:latin typeface="Muller Narrow ExtraBold"/>
                <a:sym typeface="Muller Narrow ExtraBold"/>
              </a:rPr>
              <a:t>1</a:t>
            </a:r>
          </a:p>
        </p:txBody>
      </p:sp>
      <p:sp>
        <p:nvSpPr>
          <p:cNvPr id="52" name="Shape"/>
          <p:cNvSpPr/>
          <p:nvPr/>
        </p:nvSpPr>
        <p:spPr>
          <a:xfrm>
            <a:off x="5066936" y="3998686"/>
            <a:ext cx="1883833" cy="1868168"/>
          </a:xfrm>
          <a:custGeom>
            <a:avLst/>
            <a:gdLst/>
            <a:ahLst/>
            <a:cxnLst>
              <a:cxn ang="0">
                <a:pos x="wd2" y="hd2"/>
              </a:cxn>
              <a:cxn ang="5400000">
                <a:pos x="wd2" y="hd2"/>
              </a:cxn>
              <a:cxn ang="10800000">
                <a:pos x="wd2" y="hd2"/>
              </a:cxn>
              <a:cxn ang="16200000">
                <a:pos x="wd2" y="hd2"/>
              </a:cxn>
            </a:cxnLst>
            <a:rect l="0" t="0" r="r" b="b"/>
            <a:pathLst>
              <a:path w="21600" h="21600" extrusionOk="0">
                <a:moveTo>
                  <a:pt x="21600" y="10796"/>
                </a:moveTo>
                <a:cubicBezTo>
                  <a:pt x="21600" y="12787"/>
                  <a:pt x="21148" y="14477"/>
                  <a:pt x="20150" y="16198"/>
                </a:cubicBezTo>
                <a:cubicBezTo>
                  <a:pt x="19156" y="17919"/>
                  <a:pt x="17919" y="19161"/>
                  <a:pt x="16198" y="20154"/>
                </a:cubicBezTo>
                <a:cubicBezTo>
                  <a:pt x="14477" y="21152"/>
                  <a:pt x="12787" y="21600"/>
                  <a:pt x="10800" y="21600"/>
                </a:cubicBezTo>
                <a:cubicBezTo>
                  <a:pt x="8809" y="21600"/>
                  <a:pt x="7119" y="21152"/>
                  <a:pt x="5398" y="20154"/>
                </a:cubicBezTo>
                <a:cubicBezTo>
                  <a:pt x="3672" y="19161"/>
                  <a:pt x="2439" y="17919"/>
                  <a:pt x="1446" y="16198"/>
                </a:cubicBezTo>
                <a:cubicBezTo>
                  <a:pt x="452" y="14477"/>
                  <a:pt x="0" y="12787"/>
                  <a:pt x="0" y="10796"/>
                </a:cubicBezTo>
                <a:cubicBezTo>
                  <a:pt x="0" y="8809"/>
                  <a:pt x="452" y="7123"/>
                  <a:pt x="1446" y="5402"/>
                </a:cubicBezTo>
                <a:cubicBezTo>
                  <a:pt x="2439" y="3677"/>
                  <a:pt x="3672" y="2439"/>
                  <a:pt x="5398" y="1446"/>
                </a:cubicBezTo>
                <a:cubicBezTo>
                  <a:pt x="7119" y="448"/>
                  <a:pt x="8813" y="0"/>
                  <a:pt x="10800" y="0"/>
                </a:cubicBezTo>
                <a:cubicBezTo>
                  <a:pt x="12787" y="0"/>
                  <a:pt x="14477" y="448"/>
                  <a:pt x="16198" y="1446"/>
                </a:cubicBezTo>
                <a:cubicBezTo>
                  <a:pt x="17919" y="2439"/>
                  <a:pt x="19156" y="3677"/>
                  <a:pt x="20150" y="5402"/>
                </a:cubicBezTo>
                <a:cubicBezTo>
                  <a:pt x="21148" y="7123"/>
                  <a:pt x="21600" y="8813"/>
                  <a:pt x="21600" y="10796"/>
                </a:cubicBezTo>
              </a:path>
            </a:pathLst>
          </a:custGeom>
          <a:solidFill>
            <a:srgbClr val="FFFFFF"/>
          </a:solidFill>
          <a:ln w="12700">
            <a:miter lim="400000"/>
          </a:ln>
        </p:spPr>
        <p:txBody>
          <a:bodyPr lIns="59013" tIns="59013" rIns="59013" bIns="59013" anchor="ctr"/>
          <a:lstStyle/>
          <a:p>
            <a:pPr defTabSz="590133" hangingPunct="0">
              <a:lnSpc>
                <a:spcPct val="93000"/>
              </a:lnSpc>
              <a:defRPr sz="2200" b="0">
                <a:latin typeface="Arial"/>
                <a:ea typeface="Arial"/>
                <a:cs typeface="Arial"/>
                <a:sym typeface="Arial"/>
              </a:defRPr>
            </a:pPr>
            <a:endParaRPr sz="2200" kern="0">
              <a:solidFill>
                <a:srgbClr val="000000"/>
              </a:solidFill>
              <a:latin typeface="Arial"/>
              <a:ea typeface="Arial"/>
              <a:cs typeface="Arial"/>
              <a:sym typeface="Arial"/>
            </a:endParaRPr>
          </a:p>
        </p:txBody>
      </p:sp>
      <p:sp>
        <p:nvSpPr>
          <p:cNvPr id="159" name="TextBox 46"/>
          <p:cNvSpPr txBox="1"/>
          <p:nvPr/>
        </p:nvSpPr>
        <p:spPr>
          <a:xfrm>
            <a:off x="4781870" y="1651009"/>
            <a:ext cx="3113172" cy="17767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lvl="0" algn="ctr" hangingPunct="0"/>
            <a:r>
              <a:rPr lang="ru-RU" sz="1400" b="1" kern="0" dirty="0" smtClean="0">
                <a:solidFill>
                  <a:schemeClr val="accent1">
                    <a:lumMod val="50000"/>
                  </a:schemeClr>
                </a:solidFill>
                <a:latin typeface="+mn-lt"/>
              </a:rPr>
              <a:t>Методика </a:t>
            </a:r>
            <a:r>
              <a:rPr lang="ru-RU" sz="1400" b="1" kern="0" dirty="0">
                <a:solidFill>
                  <a:schemeClr val="accent1">
                    <a:lumMod val="50000"/>
                  </a:schemeClr>
                </a:solidFill>
                <a:latin typeface="+mn-lt"/>
              </a:rPr>
              <a:t>роботи внутрішнього аудиту </a:t>
            </a:r>
            <a:r>
              <a:rPr lang="ru-RU" sz="1400" i="1" kern="0" dirty="0">
                <a:solidFill>
                  <a:schemeClr val="tx1"/>
                </a:solidFill>
                <a:latin typeface="+mn-lt"/>
              </a:rPr>
              <a:t>(управління </a:t>
            </a:r>
            <a:r>
              <a:rPr lang="uk-UA" sz="1400" i="1" kern="0" dirty="0" smtClean="0">
                <a:solidFill>
                  <a:schemeClr val="tx1"/>
                </a:solidFill>
                <a:latin typeface="+mn-lt"/>
              </a:rPr>
              <a:t>функцією внутрішнього аудиту, планування діяльності з внутрішнього аудиту, планування та виконання аудиторського завдання, звітування про результати внутрішнього аудиту, оцінка </a:t>
            </a:r>
            <a:r>
              <a:rPr lang="ru-RU" sz="1400" i="1" kern="0" dirty="0" smtClean="0">
                <a:solidFill>
                  <a:schemeClr val="tx1"/>
                </a:solidFill>
                <a:latin typeface="+mn-lt"/>
              </a:rPr>
              <a:t>якості </a:t>
            </a:r>
            <a:r>
              <a:rPr lang="ru-RU" sz="1400" i="1" kern="0" dirty="0">
                <a:solidFill>
                  <a:schemeClr val="tx1"/>
                </a:solidFill>
                <a:latin typeface="+mn-lt"/>
              </a:rPr>
              <a:t>внутрішнього аудиту</a:t>
            </a:r>
            <a:r>
              <a:rPr lang="ru-RU" sz="1400" i="1" kern="0" dirty="0" smtClean="0">
                <a:solidFill>
                  <a:schemeClr val="tx1"/>
                </a:solidFill>
                <a:latin typeface="+mn-lt"/>
              </a:rPr>
              <a:t>)</a:t>
            </a:r>
            <a:endParaRPr kumimoji="0" sz="1400" b="0" i="1" u="none" strike="noStrike" kern="0" cap="none" spc="0" normalizeH="0" baseline="0" noProof="0" dirty="0">
              <a:ln>
                <a:noFill/>
              </a:ln>
              <a:solidFill>
                <a:schemeClr val="tx1"/>
              </a:solidFill>
              <a:effectLst/>
              <a:uLnTx/>
              <a:uFillTx/>
              <a:latin typeface="+mn-lt"/>
              <a:sym typeface="Muller Narrow ExtraBold"/>
            </a:endParaRPr>
          </a:p>
        </p:txBody>
      </p:sp>
      <p:sp>
        <p:nvSpPr>
          <p:cNvPr id="160" name="TextBox 46"/>
          <p:cNvSpPr txBox="1"/>
          <p:nvPr/>
        </p:nvSpPr>
        <p:spPr>
          <a:xfrm>
            <a:off x="8344614" y="3450024"/>
            <a:ext cx="2913691" cy="2416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defTabSz="685800">
              <a:defRPr sz="3600" b="0">
                <a:solidFill>
                  <a:srgbClr val="5E5E5E"/>
                </a:solidFill>
                <a:latin typeface="Muller Narrow ExtraBold"/>
                <a:ea typeface="Muller Narrow ExtraBold"/>
                <a:cs typeface="Muller Narrow ExtraBold"/>
                <a:sym typeface="Muller Narrow ExtraBold"/>
              </a:defRPr>
            </a:lvl1pPr>
          </a:lstStyle>
          <a:p>
            <a:pPr lvl="0" algn="ctr" hangingPunct="0"/>
            <a:r>
              <a:rPr lang="uk-UA" sz="1400" b="1" kern="0" dirty="0" smtClean="0">
                <a:solidFill>
                  <a:schemeClr val="accent1">
                    <a:lumMod val="50000"/>
                  </a:schemeClr>
                </a:solidFill>
                <a:latin typeface="+mn-lt"/>
              </a:rPr>
              <a:t>Управління державними фінансами та бухгалтерський облік у державному секторі </a:t>
            </a:r>
            <a:r>
              <a:rPr lang="uk-UA" sz="1400" i="1" kern="0" dirty="0" smtClean="0">
                <a:solidFill>
                  <a:schemeClr val="tx1"/>
                </a:solidFill>
                <a:latin typeface="+mn-lt"/>
              </a:rPr>
              <a:t>(середньострокове бюджетне планування, управління фіскальними ризиками, система публічних </a:t>
            </a:r>
            <a:r>
              <a:rPr lang="uk-UA" sz="1400" i="1" kern="0" dirty="0" err="1" smtClean="0">
                <a:solidFill>
                  <a:schemeClr val="tx1"/>
                </a:solidFill>
                <a:latin typeface="+mn-lt"/>
              </a:rPr>
              <a:t>закупівель</a:t>
            </a:r>
            <a:r>
              <a:rPr lang="uk-UA" sz="1400" i="1" kern="0" dirty="0" smtClean="0">
                <a:solidFill>
                  <a:schemeClr val="tx1"/>
                </a:solidFill>
                <a:latin typeface="+mn-lt"/>
              </a:rPr>
              <a:t>, застосування національних положень (стандартів) бухгалтерського обліку в державному секторі, складання фінансової звітності</a:t>
            </a:r>
            <a:r>
              <a:rPr lang="ru-RU" sz="1400" i="1" kern="0" dirty="0" smtClean="0">
                <a:solidFill>
                  <a:schemeClr val="tx1"/>
                </a:solidFill>
                <a:latin typeface="+mn-lt"/>
              </a:rPr>
              <a:t>)</a:t>
            </a:r>
            <a:endParaRPr kumimoji="0" sz="1400" b="0" i="1" u="none" strike="noStrike" kern="0" cap="none" spc="0" normalizeH="0" baseline="0" noProof="0" dirty="0">
              <a:ln>
                <a:noFill/>
              </a:ln>
              <a:solidFill>
                <a:schemeClr val="tx1"/>
              </a:solidFill>
              <a:effectLst/>
              <a:uLnTx/>
              <a:uFillTx/>
              <a:latin typeface="+mn-lt"/>
              <a:sym typeface="Muller Narrow ExtraBold"/>
            </a:endParaRPr>
          </a:p>
        </p:txBody>
      </p:sp>
      <p:pic>
        <p:nvPicPr>
          <p:cNvPr id="2" name="Рисунок 1"/>
          <p:cNvPicPr>
            <a:picLocks noChangeAspect="1"/>
          </p:cNvPicPr>
          <p:nvPr/>
        </p:nvPicPr>
        <p:blipFill>
          <a:blip r:embed="rId14">
            <a:duotone>
              <a:schemeClr val="accent4">
                <a:shade val="45000"/>
                <a:satMod val="135000"/>
              </a:schemeClr>
              <a:prstClr val="white"/>
            </a:duotone>
          </a:blip>
          <a:stretch>
            <a:fillRect/>
          </a:stretch>
        </p:blipFill>
        <p:spPr>
          <a:xfrm>
            <a:off x="1093427" y="3812801"/>
            <a:ext cx="479926" cy="426141"/>
          </a:xfrm>
          <a:prstGeom prst="rect">
            <a:avLst/>
          </a:prstGeom>
        </p:spPr>
      </p:pic>
      <p:pic>
        <p:nvPicPr>
          <p:cNvPr id="162" name="Рисунок 161"/>
          <p:cNvPicPr>
            <a:picLocks noChangeAspect="1"/>
          </p:cNvPicPr>
          <p:nvPr/>
        </p:nvPicPr>
        <p:blipFill>
          <a:blip r:embed="rId14">
            <a:duotone>
              <a:schemeClr val="accent4">
                <a:shade val="45000"/>
                <a:satMod val="135000"/>
              </a:schemeClr>
              <a:prstClr val="white"/>
            </a:duotone>
          </a:blip>
          <a:stretch>
            <a:fillRect/>
          </a:stretch>
        </p:blipFill>
        <p:spPr>
          <a:xfrm>
            <a:off x="4301944" y="1687947"/>
            <a:ext cx="479926" cy="426141"/>
          </a:xfrm>
          <a:prstGeom prst="rect">
            <a:avLst/>
          </a:prstGeom>
        </p:spPr>
      </p:pic>
      <p:pic>
        <p:nvPicPr>
          <p:cNvPr id="163" name="Рисунок 162"/>
          <p:cNvPicPr>
            <a:picLocks noChangeAspect="1"/>
          </p:cNvPicPr>
          <p:nvPr/>
        </p:nvPicPr>
        <p:blipFill>
          <a:blip r:embed="rId14">
            <a:duotone>
              <a:schemeClr val="accent4">
                <a:shade val="45000"/>
                <a:satMod val="135000"/>
              </a:schemeClr>
              <a:prstClr val="white"/>
            </a:duotone>
          </a:blip>
          <a:stretch>
            <a:fillRect/>
          </a:stretch>
        </p:blipFill>
        <p:spPr>
          <a:xfrm>
            <a:off x="7861149" y="3602864"/>
            <a:ext cx="445780" cy="395822"/>
          </a:xfrm>
          <a:prstGeom prst="rect">
            <a:avLst/>
          </a:prstGeom>
        </p:spPr>
      </p:pic>
      <p:sp>
        <p:nvSpPr>
          <p:cNvPr id="161" name="MH_Other_6"/>
          <p:cNvSpPr>
            <a:spLocks noEditPoints="1"/>
          </p:cNvSpPr>
          <p:nvPr>
            <p:custDataLst>
              <p:tags r:id="rId1"/>
            </p:custDataLst>
          </p:nvPr>
        </p:nvSpPr>
        <p:spPr bwMode="auto">
          <a:xfrm>
            <a:off x="4793136" y="4238942"/>
            <a:ext cx="2265265" cy="1627912"/>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ysClr val="window" lastClr="FFFFFF">
              <a:lumMod val="75000"/>
            </a:sysClr>
          </a:solidFill>
          <a:ln>
            <a:noFill/>
          </a:ln>
        </p:spPr>
        <p:txBody>
          <a:bodyPr lIns="91440" tIns="45720" rIns="91440" bIns="45720"/>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164" name="组合 9"/>
          <p:cNvGrpSpPr/>
          <p:nvPr/>
        </p:nvGrpSpPr>
        <p:grpSpPr>
          <a:xfrm>
            <a:off x="5253211" y="4540083"/>
            <a:ext cx="1337827" cy="1055272"/>
            <a:chOff x="5246064" y="3564418"/>
            <a:chExt cx="1716165" cy="1589522"/>
          </a:xfrm>
          <a:solidFill>
            <a:srgbClr val="18478F"/>
          </a:solidFill>
        </p:grpSpPr>
        <p:sp>
          <p:nvSpPr>
            <p:cNvPr id="165" name="MH_Other_12"/>
            <p:cNvSpPr/>
            <p:nvPr>
              <p:custDataLst>
                <p:tags r:id="rId10"/>
              </p:custDataLst>
            </p:nvPr>
          </p:nvSpPr>
          <p:spPr bwMode="auto">
            <a:xfrm>
              <a:off x="5246064" y="3564418"/>
              <a:ext cx="1700244" cy="1589522"/>
            </a:xfrm>
            <a:prstGeom prst="ellipse">
              <a:avLst/>
            </a:prstGeom>
            <a:grpFill/>
            <a:ln w="19050" cap="flat">
              <a:gradFill>
                <a:gsLst>
                  <a:gs pos="0">
                    <a:sysClr val="window" lastClr="FFFFFF"/>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6" name="MH_Title_1"/>
            <p:cNvSpPr txBox="1">
              <a:spLocks noChangeArrowheads="1"/>
            </p:cNvSpPr>
            <p:nvPr>
              <p:custDataLst>
                <p:tags r:id="rId11"/>
              </p:custDataLst>
            </p:nvPr>
          </p:nvSpPr>
          <p:spPr bwMode="auto">
            <a:xfrm>
              <a:off x="5246064" y="3993109"/>
              <a:ext cx="1716165" cy="7647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170">
                <a:defRPr/>
              </a:pPr>
              <a:r>
                <a:rPr lang="uk-UA" altLang="zh-CN" kern="0" dirty="0" smtClean="0">
                  <a:solidFill>
                    <a:prstClr val="white"/>
                  </a:solidFill>
                  <a:latin typeface="微软雅黑" panose="020B0503020204020204" pitchFamily="34" charset="-122"/>
                  <a:ea typeface="微软雅黑" panose="020B0503020204020204" pitchFamily="34" charset="-122"/>
                  <a:cs typeface="+mn-ea"/>
                  <a:sym typeface="+mn-lt"/>
                </a:rPr>
                <a:t>ТЕМИ</a:t>
              </a:r>
              <a:endParaRPr lang="zh-CN" altLang="en-US"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67" name="组合 13"/>
          <p:cNvGrpSpPr/>
          <p:nvPr/>
        </p:nvGrpSpPr>
        <p:grpSpPr>
          <a:xfrm>
            <a:off x="3942229" y="5078528"/>
            <a:ext cx="933441" cy="732868"/>
            <a:chOff x="2810728" y="3427868"/>
            <a:chExt cx="753705" cy="766147"/>
          </a:xfrm>
        </p:grpSpPr>
        <p:pic>
          <p:nvPicPr>
            <p:cNvPr id="168" name="MH_Other_5"/>
            <p:cNvPicPr>
              <a:picLocks noChangeAspect="1"/>
            </p:cNvPicPr>
            <p:nvPr>
              <p:custDataLst>
                <p:tags r:id="rId9"/>
              </p:custDataLst>
            </p:nvPr>
          </p:nvPicPr>
          <p:blipFill>
            <a:blip r:embed="rId15" cstate="screen">
              <a:extLst>
                <a:ext uri="{28A0092B-C50C-407E-A947-70E740481C1C}">
                  <a14:useLocalDpi xmlns:a14="http://schemas.microsoft.com/office/drawing/2010/main"/>
                </a:ext>
              </a:extLst>
            </a:blip>
            <a:stretch>
              <a:fillRect/>
            </a:stretch>
          </p:blipFill>
          <p:spPr>
            <a:xfrm>
              <a:off x="2810728" y="3427868"/>
              <a:ext cx="753705" cy="766147"/>
            </a:xfrm>
            <a:prstGeom prst="rect">
              <a:avLst/>
            </a:prstGeom>
            <a:effectLst>
              <a:outerShdw blurRad="50800" dist="38100" dir="8100000" sx="102000" sy="102000" algn="tr" rotWithShape="0">
                <a:prstClr val="black">
                  <a:alpha val="40000"/>
                </a:prstClr>
              </a:outerShdw>
            </a:effectLst>
          </p:spPr>
        </p:pic>
        <p:sp>
          <p:nvSpPr>
            <p:cNvPr id="169" name="Freeform 458"/>
            <p:cNvSpPr/>
            <p:nvPr/>
          </p:nvSpPr>
          <p:spPr bwMode="auto">
            <a:xfrm>
              <a:off x="3077001" y="3685846"/>
              <a:ext cx="219089" cy="250192"/>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rgbClr val="18478F"/>
            </a:solidFill>
            <a:ln>
              <a:noFill/>
            </a:ln>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70" name="组合 12"/>
          <p:cNvGrpSpPr/>
          <p:nvPr/>
        </p:nvGrpSpPr>
        <p:grpSpPr>
          <a:xfrm>
            <a:off x="4249837" y="3825527"/>
            <a:ext cx="934725" cy="733860"/>
            <a:chOff x="3106197" y="2292644"/>
            <a:chExt cx="754742" cy="767183"/>
          </a:xfrm>
        </p:grpSpPr>
        <p:pic>
          <p:nvPicPr>
            <p:cNvPr id="172" name="MH_Other_1"/>
            <p:cNvPicPr>
              <a:picLocks noChangeAspect="1"/>
            </p:cNvPicPr>
            <p:nvPr>
              <p:custDataLst>
                <p:tags r:id="rId8"/>
              </p:custDataLst>
            </p:nvPr>
          </p:nvPicPr>
          <p:blipFill>
            <a:blip r:embed="rId15" cstate="screen">
              <a:extLst>
                <a:ext uri="{28A0092B-C50C-407E-A947-70E740481C1C}">
                  <a14:useLocalDpi xmlns:a14="http://schemas.microsoft.com/office/drawing/2010/main"/>
                </a:ext>
              </a:extLst>
            </a:blip>
            <a:stretch>
              <a:fillRect/>
            </a:stretch>
          </p:blipFill>
          <p:spPr>
            <a:xfrm>
              <a:off x="3106197" y="2292644"/>
              <a:ext cx="754742" cy="767183"/>
            </a:xfrm>
            <a:prstGeom prst="rect">
              <a:avLst/>
            </a:prstGeom>
            <a:effectLst>
              <a:outerShdw blurRad="50800" dist="38100" dir="8100000" sx="102000" sy="102000" algn="tr" rotWithShape="0">
                <a:prstClr val="black">
                  <a:alpha val="40000"/>
                </a:prstClr>
              </a:outerShdw>
            </a:effectLst>
          </p:spPr>
        </p:pic>
        <p:grpSp>
          <p:nvGrpSpPr>
            <p:cNvPr id="173" name="组合 27"/>
            <p:cNvGrpSpPr/>
            <p:nvPr/>
          </p:nvGrpSpPr>
          <p:grpSpPr>
            <a:xfrm>
              <a:off x="3358471" y="2555872"/>
              <a:ext cx="250194" cy="240726"/>
              <a:chOff x="7156593" y="1239730"/>
              <a:chExt cx="293688" cy="282574"/>
            </a:xfrm>
            <a:solidFill>
              <a:srgbClr val="005A9E"/>
            </a:solidFill>
          </p:grpSpPr>
          <p:sp>
            <p:nvSpPr>
              <p:cNvPr id="174"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75"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grpSp>
        <p:nvGrpSpPr>
          <p:cNvPr id="176" name="组合 11"/>
          <p:cNvGrpSpPr/>
          <p:nvPr/>
        </p:nvGrpSpPr>
        <p:grpSpPr>
          <a:xfrm>
            <a:off x="5455403" y="3354202"/>
            <a:ext cx="933441" cy="732868"/>
            <a:chOff x="4177143" y="1717257"/>
            <a:chExt cx="753705" cy="766147"/>
          </a:xfrm>
        </p:grpSpPr>
        <p:pic>
          <p:nvPicPr>
            <p:cNvPr id="177" name="MH_Other_2"/>
            <p:cNvPicPr>
              <a:picLocks noChangeAspect="1"/>
            </p:cNvPicPr>
            <p:nvPr>
              <p:custDataLst>
                <p:tags r:id="rId7"/>
              </p:custDataLst>
            </p:nvPr>
          </p:nvPicPr>
          <p:blipFill>
            <a:blip r:embed="rId15" cstate="screen">
              <a:extLst>
                <a:ext uri="{28A0092B-C50C-407E-A947-70E740481C1C}">
                  <a14:useLocalDpi xmlns:a14="http://schemas.microsoft.com/office/drawing/2010/main"/>
                </a:ext>
              </a:extLst>
            </a:blip>
            <a:stretch>
              <a:fillRect/>
            </a:stretch>
          </p:blipFill>
          <p:spPr>
            <a:xfrm>
              <a:off x="4177143" y="1717257"/>
              <a:ext cx="753705" cy="766147"/>
            </a:xfrm>
            <a:prstGeom prst="rect">
              <a:avLst/>
            </a:prstGeom>
            <a:effectLst>
              <a:outerShdw blurRad="50800" dist="38100" dir="8100000" sx="102000" sy="102000" algn="tr" rotWithShape="0">
                <a:prstClr val="black">
                  <a:alpha val="40000"/>
                </a:prstClr>
              </a:outerShdw>
            </a:effectLst>
          </p:spPr>
        </p:pic>
        <p:grpSp>
          <p:nvGrpSpPr>
            <p:cNvPr id="178" name="组合 32"/>
            <p:cNvGrpSpPr/>
            <p:nvPr/>
          </p:nvGrpSpPr>
          <p:grpSpPr>
            <a:xfrm>
              <a:off x="4444745" y="1995478"/>
              <a:ext cx="229907" cy="174458"/>
              <a:chOff x="10269681" y="2490680"/>
              <a:chExt cx="269875" cy="204787"/>
            </a:xfrm>
            <a:solidFill>
              <a:sysClr val="window" lastClr="FFFFFF">
                <a:lumMod val="65000"/>
              </a:sysClr>
            </a:solidFill>
          </p:grpSpPr>
          <p:sp>
            <p:nvSpPr>
              <p:cNvPr id="179"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80" name="Rectangle 383"/>
              <p:cNvSpPr>
                <a:spLocks noChangeArrowheads="1"/>
              </p:cNvSpPr>
              <p:nvPr/>
            </p:nvSpPr>
            <p:spPr bwMode="auto">
              <a:xfrm>
                <a:off x="10301431" y="2538305"/>
                <a:ext cx="41275" cy="130175"/>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81" name="Rectangle 384"/>
              <p:cNvSpPr>
                <a:spLocks noChangeArrowheads="1"/>
              </p:cNvSpPr>
              <p:nvPr/>
            </p:nvSpPr>
            <p:spPr bwMode="auto">
              <a:xfrm>
                <a:off x="10361756" y="2490680"/>
                <a:ext cx="36513" cy="177800"/>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82" name="Rectangle 385"/>
              <p:cNvSpPr>
                <a:spLocks noChangeArrowheads="1"/>
              </p:cNvSpPr>
              <p:nvPr/>
            </p:nvSpPr>
            <p:spPr bwMode="auto">
              <a:xfrm>
                <a:off x="10414143" y="2547830"/>
                <a:ext cx="41275" cy="120650"/>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83" name="Rectangle 386"/>
              <p:cNvSpPr>
                <a:spLocks noChangeArrowheads="1"/>
              </p:cNvSpPr>
              <p:nvPr/>
            </p:nvSpPr>
            <p:spPr bwMode="auto">
              <a:xfrm>
                <a:off x="10474468" y="2587517"/>
                <a:ext cx="36513" cy="80962"/>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pic>
        <p:nvPicPr>
          <p:cNvPr id="184" name="MH_Other_3"/>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tretch>
            <a:fillRect/>
          </a:stretch>
        </p:blipFill>
        <p:spPr>
          <a:xfrm>
            <a:off x="6713309" y="3742247"/>
            <a:ext cx="881299" cy="895826"/>
          </a:xfrm>
          <a:prstGeom prst="rect">
            <a:avLst/>
          </a:prstGeom>
          <a:effectLst>
            <a:outerShdw blurRad="50800" dist="38100" dir="8100000" sx="102000" sy="102000" algn="tr" rotWithShape="0">
              <a:prstClr val="black">
                <a:alpha val="40000"/>
              </a:prstClr>
            </a:outerShdw>
          </a:effectLst>
        </p:spPr>
      </p:pic>
      <p:grpSp>
        <p:nvGrpSpPr>
          <p:cNvPr id="185" name="组合 8"/>
          <p:cNvGrpSpPr/>
          <p:nvPr/>
        </p:nvGrpSpPr>
        <p:grpSpPr>
          <a:xfrm>
            <a:off x="7037942" y="5053110"/>
            <a:ext cx="933442" cy="732868"/>
            <a:chOff x="5583992" y="3427868"/>
            <a:chExt cx="753706" cy="766147"/>
          </a:xfrm>
        </p:grpSpPr>
        <p:pic>
          <p:nvPicPr>
            <p:cNvPr id="186" name="MH_Other_4"/>
            <p:cNvPicPr>
              <a:picLocks noChangeAspect="1"/>
            </p:cNvPicPr>
            <p:nvPr>
              <p:custDataLst>
                <p:tags r:id="rId6"/>
              </p:custDataLst>
            </p:nvPr>
          </p:nvPicPr>
          <p:blipFill>
            <a:blip r:embed="rId15" cstate="screen">
              <a:extLst>
                <a:ext uri="{28A0092B-C50C-407E-A947-70E740481C1C}">
                  <a14:useLocalDpi xmlns:a14="http://schemas.microsoft.com/office/drawing/2010/main"/>
                </a:ext>
              </a:extLst>
            </a:blip>
            <a:stretch>
              <a:fillRect/>
            </a:stretch>
          </p:blipFill>
          <p:spPr>
            <a:xfrm>
              <a:off x="5583992" y="3427868"/>
              <a:ext cx="753706" cy="766147"/>
            </a:xfrm>
            <a:prstGeom prst="rect">
              <a:avLst/>
            </a:prstGeom>
            <a:effectLst>
              <a:outerShdw blurRad="50800" dist="38100" dir="8100000" sx="102000" sy="102000" algn="tr" rotWithShape="0">
                <a:prstClr val="black">
                  <a:alpha val="40000"/>
                </a:prstClr>
              </a:outerShdw>
            </a:effectLst>
          </p:spPr>
        </p:pic>
        <p:grpSp>
          <p:nvGrpSpPr>
            <p:cNvPr id="187" name="组合 43"/>
            <p:cNvGrpSpPr/>
            <p:nvPr/>
          </p:nvGrpSpPr>
          <p:grpSpPr>
            <a:xfrm>
              <a:off x="5850655" y="3687630"/>
              <a:ext cx="234893" cy="234893"/>
              <a:chOff x="2996839" y="1292034"/>
              <a:chExt cx="275727" cy="275728"/>
            </a:xfrm>
            <a:solidFill>
              <a:sysClr val="window" lastClr="FFFFFF">
                <a:lumMod val="65000"/>
              </a:sysClr>
            </a:solidFill>
          </p:grpSpPr>
          <p:sp>
            <p:nvSpPr>
              <p:cNvPr id="188"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18478F"/>
              </a:solidFill>
              <a:ln>
                <a:noFill/>
              </a:ln>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89"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18478F"/>
              </a:solidFill>
              <a:ln>
                <a:noFill/>
              </a:ln>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90"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18478F"/>
              </a:solidFill>
              <a:ln>
                <a:noFill/>
              </a:ln>
            </p:spPr>
            <p:txBody>
              <a:bodyPr vert="horz" wrap="square" lIns="121920" tIns="60960" rIns="121920" bIns="60960" numCol="1" anchor="t" anchorCtr="0" compatLnSpc="1"/>
              <a:lstStyle/>
              <a:p>
                <a:pPr defTabSz="121917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sp>
        <p:nvSpPr>
          <p:cNvPr id="191" name="MH_SubTitle_1"/>
          <p:cNvSpPr txBox="1">
            <a:spLocks noChangeArrowheads="1"/>
          </p:cNvSpPr>
          <p:nvPr>
            <p:custDataLst>
              <p:tags r:id="rId3"/>
            </p:custDataLst>
          </p:nvPr>
        </p:nvSpPr>
        <p:spPr bwMode="auto">
          <a:xfrm>
            <a:off x="8216245" y="1702403"/>
            <a:ext cx="3010369" cy="156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fontAlgn="base">
              <a:spcBef>
                <a:spcPct val="0"/>
              </a:spcBef>
              <a:spcAft>
                <a:spcPct val="0"/>
              </a:spcAft>
            </a:pPr>
            <a:r>
              <a:rPr lang="uk-UA" altLang="zh-CN" sz="1400" b="1" dirty="0" smtClean="0">
                <a:solidFill>
                  <a:schemeClr val="accent1">
                    <a:lumMod val="50000"/>
                  </a:schemeClr>
                </a:solidFill>
                <a:latin typeface="Calibri" panose="020F0502020204030204"/>
                <a:cs typeface="+mn-ea"/>
                <a:sym typeface="+mn-lt"/>
              </a:rPr>
              <a:t>Навички та техніки внутрішнього аудиту </a:t>
            </a:r>
            <a:r>
              <a:rPr lang="uk-UA" altLang="zh-CN" sz="1400" i="1" dirty="0" smtClean="0">
                <a:latin typeface="Calibri" panose="020F0502020204030204"/>
                <a:cs typeface="+mn-ea"/>
                <a:sym typeface="+mn-lt"/>
              </a:rPr>
              <a:t>(кількісні та якісні методи (статистичні методи, аналітичний огляд, опитувальники, інтерв’ю, побудова блок-схем, аналіз причинно-наслідкових зв’язків, ІТ-інструменти</a:t>
            </a:r>
            <a:r>
              <a:rPr lang="ru-RU" altLang="zh-CN" sz="1400" i="1" dirty="0" smtClean="0">
                <a:latin typeface="Calibri" panose="020F0502020204030204"/>
                <a:cs typeface="+mn-ea"/>
                <a:sym typeface="+mn-lt"/>
              </a:rPr>
              <a:t>))</a:t>
            </a:r>
            <a:endParaRPr lang="ru-RU" altLang="zh-CN" sz="1400" i="1" dirty="0">
              <a:latin typeface="Calibri" panose="020F0502020204030204"/>
              <a:cs typeface="+mn-ea"/>
              <a:sym typeface="+mn-lt"/>
            </a:endParaRPr>
          </a:p>
        </p:txBody>
      </p:sp>
      <p:sp>
        <p:nvSpPr>
          <p:cNvPr id="193" name="MH_SubTitle_1"/>
          <p:cNvSpPr txBox="1">
            <a:spLocks noChangeArrowheads="1"/>
          </p:cNvSpPr>
          <p:nvPr>
            <p:custDataLst>
              <p:tags r:id="rId4"/>
            </p:custDataLst>
          </p:nvPr>
        </p:nvSpPr>
        <p:spPr bwMode="auto">
          <a:xfrm>
            <a:off x="1355631" y="1714091"/>
            <a:ext cx="3039263" cy="19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fontAlgn="base">
              <a:spcBef>
                <a:spcPct val="0"/>
              </a:spcBef>
              <a:spcAft>
                <a:spcPct val="0"/>
              </a:spcAft>
            </a:pPr>
            <a:r>
              <a:rPr lang="uk-UA" altLang="zh-CN" sz="1400" b="1" dirty="0" smtClean="0">
                <a:solidFill>
                  <a:schemeClr val="accent1">
                    <a:lumMod val="50000"/>
                  </a:schemeClr>
                </a:solidFill>
                <a:latin typeface="Calibri" panose="020F0502020204030204"/>
                <a:cs typeface="+mn-ea"/>
                <a:sym typeface="+mn-lt"/>
              </a:rPr>
              <a:t>Основи внутрішнього аудиту </a:t>
            </a:r>
            <a:r>
              <a:rPr lang="uk-UA" altLang="zh-CN" sz="1400" i="1" dirty="0" smtClean="0">
                <a:latin typeface="Calibri" panose="020F0502020204030204"/>
                <a:cs typeface="+mn-ea"/>
                <a:sym typeface="+mn-lt"/>
              </a:rPr>
              <a:t>(нормативно-правове регулювання діяльності з внутрішнього аудиту в Україні; міжнародні стандарти професійної </a:t>
            </a:r>
            <a:r>
              <a:rPr lang="ru-RU" altLang="zh-CN" sz="1400" i="1" dirty="0" smtClean="0">
                <a:latin typeface="Calibri" panose="020F0502020204030204"/>
                <a:cs typeface="+mn-ea"/>
                <a:sym typeface="+mn-lt"/>
              </a:rPr>
              <a:t>практики </a:t>
            </a:r>
            <a:r>
              <a:rPr lang="ru-RU" altLang="zh-CN" sz="1400" i="1" dirty="0">
                <a:latin typeface="Calibri" panose="020F0502020204030204"/>
                <a:cs typeface="+mn-ea"/>
                <a:sym typeface="+mn-lt"/>
              </a:rPr>
              <a:t>внутрішнього аудиту (</a:t>
            </a:r>
            <a:r>
              <a:rPr lang="en-GB" altLang="zh-CN" sz="1400" i="1" dirty="0">
                <a:latin typeface="Calibri" panose="020F0502020204030204"/>
                <a:cs typeface="+mn-ea"/>
                <a:sym typeface="+mn-lt"/>
              </a:rPr>
              <a:t>IPPF), </a:t>
            </a:r>
            <a:r>
              <a:rPr lang="uk-UA" altLang="zh-CN" sz="1400" i="1" dirty="0" smtClean="0">
                <a:latin typeface="Calibri" panose="020F0502020204030204"/>
                <a:cs typeface="+mn-ea"/>
                <a:sym typeface="+mn-lt"/>
              </a:rPr>
              <a:t>підготовлені Інститутом</a:t>
            </a:r>
            <a:r>
              <a:rPr lang="ru-RU" altLang="zh-CN" sz="1400" i="1" dirty="0" smtClean="0">
                <a:latin typeface="Calibri" panose="020F0502020204030204"/>
                <a:cs typeface="+mn-ea"/>
                <a:sym typeface="+mn-lt"/>
              </a:rPr>
              <a:t> </a:t>
            </a:r>
            <a:r>
              <a:rPr lang="uk-UA" altLang="zh-CN" sz="1400" i="1" dirty="0" smtClean="0">
                <a:latin typeface="Calibri" panose="020F0502020204030204"/>
                <a:cs typeface="+mn-ea"/>
                <a:sym typeface="+mn-lt"/>
              </a:rPr>
              <a:t>внутрішніх аудиторів </a:t>
            </a:r>
            <a:r>
              <a:rPr lang="ru-RU" altLang="zh-CN" sz="1400" i="1" dirty="0" smtClean="0">
                <a:latin typeface="Calibri" panose="020F0502020204030204"/>
                <a:cs typeface="+mn-ea"/>
                <a:sym typeface="+mn-lt"/>
              </a:rPr>
              <a:t>(</a:t>
            </a:r>
            <a:r>
              <a:rPr lang="en-GB" altLang="zh-CN" sz="1400" i="1" dirty="0">
                <a:latin typeface="Calibri" panose="020F0502020204030204"/>
                <a:cs typeface="+mn-ea"/>
                <a:sym typeface="+mn-lt"/>
              </a:rPr>
              <a:t>IIA); </a:t>
            </a:r>
            <a:r>
              <a:rPr lang="uk-UA" altLang="zh-CN" sz="1400" i="1" dirty="0" smtClean="0">
                <a:latin typeface="Calibri" panose="020F0502020204030204"/>
                <a:cs typeface="+mn-ea"/>
                <a:sym typeface="+mn-lt"/>
              </a:rPr>
              <a:t>етичні принципи професійної діяльності </a:t>
            </a:r>
            <a:r>
              <a:rPr lang="ru-RU" altLang="zh-CN" sz="1400" i="1" dirty="0" smtClean="0">
                <a:latin typeface="Calibri" panose="020F0502020204030204"/>
                <a:cs typeface="+mn-ea"/>
                <a:sym typeface="+mn-lt"/>
              </a:rPr>
              <a:t>з </a:t>
            </a:r>
            <a:r>
              <a:rPr lang="ru-RU" altLang="zh-CN" sz="1400" i="1" dirty="0">
                <a:latin typeface="Calibri" panose="020F0502020204030204"/>
                <a:cs typeface="+mn-ea"/>
                <a:sym typeface="+mn-lt"/>
              </a:rPr>
              <a:t>внутрішнього </a:t>
            </a:r>
            <a:r>
              <a:rPr lang="ru-RU" altLang="zh-CN" sz="1400" i="1" dirty="0" smtClean="0">
                <a:latin typeface="Calibri" panose="020F0502020204030204"/>
                <a:cs typeface="+mn-ea"/>
                <a:sym typeface="+mn-lt"/>
              </a:rPr>
              <a:t>аудиту)</a:t>
            </a:r>
            <a:endParaRPr lang="ru-RU" altLang="zh-CN" sz="1400" i="1" dirty="0">
              <a:latin typeface="Calibri" panose="020F0502020204030204"/>
              <a:cs typeface="+mn-ea"/>
              <a:sym typeface="+mn-lt"/>
            </a:endParaRPr>
          </a:p>
        </p:txBody>
      </p:sp>
      <p:sp>
        <p:nvSpPr>
          <p:cNvPr id="194" name="MH_SubTitle_1"/>
          <p:cNvSpPr txBox="1">
            <a:spLocks noChangeArrowheads="1"/>
          </p:cNvSpPr>
          <p:nvPr>
            <p:custDataLst>
              <p:tags r:id="rId5"/>
            </p:custDataLst>
          </p:nvPr>
        </p:nvSpPr>
        <p:spPr bwMode="auto">
          <a:xfrm>
            <a:off x="1199460" y="3887833"/>
            <a:ext cx="2680693" cy="197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fontAlgn="base">
              <a:spcBef>
                <a:spcPct val="0"/>
              </a:spcBef>
              <a:spcAft>
                <a:spcPct val="0"/>
              </a:spcAft>
            </a:pPr>
            <a:r>
              <a:rPr lang="uk-UA" altLang="zh-CN" sz="1400" b="1" dirty="0" smtClean="0">
                <a:solidFill>
                  <a:schemeClr val="accent1">
                    <a:lumMod val="50000"/>
                  </a:schemeClr>
                </a:solidFill>
                <a:latin typeface="Calibri" panose="020F0502020204030204"/>
                <a:cs typeface="+mn-ea"/>
                <a:sym typeface="+mn-lt"/>
              </a:rPr>
              <a:t>Система державного внутрішнього фінансового контролю </a:t>
            </a:r>
            <a:r>
              <a:rPr lang="uk-UA" altLang="zh-CN" sz="1400" i="1" dirty="0" smtClean="0">
                <a:latin typeface="Calibri" panose="020F0502020204030204"/>
                <a:cs typeface="+mn-ea"/>
                <a:sym typeface="+mn-lt"/>
              </a:rPr>
              <a:t>(загальна концепція державного внутрішнього фінансового контролю, його складові та їх характеристика;  роль внутрішнього аудиту; внутрішній контроль та управління ризиками</a:t>
            </a:r>
            <a:r>
              <a:rPr lang="ru-RU" altLang="zh-CN" sz="1400" i="1" dirty="0" smtClean="0">
                <a:latin typeface="Calibri" panose="020F0502020204030204"/>
                <a:cs typeface="+mn-ea"/>
                <a:sym typeface="+mn-lt"/>
              </a:rPr>
              <a:t>)</a:t>
            </a:r>
            <a:endParaRPr lang="ru-RU" altLang="zh-CN" sz="1400" i="1" dirty="0">
              <a:latin typeface="Calibri" panose="020F0502020204030204"/>
              <a:cs typeface="+mn-ea"/>
              <a:sym typeface="+mn-lt"/>
            </a:endParaRPr>
          </a:p>
        </p:txBody>
      </p:sp>
      <p:pic>
        <p:nvPicPr>
          <p:cNvPr id="195" name="Рисунок 194"/>
          <p:cNvPicPr>
            <a:picLocks noChangeAspect="1"/>
          </p:cNvPicPr>
          <p:nvPr/>
        </p:nvPicPr>
        <p:blipFill>
          <a:blip r:embed="rId16"/>
          <a:stretch>
            <a:fillRect/>
          </a:stretch>
        </p:blipFill>
        <p:spPr>
          <a:xfrm>
            <a:off x="6999074" y="4010323"/>
            <a:ext cx="305790" cy="334103"/>
          </a:xfrm>
          <a:prstGeom prst="rect">
            <a:avLst/>
          </a:prstGeom>
        </p:spPr>
      </p:pic>
      <p:pic>
        <p:nvPicPr>
          <p:cNvPr id="196" name="Рисунок 195"/>
          <p:cNvPicPr>
            <a:picLocks noChangeAspect="1"/>
          </p:cNvPicPr>
          <p:nvPr/>
        </p:nvPicPr>
        <p:blipFill>
          <a:blip r:embed="rId14">
            <a:duotone>
              <a:schemeClr val="accent4">
                <a:shade val="45000"/>
                <a:satMod val="135000"/>
              </a:schemeClr>
              <a:prstClr val="white"/>
            </a:duotone>
          </a:blip>
          <a:stretch>
            <a:fillRect/>
          </a:stretch>
        </p:blipFill>
        <p:spPr>
          <a:xfrm>
            <a:off x="1006171" y="1673458"/>
            <a:ext cx="479926" cy="426141"/>
          </a:xfrm>
          <a:prstGeom prst="rect">
            <a:avLst/>
          </a:prstGeom>
        </p:spPr>
      </p:pic>
      <p:pic>
        <p:nvPicPr>
          <p:cNvPr id="3" name="Рисунок 2"/>
          <p:cNvPicPr>
            <a:picLocks noChangeAspect="1"/>
          </p:cNvPicPr>
          <p:nvPr/>
        </p:nvPicPr>
        <p:blipFill>
          <a:blip r:embed="rId17"/>
          <a:stretch>
            <a:fillRect/>
          </a:stretch>
        </p:blipFill>
        <p:spPr>
          <a:xfrm>
            <a:off x="7951591" y="1703325"/>
            <a:ext cx="445047" cy="396274"/>
          </a:xfrm>
          <a:prstGeom prst="rect">
            <a:avLst/>
          </a:prstGeom>
        </p:spPr>
      </p:pic>
    </p:spTree>
    <p:extLst>
      <p:ext uri="{BB962C8B-B14F-4D97-AF65-F5344CB8AC3E}">
        <p14:creationId xmlns:p14="http://schemas.microsoft.com/office/powerpoint/2010/main" val="19796752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6"/>
</p:tagLst>
</file>

<file path=ppt/tags/tag1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2"/>
</p:tagLst>
</file>

<file path=ppt/tags/tag1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ISLIDE.VECTOR" val="49dd8653-174d-436d-8999-1f827691341e"/>
</p:tagLst>
</file>

<file path=ppt/tags/tag13.xml><?xml version="1.0" encoding="utf-8"?>
<p:tagLst xmlns:a="http://schemas.openxmlformats.org/drawingml/2006/main" xmlns:r="http://schemas.openxmlformats.org/officeDocument/2006/relationships" xmlns:p="http://schemas.openxmlformats.org/presentationml/2006/main">
  <p:tag name="ISLIDE.VECTOR" val="4906c575-3c68-469c-8214-c5af1f1e4ba5"/>
</p:tagLst>
</file>

<file path=ppt/tags/tag14.xml><?xml version="1.0" encoding="utf-8"?>
<p:tagLst xmlns:a="http://schemas.openxmlformats.org/drawingml/2006/main" xmlns:r="http://schemas.openxmlformats.org/officeDocument/2006/relationships" xmlns:p="http://schemas.openxmlformats.org/presentationml/2006/main">
  <p:tag name="ISLIDE.VECTOR" val="eb219325-f972-4cdf-aff3-1d0d720cc809"/>
</p:tagLst>
</file>

<file path=ppt/tags/tag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3849</TotalTime>
  <Words>1549</Words>
  <Application>Microsoft Office PowerPoint</Application>
  <PresentationFormat>Широкий екран</PresentationFormat>
  <Paragraphs>191</Paragraphs>
  <Slides>17</Slides>
  <Notes>1</Notes>
  <HiddenSlides>0</HiddenSlides>
  <MMClips>0</MMClips>
  <ScaleCrop>false</ScaleCrop>
  <HeadingPairs>
    <vt:vector size="6" baseType="variant">
      <vt:variant>
        <vt:lpstr>Використані шрифти</vt:lpstr>
      </vt:variant>
      <vt:variant>
        <vt:i4>20</vt:i4>
      </vt:variant>
      <vt:variant>
        <vt:lpstr>Тема</vt:lpstr>
      </vt:variant>
      <vt:variant>
        <vt:i4>1</vt:i4>
      </vt:variant>
      <vt:variant>
        <vt:lpstr>Заголовки слайдів</vt:lpstr>
      </vt:variant>
      <vt:variant>
        <vt:i4>17</vt:i4>
      </vt:variant>
    </vt:vector>
  </HeadingPairs>
  <TitlesOfParts>
    <vt:vector size="38" baseType="lpstr">
      <vt:lpstr>맑은 고딕</vt:lpstr>
      <vt:lpstr>微软雅黑</vt:lpstr>
      <vt:lpstr>宋体</vt:lpstr>
      <vt:lpstr>Arial</vt:lpstr>
      <vt:lpstr>Arial Black</vt:lpstr>
      <vt:lpstr>Arial Narrow</vt:lpstr>
      <vt:lpstr>Calibri</vt:lpstr>
      <vt:lpstr>Calibri Light</vt:lpstr>
      <vt:lpstr>Cambria</vt:lpstr>
      <vt:lpstr>等线</vt:lpstr>
      <vt:lpstr>e-Ukraine Bold</vt:lpstr>
      <vt:lpstr>e-Ukraine UltraLight</vt:lpstr>
      <vt:lpstr>Gill Sans</vt:lpstr>
      <vt:lpstr>Helvetica Neue Medium</vt:lpstr>
      <vt:lpstr>Muller Narrow ExtraBold</vt:lpstr>
      <vt:lpstr>Muller Narrow Light</vt:lpstr>
      <vt:lpstr>Open Sans</vt:lpstr>
      <vt:lpstr>Roboto</vt:lpstr>
      <vt:lpstr>Times New Roman</vt:lpstr>
      <vt:lpstr>Wingdings</vt:lpstr>
      <vt:lpstr>Office Theme</vt:lpstr>
      <vt:lpstr>Механізм проведення національної сертифікації внутрішніх аудиторів</vt:lpstr>
      <vt:lpstr>Презентація PowerPoint</vt:lpstr>
      <vt:lpstr>Створені передумови для запровадження національної сертифікації внутрішніх аудиторів:</vt:lpstr>
      <vt:lpstr>Рекомендується першочергове проходження сертифікації для:</vt:lpstr>
      <vt:lpstr>Етапи проведення сертифікації</vt:lpstr>
      <vt:lpstr> Реєстрація для проходження сертифікації</vt:lpstr>
      <vt:lpstr>Пакет документів для реєстрації для проходження сертифікації</vt:lpstr>
      <vt:lpstr>Підстави для відмови в реєстрації для участі в сертифікації:</vt:lpstr>
      <vt:lpstr>Структура рекомендованої програми підготовки до кваліфікаційного іспиту:</vt:lpstr>
      <vt:lpstr>Організація та проведення навчання за програмою підготовки до сертифікації</vt:lpstr>
      <vt:lpstr>Проведення кваліфікаційного іспиту</vt:lpstr>
      <vt:lpstr>Вимоги до проведення кваліфікаційного іспиту</vt:lpstr>
      <vt:lpstr>Визначення результатів кваліфікаційного іспиту</vt:lpstr>
      <vt:lpstr>Корекційне обстеження</vt:lpstr>
      <vt:lpstr>Видача сертифіката внутрішнього аудитора</vt:lpstr>
      <vt:lpstr>Постійне підвищення кваліфікації сертифікованими внутрішніми аудиторами</vt:lpstr>
      <vt:lpstr>Переваги від проходження сертифікації:</vt:lpstr>
    </vt:vector>
  </TitlesOfParts>
  <Company>Minfin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Трощій Ірина Олегівна</dc:creator>
  <cp:lastModifiedBy>Кудрик Галина Петрівна</cp:lastModifiedBy>
  <cp:revision>362</cp:revision>
  <cp:lastPrinted>2018-09-04T10:59:37Z</cp:lastPrinted>
  <dcterms:created xsi:type="dcterms:W3CDTF">2017-06-08T12:07:24Z</dcterms:created>
  <dcterms:modified xsi:type="dcterms:W3CDTF">2023-08-23T12:24:37Z</dcterms:modified>
</cp:coreProperties>
</file>