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91" r:id="rId1"/>
    <p:sldMasterId id="2147484258" r:id="rId2"/>
    <p:sldMasterId id="2147484360" r:id="rId3"/>
    <p:sldMasterId id="2147484369" r:id="rId4"/>
  </p:sldMasterIdLst>
  <p:notesMasterIdLst>
    <p:notesMasterId r:id="rId21"/>
  </p:notesMasterIdLst>
  <p:sldIdLst>
    <p:sldId id="290" r:id="rId5"/>
    <p:sldId id="327" r:id="rId6"/>
    <p:sldId id="313" r:id="rId7"/>
    <p:sldId id="324" r:id="rId8"/>
    <p:sldId id="325" r:id="rId9"/>
    <p:sldId id="326" r:id="rId10"/>
    <p:sldId id="315" r:id="rId11"/>
    <p:sldId id="314" r:id="rId12"/>
    <p:sldId id="316" r:id="rId13"/>
    <p:sldId id="320" r:id="rId14"/>
    <p:sldId id="321" r:id="rId15"/>
    <p:sldId id="322" r:id="rId16"/>
    <p:sldId id="323" r:id="rId17"/>
    <p:sldId id="318" r:id="rId18"/>
    <p:sldId id="328" r:id="rId19"/>
    <p:sldId id="292" r:id="rId20"/>
  </p:sldIdLst>
  <p:sldSz cx="9144000" cy="6858000" type="screen4x3"/>
  <p:notesSz cx="6858000" cy="9144000"/>
  <p:defaultTextStyle>
    <a:defPPr>
      <a:defRPr lang="nl-NL"/>
    </a:defPPr>
    <a:lvl1pPr algn="l" rtl="0" eaLnBrk="0" fontAlgn="base" hangingPunct="0">
      <a:spcBef>
        <a:spcPct val="0"/>
      </a:spcBef>
      <a:spcAft>
        <a:spcPct val="0"/>
      </a:spcAft>
      <a:defRPr sz="2600" kern="1200">
        <a:solidFill>
          <a:srgbClr val="000000"/>
        </a:solidFill>
        <a:latin typeface="Verdana" pitchFamily="34" charset="0"/>
        <a:ea typeface="+mn-ea"/>
        <a:cs typeface="Arial" charset="0"/>
      </a:defRPr>
    </a:lvl1pPr>
    <a:lvl2pPr marL="457200" algn="l" rtl="0" eaLnBrk="0" fontAlgn="base" hangingPunct="0">
      <a:spcBef>
        <a:spcPct val="0"/>
      </a:spcBef>
      <a:spcAft>
        <a:spcPct val="0"/>
      </a:spcAft>
      <a:defRPr sz="2600" kern="1200">
        <a:solidFill>
          <a:srgbClr val="000000"/>
        </a:solidFill>
        <a:latin typeface="Verdana" pitchFamily="34" charset="0"/>
        <a:ea typeface="+mn-ea"/>
        <a:cs typeface="Arial" charset="0"/>
      </a:defRPr>
    </a:lvl2pPr>
    <a:lvl3pPr marL="914400" algn="l" rtl="0" eaLnBrk="0" fontAlgn="base" hangingPunct="0">
      <a:spcBef>
        <a:spcPct val="0"/>
      </a:spcBef>
      <a:spcAft>
        <a:spcPct val="0"/>
      </a:spcAft>
      <a:defRPr sz="2600" kern="1200">
        <a:solidFill>
          <a:srgbClr val="000000"/>
        </a:solidFill>
        <a:latin typeface="Verdana" pitchFamily="34" charset="0"/>
        <a:ea typeface="+mn-ea"/>
        <a:cs typeface="Arial" charset="0"/>
      </a:defRPr>
    </a:lvl3pPr>
    <a:lvl4pPr marL="1371600" algn="l" rtl="0" eaLnBrk="0" fontAlgn="base" hangingPunct="0">
      <a:spcBef>
        <a:spcPct val="0"/>
      </a:spcBef>
      <a:spcAft>
        <a:spcPct val="0"/>
      </a:spcAft>
      <a:defRPr sz="2600" kern="1200">
        <a:solidFill>
          <a:srgbClr val="000000"/>
        </a:solidFill>
        <a:latin typeface="Verdana" pitchFamily="34" charset="0"/>
        <a:ea typeface="+mn-ea"/>
        <a:cs typeface="Arial" charset="0"/>
      </a:defRPr>
    </a:lvl4pPr>
    <a:lvl5pPr marL="1828800" algn="l" rtl="0" eaLnBrk="0" fontAlgn="base" hangingPunct="0">
      <a:spcBef>
        <a:spcPct val="0"/>
      </a:spcBef>
      <a:spcAft>
        <a:spcPct val="0"/>
      </a:spcAft>
      <a:defRPr sz="2600" kern="1200">
        <a:solidFill>
          <a:srgbClr val="000000"/>
        </a:solidFill>
        <a:latin typeface="Verdana" pitchFamily="34" charset="0"/>
        <a:ea typeface="+mn-ea"/>
        <a:cs typeface="Arial" charset="0"/>
      </a:defRPr>
    </a:lvl5pPr>
    <a:lvl6pPr marL="2286000" algn="l" defTabSz="914400" rtl="0" eaLnBrk="1" latinLnBrk="0" hangingPunct="1">
      <a:defRPr sz="2600" kern="1200">
        <a:solidFill>
          <a:srgbClr val="000000"/>
        </a:solidFill>
        <a:latin typeface="Verdana" pitchFamily="34" charset="0"/>
        <a:ea typeface="+mn-ea"/>
        <a:cs typeface="Arial" charset="0"/>
      </a:defRPr>
    </a:lvl6pPr>
    <a:lvl7pPr marL="2743200" algn="l" defTabSz="914400" rtl="0" eaLnBrk="1" latinLnBrk="0" hangingPunct="1">
      <a:defRPr sz="2600" kern="1200">
        <a:solidFill>
          <a:srgbClr val="000000"/>
        </a:solidFill>
        <a:latin typeface="Verdana" pitchFamily="34" charset="0"/>
        <a:ea typeface="+mn-ea"/>
        <a:cs typeface="Arial" charset="0"/>
      </a:defRPr>
    </a:lvl7pPr>
    <a:lvl8pPr marL="3200400" algn="l" defTabSz="914400" rtl="0" eaLnBrk="1" latinLnBrk="0" hangingPunct="1">
      <a:defRPr sz="2600" kern="1200">
        <a:solidFill>
          <a:srgbClr val="000000"/>
        </a:solidFill>
        <a:latin typeface="Verdana" pitchFamily="34" charset="0"/>
        <a:ea typeface="+mn-ea"/>
        <a:cs typeface="Arial" charset="0"/>
      </a:defRPr>
    </a:lvl8pPr>
    <a:lvl9pPr marL="3657600" algn="l" defTabSz="914400" rtl="0" eaLnBrk="1" latinLnBrk="0" hangingPunct="1">
      <a:defRPr sz="2600" kern="1200">
        <a:solidFill>
          <a:srgbClr val="000000"/>
        </a:solidFill>
        <a:latin typeface="Verdana" pitchFamily="34"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0000"/>
    <a:srgbClr val="2494C5"/>
    <a:srgbClr val="529D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5" autoAdjust="0"/>
    <p:restoredTop sz="92688" autoAdjust="0"/>
  </p:normalViewPr>
  <p:slideViewPr>
    <p:cSldViewPr snapToGrid="0">
      <p:cViewPr>
        <p:scale>
          <a:sx n="87" d="100"/>
          <a:sy n="87" d="100"/>
        </p:scale>
        <p:origin x="-846" y="522"/>
      </p:cViewPr>
      <p:guideLst>
        <p:guide orient="horz" pos="2160"/>
        <p:guide pos="2880"/>
      </p:guideLst>
    </p:cSldViewPr>
  </p:slideViewPr>
  <p:outlineViewPr>
    <p:cViewPr>
      <p:scale>
        <a:sx n="33" d="100"/>
        <a:sy n="33" d="100"/>
      </p:scale>
      <p:origin x="0" y="425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solidFill>
                  <a:schemeClr val="tx1"/>
                </a:solidFill>
                <a:latin typeface="+mn-lt"/>
                <a:cs typeface="+mn-cs"/>
              </a:defRPr>
            </a:lvl1pPr>
          </a:lstStyle>
          <a:p>
            <a:pPr>
              <a:defRPr/>
            </a:pPr>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solidFill>
                  <a:schemeClr val="tx1"/>
                </a:solidFill>
                <a:latin typeface="+mn-lt"/>
                <a:cs typeface="+mn-cs"/>
              </a:defRPr>
            </a:lvl1pPr>
          </a:lstStyle>
          <a:p>
            <a:pPr>
              <a:defRPr/>
            </a:pPr>
            <a:fld id="{FC7D7862-AF02-4284-A2C1-54F3289F3CC1}" type="datetimeFigureOut">
              <a:rPr lang="nl-NL"/>
              <a:pPr>
                <a:defRPr/>
              </a:pPr>
              <a:t>15-12-2019</a:t>
            </a:fld>
            <a:endParaRPr lang="nl-NL" dirty="0"/>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nl-NL" noProof="0" dirty="0" smtClean="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nl-NL" noProof="0" smtClean="0"/>
              <a:t>Klik om de modelstijlen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solidFill>
                  <a:schemeClr val="tx1"/>
                </a:solidFill>
                <a:latin typeface="+mn-lt"/>
                <a:cs typeface="+mn-cs"/>
              </a:defRPr>
            </a:lvl1pPr>
          </a:lstStyle>
          <a:p>
            <a:pPr>
              <a:defRPr/>
            </a:pPr>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solidFill>
                  <a:schemeClr val="tx1"/>
                </a:solidFill>
                <a:latin typeface="+mn-lt"/>
                <a:cs typeface="+mn-cs"/>
              </a:defRPr>
            </a:lvl1pPr>
          </a:lstStyle>
          <a:p>
            <a:pPr>
              <a:defRPr/>
            </a:pPr>
            <a:fld id="{AE956567-BFC8-4B99-B00E-55687266A1CF}" type="slidenum">
              <a:rPr lang="nl-NL"/>
              <a:pPr>
                <a:defRPr/>
              </a:pPr>
              <a:t>‹№›</a:t>
            </a:fld>
            <a:endParaRPr lang="nl-NL" dirty="0"/>
          </a:p>
        </p:txBody>
      </p:sp>
    </p:spTree>
    <p:extLst>
      <p:ext uri="{BB962C8B-B14F-4D97-AF65-F5344CB8AC3E}">
        <p14:creationId xmlns:p14="http://schemas.microsoft.com/office/powerpoint/2010/main" val="25719134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Control activities: Most people spend their time in their silo doing their tasks. Ideally control activities are preventive and timely. You many have informal control activities, but typically these are monitoring activities.  </a:t>
            </a:r>
          </a:p>
          <a:p>
            <a:endParaRPr lang="en-US" dirty="0"/>
          </a:p>
          <a:p>
            <a:r>
              <a:rPr lang="en-US" dirty="0"/>
              <a:t>Monitoring happens based upon your experience and gut filling. You know it when you see it.</a:t>
            </a:r>
          </a:p>
          <a:p>
            <a:endParaRPr lang="en-US" dirty="0"/>
          </a:p>
          <a:p>
            <a:r>
              <a:rPr lang="en-US" dirty="0"/>
              <a:t>Information and Communication – No one likes to deliver bad news. Sometimes people are not good communication good news. Only when necessary, reactionary and sometimes too late. Ideally, you have control in periodic reporting complements reporting. Other is thresholds with timeliness associated to address the problems.</a:t>
            </a:r>
          </a:p>
          <a:p>
            <a:endParaRPr lang="en-US" dirty="0"/>
          </a:p>
          <a:p>
            <a:r>
              <a:rPr lang="en-US" dirty="0"/>
              <a:t>Risk Assessment  - I did this 10 years ago when I started my business during the SWOT analysis.</a:t>
            </a:r>
          </a:p>
          <a:p>
            <a:endParaRPr lang="en-US" dirty="0"/>
          </a:p>
          <a:p>
            <a:r>
              <a:rPr lang="en-US" dirty="0"/>
              <a:t>Control Environment – Follow the leader. Ideally, leaders demonstrate and inspire desired behavior. Enforces accountability.</a:t>
            </a:r>
          </a:p>
        </p:txBody>
      </p:sp>
      <p:sp>
        <p:nvSpPr>
          <p:cNvPr id="4" name="Slide Number Placeholder 3"/>
          <p:cNvSpPr>
            <a:spLocks noGrp="1"/>
          </p:cNvSpPr>
          <p:nvPr>
            <p:ph type="sldNum" sz="quarter" idx="10"/>
          </p:nvPr>
        </p:nvSpPr>
        <p:spPr/>
        <p:txBody>
          <a:bodyPr/>
          <a:lstStyle/>
          <a:p>
            <a:fld id="{893B0CF2-7F87-4E02-A248-870047730F99}" type="slidenum">
              <a:rPr lang="en-US" smtClean="0"/>
              <a:t>7</a:t>
            </a:fld>
            <a:endParaRPr lang="en-US"/>
          </a:p>
        </p:txBody>
      </p:sp>
    </p:spTree>
    <p:extLst>
      <p:ext uri="{BB962C8B-B14F-4D97-AF65-F5344CB8AC3E}">
        <p14:creationId xmlns:p14="http://schemas.microsoft.com/office/powerpoint/2010/main" val="4132258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F488616F-27CB-4BEA-A708-3A92208A7DFB}" type="slidenum">
              <a:rPr lang="en-US"/>
              <a:pPr/>
              <a:t>14</a:t>
            </a:fld>
            <a:endParaRPr lang="en-US"/>
          </a:p>
        </p:txBody>
      </p:sp>
      <p:sp>
        <p:nvSpPr>
          <p:cNvPr id="58370" name="Rectangle 2"/>
          <p:cNvSpPr>
            <a:spLocks noGrp="1" noRot="1" noChangeAspect="1" noChangeArrowheads="1" noTextEdit="1"/>
          </p:cNvSpPr>
          <p:nvPr>
            <p:ph type="sldImg"/>
          </p:nvPr>
        </p:nvSpPr>
        <p:spPr>
          <a:xfrm>
            <a:off x="1203325" y="703263"/>
            <a:ext cx="4695825" cy="3521075"/>
          </a:xfrm>
          <a:ln/>
        </p:spPr>
      </p:sp>
      <p:sp>
        <p:nvSpPr>
          <p:cNvPr id="58371" name="Rectangle 3"/>
          <p:cNvSpPr>
            <a:spLocks noGrp="1" noChangeArrowheads="1"/>
          </p:cNvSpPr>
          <p:nvPr>
            <p:ph type="body" idx="1"/>
          </p:nvPr>
        </p:nvSpPr>
        <p:spPr/>
        <p:txBody>
          <a:bodyPr/>
          <a:lstStyle/>
          <a:p>
            <a:pPr>
              <a:spcAft>
                <a:spcPts val="1853"/>
              </a:spcAft>
            </a:pPr>
            <a:r>
              <a:rPr lang="en-US" sz="1000" b="1" dirty="0">
                <a:cs typeface="Arial" pitchFamily="34" charset="0"/>
              </a:rPr>
              <a:t>Definition of Internal Audit: </a:t>
            </a:r>
            <a:r>
              <a:rPr lang="en-US" sz="1000" dirty="0">
                <a:cs typeface="Arial" pitchFamily="34" charset="0"/>
              </a:rPr>
              <a:t>“Internal auditing is an independent, objective assurance and consulting activity designed to add value and improve an organization's operations.  It helps an organization accomplish its objectives by bringing a systematic, disciplined approach to evaluate and improve the effectiveness of </a:t>
            </a:r>
            <a:r>
              <a:rPr lang="en-US" sz="1000" b="1" dirty="0">
                <a:cs typeface="Arial" pitchFamily="34" charset="0"/>
              </a:rPr>
              <a:t>risk management, control, and governance processes</a:t>
            </a:r>
            <a:r>
              <a:rPr lang="en-US" sz="1000" dirty="0">
                <a:cs typeface="Arial" pitchFamily="34" charset="0"/>
              </a:rPr>
              <a:t>.”*</a:t>
            </a:r>
          </a:p>
        </p:txBody>
      </p:sp>
    </p:spTree>
    <p:extLst>
      <p:ext uri="{BB962C8B-B14F-4D97-AF65-F5344CB8AC3E}">
        <p14:creationId xmlns:p14="http://schemas.microsoft.com/office/powerpoint/2010/main" val="3162421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lvl2pPr>
              <a:buFont typeface="Arial" pitchFamily="34" charset="0"/>
              <a:buChar char="•"/>
              <a:defRPr/>
            </a:lvl2pPr>
            <a:lvl3pPr>
              <a:buFont typeface="Arial" pitchFamily="34" charset="0"/>
              <a:buChar char="•"/>
              <a:defRPr/>
            </a:lvl3pPr>
            <a:lvl4pPr>
              <a:buFont typeface="Arial" pitchFamily="34" charset="0"/>
              <a:buChar char="•"/>
              <a:defRPr/>
            </a:lvl4pPr>
          </a:lstStyle>
          <a:p>
            <a:pPr lvl="0"/>
            <a:r>
              <a:rPr lang="nl-NL" dirty="0" smtClean="0"/>
              <a:t>Klik om de modelstijlen te bewerken</a:t>
            </a:r>
          </a:p>
          <a:p>
            <a:pPr lvl="1"/>
            <a:r>
              <a:rPr lang="nl-NL" dirty="0" smtClean="0"/>
              <a:t>Tweede niveau</a:t>
            </a:r>
          </a:p>
        </p:txBody>
      </p:sp>
      <p:sp>
        <p:nvSpPr>
          <p:cNvPr id="4" name="shpDatum"/>
          <p:cNvSpPr>
            <a:spLocks noGrp="1" noChangeArrowheads="1"/>
          </p:cNvSpPr>
          <p:nvPr>
            <p:ph type="dt" sz="half" idx="10"/>
          </p:nvPr>
        </p:nvSpPr>
        <p:spPr>
          <a:ln/>
        </p:spPr>
        <p:txBody>
          <a:bodyPr/>
          <a:lstStyle>
            <a:lvl1pPr>
              <a:defRPr/>
            </a:lvl1pPr>
          </a:lstStyle>
          <a:p>
            <a:pPr>
              <a:defRPr/>
            </a:pPr>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ColTx" preserve="1">
  <p:cSld name="Titel en twee tekstkolomm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tekst 3"/>
          <p:cNvSpPr>
            <a:spLocks noGrp="1"/>
          </p:cNvSpPr>
          <p:nvPr>
            <p:ph type="body" sz="half" idx="2"/>
          </p:nvPr>
        </p:nvSpPr>
        <p:spPr>
          <a:xfrm>
            <a:off x="4543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dirty="0"/>
          </a:p>
        </p:txBody>
      </p:sp>
      <p:sp>
        <p:nvSpPr>
          <p:cNvPr id="7" name="shpPagina"/>
          <p:cNvSpPr>
            <a:spLocks noGrp="1" noChangeArrowheads="1"/>
          </p:cNvSpPr>
          <p:nvPr>
            <p:ph type="sldNum" sz="quarter" idx="12"/>
          </p:nvPr>
        </p:nvSpPr>
        <p:spPr>
          <a:ln/>
        </p:spPr>
        <p:txBody>
          <a:bodyPr/>
          <a:lstStyle>
            <a:lvl1pPr>
              <a:defRPr/>
            </a:lvl1pPr>
          </a:lstStyle>
          <a:p>
            <a:pPr>
              <a:defRPr/>
            </a:pPr>
            <a:fld id="{0E1F65EC-8FE1-431A-AA0F-BFDAD8A53B05}" type="slidenum">
              <a:rPr lang="nl-NL"/>
              <a:pPr>
                <a:defRPr/>
              </a:pPr>
              <a:t>‹№›</a:t>
            </a:fld>
            <a:endParaRPr lang="nl-NL"/>
          </a:p>
        </p:txBody>
      </p:sp>
    </p:spTree>
    <p:extLst>
      <p:ext uri="{BB962C8B-B14F-4D97-AF65-F5344CB8AC3E}">
        <p14:creationId xmlns:p14="http://schemas.microsoft.com/office/powerpoint/2010/main" val="2184088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Chart" preserve="1">
  <p:cSld name="Titel, tekst en grafiek">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grafiek 3"/>
          <p:cNvSpPr>
            <a:spLocks noGrp="1"/>
          </p:cNvSpPr>
          <p:nvPr>
            <p:ph type="ch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dirty="0"/>
          </a:p>
        </p:txBody>
      </p:sp>
      <p:sp>
        <p:nvSpPr>
          <p:cNvPr id="7" name="shpPagina"/>
          <p:cNvSpPr>
            <a:spLocks noGrp="1" noChangeArrowheads="1"/>
          </p:cNvSpPr>
          <p:nvPr>
            <p:ph type="sldNum" sz="quarter" idx="12"/>
          </p:nvPr>
        </p:nvSpPr>
        <p:spPr>
          <a:ln/>
        </p:spPr>
        <p:txBody>
          <a:bodyPr/>
          <a:lstStyle>
            <a:lvl1pPr>
              <a:defRPr/>
            </a:lvl1pPr>
          </a:lstStyle>
          <a:p>
            <a:pPr>
              <a:defRPr/>
            </a:pPr>
            <a:fld id="{1DFBCEA3-9CAC-457D-A7A3-F76AE74ECF60}" type="slidenum">
              <a:rPr lang="nl-NL"/>
              <a:pPr>
                <a:defRPr/>
              </a:pPr>
              <a:t>‹№›</a:t>
            </a:fld>
            <a:endParaRPr lang="nl-NL"/>
          </a:p>
        </p:txBody>
      </p:sp>
    </p:spTree>
    <p:extLst>
      <p:ext uri="{BB962C8B-B14F-4D97-AF65-F5344CB8AC3E}">
        <p14:creationId xmlns:p14="http://schemas.microsoft.com/office/powerpoint/2010/main" val="24245425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dirty="0"/>
          </a:p>
        </p:txBody>
      </p:sp>
      <p:sp>
        <p:nvSpPr>
          <p:cNvPr id="7" name="shpPagina"/>
          <p:cNvSpPr>
            <a:spLocks noGrp="1" noChangeArrowheads="1"/>
          </p:cNvSpPr>
          <p:nvPr>
            <p:ph type="sldNum" sz="quarter" idx="12"/>
          </p:nvPr>
        </p:nvSpPr>
        <p:spPr>
          <a:ln/>
        </p:spPr>
        <p:txBody>
          <a:bodyPr/>
          <a:lstStyle>
            <a:lvl1pPr>
              <a:defRPr/>
            </a:lvl1pPr>
          </a:lstStyle>
          <a:p>
            <a:pPr>
              <a:defRPr/>
            </a:pPr>
            <a:fld id="{33ACB63D-B2D2-400E-B454-F8F5694E63C6}" type="slidenum">
              <a:rPr lang="nl-NL"/>
              <a:pPr>
                <a:defRPr/>
              </a:pPr>
              <a:t>‹№›</a:t>
            </a:fld>
            <a:endParaRPr lang="nl-NL"/>
          </a:p>
        </p:txBody>
      </p:sp>
    </p:spTree>
    <p:extLst>
      <p:ext uri="{BB962C8B-B14F-4D97-AF65-F5344CB8AC3E}">
        <p14:creationId xmlns:p14="http://schemas.microsoft.com/office/powerpoint/2010/main" val="14484751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543425" y="1800225"/>
            <a:ext cx="4038600" cy="4414838"/>
          </a:xfrm>
        </p:spPr>
        <p:txBody>
          <a:bodyPr/>
          <a:lstStyle/>
          <a:p>
            <a:pPr lvl="0"/>
            <a:endParaRPr lang="nl-NL"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dirty="0"/>
          </a:p>
        </p:txBody>
      </p:sp>
      <p:sp>
        <p:nvSpPr>
          <p:cNvPr id="7" name="shpPagina"/>
          <p:cNvSpPr>
            <a:spLocks noGrp="1" noChangeArrowheads="1"/>
          </p:cNvSpPr>
          <p:nvPr>
            <p:ph type="sldNum" sz="quarter" idx="12"/>
          </p:nvPr>
        </p:nvSpPr>
        <p:spPr>
          <a:ln/>
        </p:spPr>
        <p:txBody>
          <a:bodyPr/>
          <a:lstStyle>
            <a:lvl1pPr>
              <a:defRPr/>
            </a:lvl1pPr>
          </a:lstStyle>
          <a:p>
            <a:pPr>
              <a:defRPr/>
            </a:pPr>
            <a:fld id="{B2975F22-B737-4152-AE1C-D2A10550729A}" type="slidenum">
              <a:rPr lang="nl-NL"/>
              <a:pPr>
                <a:defRPr/>
              </a:pPr>
              <a:t>‹№›</a:t>
            </a:fld>
            <a:endParaRPr lang="nl-NL"/>
          </a:p>
        </p:txBody>
      </p:sp>
    </p:spTree>
    <p:extLst>
      <p:ext uri="{BB962C8B-B14F-4D97-AF65-F5344CB8AC3E}">
        <p14:creationId xmlns:p14="http://schemas.microsoft.com/office/powerpoint/2010/main" val="1752315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7_1 tekstblok">
    <p:spTree>
      <p:nvGrpSpPr>
        <p:cNvPr id="1" name=""/>
        <p:cNvGrpSpPr/>
        <p:nvPr/>
      </p:nvGrpSpPr>
      <p:grpSpPr>
        <a:xfrm>
          <a:off x="0" y="0"/>
          <a:ext cx="0" cy="0"/>
          <a:chOff x="0" y="0"/>
          <a:chExt cx="0" cy="0"/>
        </a:xfrm>
      </p:grpSpPr>
      <p:sp>
        <p:nvSpPr>
          <p:cNvPr id="4" name="shpKleurvlakOnder"/>
          <p:cNvSpPr>
            <a:spLocks noChangeArrowheads="1"/>
          </p:cNvSpPr>
          <p:nvPr/>
        </p:nvSpPr>
        <p:spPr bwMode="auto">
          <a:xfrm>
            <a:off x="0" y="6318250"/>
            <a:ext cx="9144000" cy="539750"/>
          </a:xfrm>
          <a:prstGeom prst="rect">
            <a:avLst/>
          </a:prstGeom>
          <a:solidFill>
            <a:srgbClr val="FBD326"/>
          </a:solidFill>
          <a:ln w="25400" algn="ctr">
            <a:noFill/>
            <a:miter lim="800000"/>
            <a:headEnd/>
            <a:tailEnd/>
          </a:ln>
        </p:spPr>
        <p:txBody>
          <a:bodyPr anchor="ctr"/>
          <a:lstStyle/>
          <a:p>
            <a:pPr algn="ctr" fontAlgn="auto">
              <a:spcBef>
                <a:spcPts val="0"/>
              </a:spcBef>
              <a:spcAft>
                <a:spcPts val="0"/>
              </a:spcAft>
              <a:defRPr/>
            </a:pPr>
            <a:endParaRPr lang="nl-NL" sz="1800" dirty="0">
              <a:solidFill>
                <a:prstClr val="white"/>
              </a:solidFill>
              <a:latin typeface="Verdana"/>
              <a:cs typeface="Arial"/>
            </a:endParaRPr>
          </a:p>
        </p:txBody>
      </p:sp>
      <p:sp>
        <p:nvSpPr>
          <p:cNvPr id="5" name="shpTekst"/>
          <p:cNvSpPr>
            <a:spLocks noChangeArrowheads="1"/>
          </p:cNvSpPr>
          <p:nvPr/>
        </p:nvSpPr>
        <p:spPr bwMode="auto">
          <a:xfrm>
            <a:off x="0" y="0"/>
            <a:ext cx="9144000" cy="1071563"/>
          </a:xfrm>
          <a:prstGeom prst="rect">
            <a:avLst/>
          </a:prstGeom>
          <a:solidFill>
            <a:srgbClr val="FBD326"/>
          </a:solidFill>
          <a:ln w="25400" algn="ctr">
            <a:noFill/>
            <a:miter lim="800000"/>
            <a:headEnd/>
            <a:tailEnd/>
          </a:ln>
        </p:spPr>
        <p:txBody>
          <a:bodyPr anchor="ctr"/>
          <a:lstStyle/>
          <a:p>
            <a:pPr algn="ctr" fontAlgn="auto">
              <a:spcBef>
                <a:spcPts val="0"/>
              </a:spcBef>
              <a:spcAft>
                <a:spcPts val="0"/>
              </a:spcAft>
              <a:defRPr/>
            </a:pPr>
            <a:endParaRPr lang="nl-NL" sz="1800" dirty="0">
              <a:solidFill>
                <a:prstClr val="white"/>
              </a:solidFill>
              <a:latin typeface="Verdana"/>
              <a:cs typeface="Arial"/>
            </a:endParaRPr>
          </a:p>
        </p:txBody>
      </p:sp>
      <p:pic>
        <p:nvPicPr>
          <p:cNvPr id="6" name="shpDatum" descr="RO__vervolgpagina~LPPT.png"/>
          <p:cNvPicPr>
            <a:picLocks noChangeAspect="1"/>
          </p:cNvPicPr>
          <p:nvPr/>
        </p:nvPicPr>
        <p:blipFill>
          <a:blip r:embed="rId2"/>
          <a:srcRect/>
          <a:stretch>
            <a:fillRect/>
          </a:stretch>
        </p:blipFill>
        <p:spPr bwMode="auto">
          <a:xfrm>
            <a:off x="0" y="0"/>
            <a:ext cx="9144000" cy="857250"/>
          </a:xfrm>
          <a:prstGeom prst="rect">
            <a:avLst/>
          </a:prstGeom>
          <a:noFill/>
          <a:ln w="9525">
            <a:noFill/>
            <a:miter lim="800000"/>
            <a:headEnd/>
            <a:tailEnd/>
          </a:ln>
        </p:spPr>
      </p:pic>
      <p:sp>
        <p:nvSpPr>
          <p:cNvPr id="2" name="Titel 1"/>
          <p:cNvSpPr>
            <a:spLocks noGrp="1"/>
          </p:cNvSpPr>
          <p:nvPr>
            <p:ph type="title"/>
          </p:nvPr>
        </p:nvSpPr>
        <p:spPr>
          <a:xfrm>
            <a:off x="368300" y="1233039"/>
            <a:ext cx="7847038" cy="571504"/>
          </a:xfrm>
          <a:prstGeom prst="rect">
            <a:avLst/>
          </a:prstGeom>
        </p:spPr>
        <p:txBody>
          <a:bodyPr>
            <a:normAutofit/>
          </a:bodyPr>
          <a:lstStyle>
            <a:lvl1pPr algn="l">
              <a:defRPr sz="2600" spc="-60" baseline="0">
                <a:solidFill>
                  <a:srgbClr val="2494C5"/>
                </a:solidFill>
                <a:latin typeface="Verdana" pitchFamily="34" charset="0"/>
                <a:ea typeface="Verdana" pitchFamily="34" charset="0"/>
                <a:cs typeface="Verdana" pitchFamily="34" charset="0"/>
              </a:defRPr>
            </a:lvl1pPr>
          </a:lstStyle>
          <a:p>
            <a:r>
              <a:rPr lang="nl-NL" smtClean="0"/>
              <a:t>Klik om de stijl te bewerken</a:t>
            </a:r>
            <a:endParaRPr lang="nl-NL" dirty="0"/>
          </a:p>
        </p:txBody>
      </p:sp>
      <p:sp>
        <p:nvSpPr>
          <p:cNvPr id="13" name="Tijdelijke aanduiding voor inhoud 2"/>
          <p:cNvSpPr>
            <a:spLocks noGrp="1"/>
          </p:cNvSpPr>
          <p:nvPr>
            <p:ph idx="1"/>
          </p:nvPr>
        </p:nvSpPr>
        <p:spPr>
          <a:xfrm>
            <a:off x="369858" y="1798626"/>
            <a:ext cx="7858180" cy="4273580"/>
          </a:xfrm>
          <a:prstGeom prst="rect">
            <a:avLst/>
          </a:prstGeom>
        </p:spPr>
        <p:txBody>
          <a:bodyPr>
            <a:normAutofit/>
          </a:bodyPr>
          <a:lstStyle>
            <a:lvl1pPr marL="0" indent="0">
              <a:buNone/>
              <a:defRPr sz="1800">
                <a:latin typeface="Verdana" pitchFamily="34" charset="0"/>
                <a:ea typeface="Verdana" pitchFamily="34" charset="0"/>
                <a:cs typeface="Verdana" pitchFamily="34" charset="0"/>
              </a:defRPr>
            </a:lvl1pPr>
            <a:lvl2pPr marL="179388" indent="-179388">
              <a:buFont typeface="Arial" pitchFamily="34" charset="0"/>
              <a:buChar char="•"/>
              <a:defRPr sz="1800">
                <a:latin typeface="Verdana" pitchFamily="34" charset="0"/>
                <a:ea typeface="Verdana" pitchFamily="34" charset="0"/>
                <a:cs typeface="Verdana" pitchFamily="34" charset="0"/>
              </a:defRPr>
            </a:lvl2pPr>
            <a:lvl3pPr marL="396000" indent="-252000">
              <a:buFontTx/>
              <a:buBlip>
                <a:blip r:embed="rId3"/>
              </a:buBlip>
              <a:defRPr sz="1800">
                <a:latin typeface="Verdana" pitchFamily="34" charset="0"/>
                <a:ea typeface="Verdana" pitchFamily="34" charset="0"/>
                <a:cs typeface="Verdana" pitchFamily="34" charset="0"/>
              </a:defRPr>
            </a:lvl3pPr>
            <a:lvl4pPr marL="539750" indent="-144000">
              <a:buSzPct val="100000"/>
              <a:buFontTx/>
              <a:buBlip>
                <a:blip r:embed="rId4"/>
              </a:buBlip>
              <a:defRPr sz="1800">
                <a:latin typeface="Verdana" pitchFamily="34" charset="0"/>
                <a:ea typeface="Verdana" pitchFamily="34" charset="0"/>
                <a:cs typeface="Verdana" pitchFamily="34" charset="0"/>
              </a:defRPr>
            </a:lvl4pPr>
            <a:lvl5pPr>
              <a:defRPr sz="1800">
                <a:latin typeface="Verdana" pitchFamily="34" charset="0"/>
                <a:ea typeface="Verdana" pitchFamily="34" charset="0"/>
                <a:cs typeface="Verdana" pitchFamily="34" charset="0"/>
              </a:defRPr>
            </a:lvl5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p:txBody>
      </p:sp>
      <p:sp>
        <p:nvSpPr>
          <p:cNvPr id="7" name="shpTitel"/>
          <p:cNvSpPr>
            <a:spLocks noGrp="1" noChangeArrowheads="1"/>
          </p:cNvSpPr>
          <p:nvPr>
            <p:ph type="dt" sz="half" idx="10"/>
          </p:nvPr>
        </p:nvSpPr>
        <p:spPr>
          <a:xfrm>
            <a:off x="4641850" y="6542088"/>
            <a:ext cx="4184650" cy="315912"/>
          </a:xfrm>
        </p:spPr>
        <p:txBody>
          <a:bodyPr/>
          <a:lstStyle>
            <a:lvl1pPr>
              <a:defRPr/>
            </a:lvl1pPr>
          </a:lstStyle>
          <a:p>
            <a:pPr>
              <a:defRPr/>
            </a:pPr>
            <a:endParaRPr lang="nl-NL" dirty="0"/>
          </a:p>
        </p:txBody>
      </p:sp>
      <p:sp>
        <p:nvSpPr>
          <p:cNvPr id="8" name="shpKleurvlakBoven"/>
          <p:cNvSpPr>
            <a:spLocks noGrp="1" noChangeArrowheads="1"/>
          </p:cNvSpPr>
          <p:nvPr>
            <p:ph type="ftr" sz="quarter" idx="11"/>
          </p:nvPr>
        </p:nvSpPr>
        <p:spPr bwMode="auto">
          <a:xfrm>
            <a:off x="4645025" y="6362700"/>
            <a:ext cx="4183063" cy="284163"/>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000">
                <a:cs typeface="Arial" pitchFamily="34" charset="0"/>
              </a:defRPr>
            </a:lvl1pPr>
          </a:lstStyle>
          <a:p>
            <a:pPr>
              <a:defRPr/>
            </a:pPr>
            <a:r>
              <a:rPr lang="uk-UA" smtClean="0"/>
              <a:t>Київ, грудень 2019</a:t>
            </a:r>
            <a:endParaRPr lang="en-US"/>
          </a:p>
        </p:txBody>
      </p:sp>
      <p:sp>
        <p:nvSpPr>
          <p:cNvPr id="9" name="shpBeeldmerk"/>
          <p:cNvSpPr>
            <a:spLocks noGrp="1" noChangeArrowheads="1"/>
          </p:cNvSpPr>
          <p:nvPr>
            <p:ph type="sldNum" sz="quarter" idx="12"/>
          </p:nvPr>
        </p:nvSpPr>
        <p:spPr bwMode="auto">
          <a:xfrm>
            <a:off x="387350" y="6362700"/>
            <a:ext cx="712788" cy="363538"/>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eaLnBrk="0" hangingPunct="0">
              <a:defRPr sz="1000">
                <a:cs typeface="Arial" pitchFamily="34" charset="0"/>
              </a:defRPr>
            </a:lvl1pPr>
          </a:lstStyle>
          <a:p>
            <a:pPr>
              <a:defRPr/>
            </a:pPr>
            <a:fld id="{5A6A1B73-A371-4597-82C6-788C897E1571}" type="slidenum">
              <a:rPr lang="nl-NL"/>
              <a:pPr>
                <a:defRPr/>
              </a:pPr>
              <a:t>‹№›</a:t>
            </a:fld>
            <a:endParaRPr lang="nl-NL"/>
          </a:p>
        </p:txBody>
      </p:sp>
    </p:spTree>
    <p:extLst>
      <p:ext uri="{BB962C8B-B14F-4D97-AF65-F5344CB8AC3E}">
        <p14:creationId xmlns:p14="http://schemas.microsoft.com/office/powerpoint/2010/main" val="4205801261"/>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989013" y="2662238"/>
            <a:ext cx="3702050" cy="342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4843463" y="2662238"/>
            <a:ext cx="3703637" cy="34258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ianummer 4"/>
          <p:cNvSpPr>
            <a:spLocks noGrp="1"/>
          </p:cNvSpPr>
          <p:nvPr>
            <p:ph type="sldNum" sz="quarter" idx="10"/>
          </p:nvPr>
        </p:nvSpPr>
        <p:spPr/>
        <p:txBody>
          <a:bodyPr/>
          <a:lstStyle>
            <a:lvl1pPr>
              <a:defRPr/>
            </a:lvl1pPr>
          </a:lstStyle>
          <a:p>
            <a:fld id="{C5CD3EB1-E14B-4271-9C1F-1E3BBBCFAA85}" type="slidenum">
              <a:rPr lang="en-US"/>
              <a:pPr/>
              <a:t>‹№›</a:t>
            </a:fld>
            <a:endParaRPr lang="en-US"/>
          </a:p>
        </p:txBody>
      </p:sp>
    </p:spTree>
    <p:extLst>
      <p:ext uri="{BB962C8B-B14F-4D97-AF65-F5344CB8AC3E}">
        <p14:creationId xmlns:p14="http://schemas.microsoft.com/office/powerpoint/2010/main" val="32394022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lvl1pPr>
              <a:defRPr smtClean="0"/>
            </a:lvl1pPr>
          </a:lstStyle>
          <a:p>
            <a:pPr>
              <a:defRPr/>
            </a:pPr>
            <a:endParaRPr lang="en-US"/>
          </a:p>
        </p:txBody>
      </p:sp>
      <p:sp>
        <p:nvSpPr>
          <p:cNvPr id="5" name="Footer Placeholder 4"/>
          <p:cNvSpPr>
            <a:spLocks noGrp="1"/>
          </p:cNvSpPr>
          <p:nvPr>
            <p:ph type="ftr" sz="quarter" idx="11"/>
          </p:nvPr>
        </p:nvSpPr>
        <p:spPr/>
        <p:txBody>
          <a:bodyPr/>
          <a:lstStyle>
            <a:lvl1pPr>
              <a:defRPr smtClean="0"/>
            </a:lvl1pPr>
          </a:lstStyle>
          <a:p>
            <a:pPr>
              <a:defRPr/>
            </a:pPr>
            <a:r>
              <a:rPr lang="uk-UA" smtClean="0"/>
              <a:t>Київ, грудень 2019</a:t>
            </a:r>
            <a:endParaRPr lang="en-US"/>
          </a:p>
        </p:txBody>
      </p:sp>
      <p:sp>
        <p:nvSpPr>
          <p:cNvPr id="6" name="Slide Number Placeholder 5"/>
          <p:cNvSpPr>
            <a:spLocks noGrp="1"/>
          </p:cNvSpPr>
          <p:nvPr>
            <p:ph type="sldNum" sz="quarter" idx="12"/>
          </p:nvPr>
        </p:nvSpPr>
        <p:spPr/>
        <p:txBody>
          <a:bodyPr/>
          <a:lstStyle>
            <a:lvl1pPr>
              <a:defRPr/>
            </a:lvl1pPr>
          </a:lstStyle>
          <a:p>
            <a:pPr>
              <a:defRPr/>
            </a:pPr>
            <a:fld id="{6DB09036-9792-4D70-A0D7-EF78155BDECC}" type="slidenum">
              <a:rPr lang="en-GB"/>
              <a:pPr>
                <a:defRPr/>
              </a:pPr>
              <a:t>‹№›</a:t>
            </a:fld>
            <a:endParaRPr lang="en-GB"/>
          </a:p>
        </p:txBody>
      </p:sp>
    </p:spTree>
    <p:extLst>
      <p:ext uri="{BB962C8B-B14F-4D97-AF65-F5344CB8AC3E}">
        <p14:creationId xmlns:p14="http://schemas.microsoft.com/office/powerpoint/2010/main" val="1310523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r>
              <a:rPr lang="uk-UA" smtClean="0"/>
              <a:t>Київ, грудень 2019</a:t>
            </a: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88F88863-EE0C-4714-B1E4-83A58E2D34AC}" type="slidenum">
              <a:rPr lang="en-US" smtClean="0"/>
              <a:pPr/>
              <a:t>‹№›</a:t>
            </a:fld>
            <a:endParaRPr lang="en-US"/>
          </a:p>
        </p:txBody>
      </p:sp>
    </p:spTree>
    <p:extLst>
      <p:ext uri="{BB962C8B-B14F-4D97-AF65-F5344CB8AC3E}">
        <p14:creationId xmlns:p14="http://schemas.microsoft.com/office/powerpoint/2010/main" val="32592474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shpDatum"/>
          <p:cNvSpPr>
            <a:spLocks noGrp="1" noChangeArrowheads="1"/>
          </p:cNvSpPr>
          <p:nvPr>
            <p:ph type="dt" sz="half" idx="10"/>
          </p:nvPr>
        </p:nvSpPr>
        <p:spPr>
          <a:ln/>
        </p:spPr>
        <p:txBody>
          <a:bodyPr/>
          <a:lstStyle>
            <a:lvl1pPr>
              <a:defRPr/>
            </a:lvl1pPr>
          </a:lstStyle>
          <a:p>
            <a:pPr>
              <a:defRPr/>
            </a:pPr>
            <a:endParaRPr lang="nl-NL"/>
          </a:p>
        </p:txBody>
      </p:sp>
      <p:sp>
        <p:nvSpPr>
          <p:cNvPr id="5"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6" name="shpPagina"/>
          <p:cNvSpPr>
            <a:spLocks noGrp="1" noChangeArrowheads="1"/>
          </p:cNvSpPr>
          <p:nvPr>
            <p:ph type="sldNum" sz="quarter" idx="12"/>
          </p:nvPr>
        </p:nvSpPr>
        <p:spPr>
          <a:ln/>
        </p:spPr>
        <p:txBody>
          <a:bodyPr/>
          <a:lstStyle>
            <a:lvl1pPr>
              <a:defRPr/>
            </a:lvl1pPr>
          </a:lstStyle>
          <a:p>
            <a:pPr>
              <a:defRPr/>
            </a:pPr>
            <a:fld id="{392B3F7C-79A7-4CD4-91D1-FD957A27DF54}" type="slidenum">
              <a:rPr lang="nl-NL"/>
              <a:pPr>
                <a:defRPr/>
              </a:pPr>
              <a:t>‹№›</a:t>
            </a:fld>
            <a:endParaRPr lang="nl-NL"/>
          </a:p>
        </p:txBody>
      </p:sp>
    </p:spTree>
    <p:extLst>
      <p:ext uri="{BB962C8B-B14F-4D97-AF65-F5344CB8AC3E}">
        <p14:creationId xmlns:p14="http://schemas.microsoft.com/office/powerpoint/2010/main" val="23709719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ColTx" preserve="1">
  <p:cSld name="Titel en twee tekstkolomm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tekst 3"/>
          <p:cNvSpPr>
            <a:spLocks noGrp="1"/>
          </p:cNvSpPr>
          <p:nvPr>
            <p:ph type="body" sz="half" idx="2"/>
          </p:nvPr>
        </p:nvSpPr>
        <p:spPr>
          <a:xfrm>
            <a:off x="4543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350CEECE-FD27-44EB-921C-773CB63EB9DC}" type="slidenum">
              <a:rPr lang="nl-NL"/>
              <a:pPr>
                <a:defRPr/>
              </a:pPr>
              <a:t>‹№›</a:t>
            </a:fld>
            <a:endParaRPr lang="nl-NL"/>
          </a:p>
        </p:txBody>
      </p:sp>
    </p:spTree>
    <p:extLst>
      <p:ext uri="{BB962C8B-B14F-4D97-AF65-F5344CB8AC3E}">
        <p14:creationId xmlns:p14="http://schemas.microsoft.com/office/powerpoint/2010/main" val="13184298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voorblad">
    <p:spTree>
      <p:nvGrpSpPr>
        <p:cNvPr id="1" name=""/>
        <p:cNvGrpSpPr/>
        <p:nvPr/>
      </p:nvGrpSpPr>
      <p:grpSpPr>
        <a:xfrm>
          <a:off x="0" y="0"/>
          <a:ext cx="0" cy="0"/>
          <a:chOff x="0" y="0"/>
          <a:chExt cx="0" cy="0"/>
        </a:xfrm>
      </p:grpSpPr>
      <p:sp>
        <p:nvSpPr>
          <p:cNvPr id="2" name="shpKleurvlak"/>
          <p:cNvSpPr>
            <a:spLocks noChangeArrowheads="1"/>
          </p:cNvSpPr>
          <p:nvPr/>
        </p:nvSpPr>
        <p:spPr bwMode="auto">
          <a:xfrm>
            <a:off x="4572000" y="0"/>
            <a:ext cx="4572000" cy="6858000"/>
          </a:xfrm>
          <a:prstGeom prst="rect">
            <a:avLst/>
          </a:prstGeom>
          <a:solidFill>
            <a:srgbClr val="046F96"/>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chemeClr val="lt1"/>
              </a:solidFill>
              <a:latin typeface="+mn-lt"/>
              <a:cs typeface="+mn-cs"/>
            </a:endParaRPr>
          </a:p>
        </p:txBody>
      </p:sp>
      <p:sp>
        <p:nvSpPr>
          <p:cNvPr id="3" name="shpDatum"/>
          <p:cNvSpPr>
            <a:spLocks noGrp="1" noChangeArrowheads="1"/>
          </p:cNvSpPr>
          <p:nvPr>
            <p:ph type="dt" sz="half" idx="10"/>
          </p:nvPr>
        </p:nvSpPr>
        <p:spPr/>
        <p:txBody>
          <a:bodyPr/>
          <a:lstStyle>
            <a:lvl1pPr>
              <a:defRPr/>
            </a:lvl1pPr>
          </a:lstStyle>
          <a:p>
            <a:pPr>
              <a:defRPr/>
            </a:pPr>
            <a:endParaRPr lang="nl-NL"/>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Chart" preserve="1">
  <p:cSld name="Titel, tekst en grafiek">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grafiek 3"/>
          <p:cNvSpPr>
            <a:spLocks noGrp="1"/>
          </p:cNvSpPr>
          <p:nvPr>
            <p:ph type="ch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AFEDEBE6-07E4-44B5-94CD-219049851AC3}" type="slidenum">
              <a:rPr lang="nl-NL"/>
              <a:pPr>
                <a:defRPr/>
              </a:pPr>
              <a:t>‹№›</a:t>
            </a:fld>
            <a:endParaRPr lang="nl-NL"/>
          </a:p>
        </p:txBody>
      </p:sp>
    </p:spTree>
    <p:extLst>
      <p:ext uri="{BB962C8B-B14F-4D97-AF65-F5344CB8AC3E}">
        <p14:creationId xmlns:p14="http://schemas.microsoft.com/office/powerpoint/2010/main" val="37016009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28F5A8DB-1B45-4022-ACFB-CA1B2D783E76}" type="slidenum">
              <a:rPr lang="nl-NL"/>
              <a:pPr>
                <a:defRPr/>
              </a:pPr>
              <a:t>‹№›</a:t>
            </a:fld>
            <a:endParaRPr lang="nl-NL"/>
          </a:p>
        </p:txBody>
      </p:sp>
    </p:spTree>
    <p:extLst>
      <p:ext uri="{BB962C8B-B14F-4D97-AF65-F5344CB8AC3E}">
        <p14:creationId xmlns:p14="http://schemas.microsoft.com/office/powerpoint/2010/main" val="40873004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543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450E9F89-D011-4373-BD0D-AF6F91510FFD}" type="slidenum">
              <a:rPr lang="nl-NL"/>
              <a:pPr>
                <a:defRPr/>
              </a:pPr>
              <a:t>‹№›</a:t>
            </a:fld>
            <a:endParaRPr lang="nl-NL"/>
          </a:p>
        </p:txBody>
      </p:sp>
    </p:spTree>
    <p:extLst>
      <p:ext uri="{BB962C8B-B14F-4D97-AF65-F5344CB8AC3E}">
        <p14:creationId xmlns:p14="http://schemas.microsoft.com/office/powerpoint/2010/main" val="3039598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inhoudsopgave letter">
    <p:spTree>
      <p:nvGrpSpPr>
        <p:cNvPr id="1" name=""/>
        <p:cNvGrpSpPr/>
        <p:nvPr/>
      </p:nvGrpSpPr>
      <p:grpSpPr>
        <a:xfrm>
          <a:off x="0" y="0"/>
          <a:ext cx="0" cy="0"/>
          <a:chOff x="0" y="0"/>
          <a:chExt cx="0" cy="0"/>
        </a:xfrm>
      </p:grpSpPr>
      <p:sp>
        <p:nvSpPr>
          <p:cNvPr id="4" name="shpKleurvlak"/>
          <p:cNvSpPr>
            <a:spLocks noChangeArrowheads="1"/>
          </p:cNvSpPr>
          <p:nvPr/>
        </p:nvSpPr>
        <p:spPr bwMode="auto">
          <a:xfrm>
            <a:off x="4572000" y="0"/>
            <a:ext cx="4572000" cy="6858000"/>
          </a:xfrm>
          <a:prstGeom prst="rect">
            <a:avLst/>
          </a:prstGeom>
          <a:solidFill>
            <a:srgbClr val="046F96"/>
          </a:solidFill>
          <a:ln w="25400" algn="ctr">
            <a:noFill/>
            <a:miter lim="800000"/>
            <a:headEnd/>
            <a:tailEnd/>
          </a:ln>
        </p:spPr>
        <p:txBody>
          <a:bodyPr anchor="ctr"/>
          <a:lstStyle/>
          <a:p>
            <a:pPr algn="ctr" eaLnBrk="1" hangingPunct="1">
              <a:defRPr/>
            </a:pPr>
            <a:endParaRPr lang="nl-NL" sz="1800">
              <a:solidFill>
                <a:schemeClr val="tx1"/>
              </a:solidFill>
            </a:endParaRPr>
          </a:p>
        </p:txBody>
      </p:sp>
      <p:sp>
        <p:nvSpPr>
          <p:cNvPr id="9" name="Tijdelijke aanduiding voor tekst 8"/>
          <p:cNvSpPr>
            <a:spLocks noGrp="1"/>
          </p:cNvSpPr>
          <p:nvPr>
            <p:ph type="body" sz="quarter" idx="12"/>
          </p:nvPr>
        </p:nvSpPr>
        <p:spPr>
          <a:xfrm>
            <a:off x="4929211" y="2500307"/>
            <a:ext cx="3500441" cy="571504"/>
          </a:xfrm>
          <a:prstGeom prst="rect">
            <a:avLst/>
          </a:prstGeom>
        </p:spPr>
        <p:txBody>
          <a:bodyPr/>
          <a:lstStyle>
            <a:lvl1pPr>
              <a:buFontTx/>
              <a:buNone/>
              <a:defRPr sz="2600">
                <a:solidFill>
                  <a:schemeClr val="bg1"/>
                </a:solidFill>
              </a:defRPr>
            </a:lvl1pPr>
            <a:lvl2pPr>
              <a:buFontTx/>
              <a:buNone/>
              <a:defRPr/>
            </a:lvl2pPr>
            <a:lvl3pPr>
              <a:buFontTx/>
              <a:buNone/>
              <a:defRPr/>
            </a:lvl3pPr>
            <a:lvl4pPr>
              <a:buFontTx/>
              <a:buNone/>
              <a:defRPr/>
            </a:lvl4pPr>
            <a:lvl5pPr>
              <a:buFontTx/>
              <a:buNone/>
              <a:defRPr/>
            </a:lvl5pPr>
          </a:lstStyle>
          <a:p>
            <a:pPr lvl="0"/>
            <a:r>
              <a:rPr lang="nl-NL" smtClean="0"/>
              <a:t>Klik om de modelstijlen te bewerken</a:t>
            </a:r>
          </a:p>
        </p:txBody>
      </p:sp>
      <p:sp>
        <p:nvSpPr>
          <p:cNvPr id="14" name="Tijdelijke aanduiding voor tekst 13"/>
          <p:cNvSpPr>
            <a:spLocks noGrp="1"/>
          </p:cNvSpPr>
          <p:nvPr>
            <p:ph type="body" sz="quarter" idx="13"/>
          </p:nvPr>
        </p:nvSpPr>
        <p:spPr>
          <a:xfrm>
            <a:off x="4943045" y="3157103"/>
            <a:ext cx="3486607" cy="3057979"/>
          </a:xfrm>
          <a:prstGeom prst="rect">
            <a:avLst/>
          </a:prstGeom>
        </p:spPr>
        <p:txBody>
          <a:bodyPr/>
          <a:lstStyle>
            <a:lvl1pPr marL="234950" indent="-234950">
              <a:buFont typeface="+mj-lt"/>
              <a:buAutoNum type="alphaLcPeriod"/>
              <a:defRPr sz="1800" baseline="0">
                <a:solidFill>
                  <a:schemeClr val="bg1"/>
                </a:solidFill>
              </a:defRPr>
            </a:lvl1pPr>
          </a:lstStyle>
          <a:p>
            <a:pPr lvl="0"/>
            <a:r>
              <a:rPr lang="nl-NL" smtClean="0"/>
              <a:t>Klik om de modelstijlen te bewerken</a:t>
            </a:r>
          </a:p>
        </p:txBody>
      </p:sp>
      <p:sp>
        <p:nvSpPr>
          <p:cNvPr id="5" name="shpDatum"/>
          <p:cNvSpPr>
            <a:spLocks noGrp="1" noChangeArrowheads="1"/>
          </p:cNvSpPr>
          <p:nvPr>
            <p:ph type="dt" sz="half" idx="14"/>
          </p:nvPr>
        </p:nvSpPr>
        <p:spPr/>
        <p:txBody>
          <a:bodyPr/>
          <a:lstStyle>
            <a:lvl1pPr>
              <a:defRPr/>
            </a:lvl1pPr>
          </a:lstStyle>
          <a:p>
            <a:pPr>
              <a:defRPr/>
            </a:pPr>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shpDatum"/>
          <p:cNvSpPr>
            <a:spLocks noGrp="1" noChangeArrowheads="1"/>
          </p:cNvSpPr>
          <p:nvPr>
            <p:ph type="dt" sz="half" idx="10"/>
          </p:nvPr>
        </p:nvSpPr>
        <p:spPr>
          <a:ln/>
        </p:spPr>
        <p:txBody>
          <a:bodyPr/>
          <a:lstStyle>
            <a:lvl1pPr>
              <a:defRPr/>
            </a:lvl1pPr>
          </a:lstStyle>
          <a:p>
            <a:pPr>
              <a:defRPr/>
            </a:pPr>
            <a:endParaRPr lang="nl-NL"/>
          </a:p>
        </p:txBody>
      </p:sp>
      <p:sp>
        <p:nvSpPr>
          <p:cNvPr id="5"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6" name="shpPagina"/>
          <p:cNvSpPr>
            <a:spLocks noGrp="1" noChangeArrowheads="1"/>
          </p:cNvSpPr>
          <p:nvPr>
            <p:ph type="sldNum" sz="quarter" idx="12"/>
          </p:nvPr>
        </p:nvSpPr>
        <p:spPr>
          <a:ln/>
        </p:spPr>
        <p:txBody>
          <a:bodyPr/>
          <a:lstStyle>
            <a:lvl1pPr>
              <a:defRPr/>
            </a:lvl1pPr>
          </a:lstStyle>
          <a:p>
            <a:pPr>
              <a:defRPr/>
            </a:pPr>
            <a:fld id="{4F178762-5911-4F11-92B8-8D32F6856A5C}" type="slidenum">
              <a:rPr lang="nl-NL"/>
              <a:pPr>
                <a:defRPr/>
              </a:pPr>
              <a:t>‹№›</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ColTx" preserve="1">
  <p:cSld name="Titel en twee tekstkolomm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tekst 3"/>
          <p:cNvSpPr>
            <a:spLocks noGrp="1"/>
          </p:cNvSpPr>
          <p:nvPr>
            <p:ph type="body" sz="half" idx="2"/>
          </p:nvPr>
        </p:nvSpPr>
        <p:spPr>
          <a:xfrm>
            <a:off x="4543425" y="1800225"/>
            <a:ext cx="4038600" cy="441483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0E1F65EC-8FE1-431A-AA0F-BFDAD8A53B05}" type="slidenum">
              <a:rPr lang="nl-NL"/>
              <a:pPr>
                <a:defRPr/>
              </a:pPr>
              <a:t>‹№›</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AndChart" preserve="1">
  <p:cSld name="Titel, tekst en grafiek">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4" name="Tijdelijke aanduiding voor grafiek 3"/>
          <p:cNvSpPr>
            <a:spLocks noGrp="1"/>
          </p:cNvSpPr>
          <p:nvPr>
            <p:ph type="ch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1DFBCEA3-9CAC-457D-A7A3-F76AE74ECF60}" type="slidenum">
              <a:rPr lang="nl-NL"/>
              <a:pPr>
                <a:defRPr/>
              </a:pPr>
              <a:t>‹№›</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AndClipArt" preserve="1">
  <p:cSld name="Titel, tekst en illustrati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llustratie 3"/>
          <p:cNvSpPr>
            <a:spLocks noGrp="1"/>
          </p:cNvSpPr>
          <p:nvPr>
            <p:ph type="clipArt" sz="half" idx="2"/>
          </p:nvPr>
        </p:nvSpPr>
        <p:spPr>
          <a:xfrm>
            <a:off x="4543425" y="1800225"/>
            <a:ext cx="4038600" cy="4414838"/>
          </a:xfrm>
        </p:spPr>
        <p:txBody>
          <a:bodyPr/>
          <a:lstStyle/>
          <a:p>
            <a:pPr lvl="0"/>
            <a:endParaRPr lang="nl-NL" noProof="0"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33ACB63D-B2D2-400E-B454-F8F5694E63C6}" type="slidenum">
              <a:rPr lang="nl-NL"/>
              <a:pPr>
                <a:defRPr/>
              </a:pPr>
              <a:t>‹№›</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reserve="1">
  <p:cSld name="Titel, tekst en inhou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Klik om de stijl te bewerken</a:t>
            </a:r>
            <a:endParaRPr lang="nl-NL" dirty="0"/>
          </a:p>
        </p:txBody>
      </p:sp>
      <p:sp>
        <p:nvSpPr>
          <p:cNvPr id="3" name="Tijdelijke aanduiding voor tekst 2"/>
          <p:cNvSpPr>
            <a:spLocks noGrp="1"/>
          </p:cNvSpPr>
          <p:nvPr>
            <p:ph type="body" sz="half" idx="1"/>
          </p:nvPr>
        </p:nvSpPr>
        <p:spPr>
          <a:xfrm>
            <a:off x="352425" y="1800225"/>
            <a:ext cx="4038600" cy="44148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543425" y="1800225"/>
            <a:ext cx="4038600" cy="4414838"/>
          </a:xfrm>
        </p:spPr>
        <p:txBody>
          <a:bodyPr/>
          <a:lstStyle/>
          <a:p>
            <a:pPr lvl="0"/>
            <a:endParaRPr lang="nl-NL" dirty="0"/>
          </a:p>
        </p:txBody>
      </p:sp>
      <p:sp>
        <p:nvSpPr>
          <p:cNvPr id="5" name="shpDatum"/>
          <p:cNvSpPr>
            <a:spLocks noGrp="1" noChangeArrowheads="1"/>
          </p:cNvSpPr>
          <p:nvPr>
            <p:ph type="dt" sz="half" idx="10"/>
          </p:nvPr>
        </p:nvSpPr>
        <p:spPr>
          <a:ln/>
        </p:spPr>
        <p:txBody>
          <a:bodyPr/>
          <a:lstStyle>
            <a:lvl1pPr>
              <a:defRPr/>
            </a:lvl1pPr>
          </a:lstStyle>
          <a:p>
            <a:pPr>
              <a:defRPr/>
            </a:pPr>
            <a:endParaRPr lang="nl-NL"/>
          </a:p>
        </p:txBody>
      </p:sp>
      <p:sp>
        <p:nvSpPr>
          <p:cNvPr id="6"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a:p>
        </p:txBody>
      </p:sp>
      <p:sp>
        <p:nvSpPr>
          <p:cNvPr id="7" name="shpPagina"/>
          <p:cNvSpPr>
            <a:spLocks noGrp="1" noChangeArrowheads="1"/>
          </p:cNvSpPr>
          <p:nvPr>
            <p:ph type="sldNum" sz="quarter" idx="12"/>
          </p:nvPr>
        </p:nvSpPr>
        <p:spPr>
          <a:ln/>
        </p:spPr>
        <p:txBody>
          <a:bodyPr/>
          <a:lstStyle>
            <a:lvl1pPr>
              <a:defRPr/>
            </a:lvl1pPr>
          </a:lstStyle>
          <a:p>
            <a:pPr>
              <a:defRPr/>
            </a:pPr>
            <a:fld id="{B2975F22-B737-4152-AE1C-D2A10550729A}" type="slidenum">
              <a:rPr lang="nl-NL"/>
              <a:pPr>
                <a:defRPr/>
              </a:pPr>
              <a:t>‹№›</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reserve="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tekst 2"/>
          <p:cNvSpPr>
            <a:spLocks noGrp="1"/>
          </p:cNvSpPr>
          <p:nvPr>
            <p:ph type="body"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shpDatum"/>
          <p:cNvSpPr>
            <a:spLocks noGrp="1" noChangeArrowheads="1"/>
          </p:cNvSpPr>
          <p:nvPr>
            <p:ph type="dt" sz="half" idx="10"/>
          </p:nvPr>
        </p:nvSpPr>
        <p:spPr>
          <a:ln/>
        </p:spPr>
        <p:txBody>
          <a:bodyPr/>
          <a:lstStyle>
            <a:lvl1pPr>
              <a:defRPr/>
            </a:lvl1pPr>
          </a:lstStyle>
          <a:p>
            <a:pPr>
              <a:defRPr/>
            </a:pPr>
            <a:endParaRPr lang="nl-NL"/>
          </a:p>
        </p:txBody>
      </p:sp>
      <p:sp>
        <p:nvSpPr>
          <p:cNvPr id="5" name="shpVoettekst"/>
          <p:cNvSpPr>
            <a:spLocks noGrp="1" noChangeArrowheads="1"/>
          </p:cNvSpPr>
          <p:nvPr>
            <p:ph type="ftr" sz="quarter" idx="11"/>
          </p:nvPr>
        </p:nvSpPr>
        <p:spPr>
          <a:ln/>
        </p:spPr>
        <p:txBody>
          <a:bodyPr/>
          <a:lstStyle>
            <a:lvl1pPr>
              <a:defRPr/>
            </a:lvl1pPr>
          </a:lstStyle>
          <a:p>
            <a:pPr>
              <a:defRPr/>
            </a:pPr>
            <a:r>
              <a:rPr lang="uk-UA" smtClean="0"/>
              <a:t>Київ, грудень 2019</a:t>
            </a:r>
            <a:endParaRPr lang="nl-NL" dirty="0"/>
          </a:p>
        </p:txBody>
      </p:sp>
      <p:sp>
        <p:nvSpPr>
          <p:cNvPr id="6" name="shpPagina"/>
          <p:cNvSpPr>
            <a:spLocks noGrp="1" noChangeArrowheads="1"/>
          </p:cNvSpPr>
          <p:nvPr>
            <p:ph type="sldNum" sz="quarter" idx="12"/>
          </p:nvPr>
        </p:nvSpPr>
        <p:spPr>
          <a:ln/>
        </p:spPr>
        <p:txBody>
          <a:bodyPr/>
          <a:lstStyle>
            <a:lvl1pPr>
              <a:defRPr/>
            </a:lvl1pPr>
          </a:lstStyle>
          <a:p>
            <a:pPr>
              <a:defRPr/>
            </a:pPr>
            <a:fld id="{4F178762-5911-4F11-92B8-8D32F6856A5C}" type="slidenum">
              <a:rPr lang="nl-NL"/>
              <a:pPr>
                <a:defRPr/>
              </a:pPr>
              <a:t>‹№›</a:t>
            </a:fld>
            <a:endParaRPr lang="nl-NL"/>
          </a:p>
        </p:txBody>
      </p:sp>
    </p:spTree>
    <p:extLst>
      <p:ext uri="{BB962C8B-B14F-4D97-AF65-F5344CB8AC3E}">
        <p14:creationId xmlns:p14="http://schemas.microsoft.com/office/powerpoint/2010/main" val="20189349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6.xml"/><Relationship Id="rId7" Type="http://schemas.openxmlformats.org/officeDocument/2006/relationships/image" Target="../media/image4.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theme" Target="../theme/theme2.xml"/><Relationship Id="rId5" Type="http://schemas.openxmlformats.org/officeDocument/2006/relationships/slideLayout" Target="../slideLayouts/slideLayout8.xml"/><Relationship Id="rId10" Type="http://schemas.openxmlformats.org/officeDocument/2006/relationships/image" Target="../media/image3.png"/><Relationship Id="rId4" Type="http://schemas.openxmlformats.org/officeDocument/2006/relationships/slideLayout" Target="../slideLayouts/slideLayout7.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2.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image" Target="../media/image1.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image" Target="../media/image4.png"/><Relationship Id="rId5" Type="http://schemas.openxmlformats.org/officeDocument/2006/relationships/slideLayout" Target="../slideLayouts/slideLayout13.xml"/><Relationship Id="rId10" Type="http://schemas.openxmlformats.org/officeDocument/2006/relationships/theme" Target="../theme/theme3.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image" Target="../media/image4.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4.xml"/><Relationship Id="rId5" Type="http://schemas.openxmlformats.org/officeDocument/2006/relationships/slideLayout" Target="../slideLayouts/slideLayout22.xml"/><Relationship Id="rId10" Type="http://schemas.openxmlformats.org/officeDocument/2006/relationships/image" Target="../media/image3.png"/><Relationship Id="rId4" Type="http://schemas.openxmlformats.org/officeDocument/2006/relationships/slideLayout" Target="../slideLayouts/slideLayout21.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 name="shpKleurvlak"/>
          <p:cNvSpPr>
            <a:spLocks noChangeArrowheads="1"/>
          </p:cNvSpPr>
          <p:nvPr/>
        </p:nvSpPr>
        <p:spPr bwMode="auto">
          <a:xfrm>
            <a:off x="4572000" y="0"/>
            <a:ext cx="4572000" cy="6858000"/>
          </a:xfrm>
          <a:prstGeom prst="rect">
            <a:avLst/>
          </a:prstGeom>
          <a:solidFill>
            <a:srgbClr val="046F96"/>
          </a:solidFill>
          <a:ln w="25400" algn="ctr">
            <a:noFill/>
            <a:miter lim="800000"/>
            <a:headEnd/>
            <a:tailEnd/>
          </a:ln>
        </p:spPr>
        <p:txBody>
          <a:bodyPr anchor="ctr"/>
          <a:lstStyle/>
          <a:p>
            <a:pPr algn="ctr" eaLnBrk="1" fontAlgn="auto" hangingPunct="1">
              <a:spcBef>
                <a:spcPts val="0"/>
              </a:spcBef>
              <a:spcAft>
                <a:spcPts val="0"/>
              </a:spcAft>
              <a:defRPr/>
            </a:pPr>
            <a:endParaRPr lang="nl-NL" sz="1800" dirty="0">
              <a:solidFill>
                <a:schemeClr val="lt1"/>
              </a:solidFill>
              <a:latin typeface="+mn-lt"/>
              <a:cs typeface="+mn-cs"/>
            </a:endParaRPr>
          </a:p>
        </p:txBody>
      </p:sp>
      <p:sp>
        <p:nvSpPr>
          <p:cNvPr id="181253" name="shpDatum"/>
          <p:cNvSpPr>
            <a:spLocks noGrp="1" noChangeArrowheads="1"/>
          </p:cNvSpPr>
          <p:nvPr>
            <p:ph type="dt" sz="half" idx="2"/>
          </p:nvPr>
        </p:nvSpPr>
        <p:spPr bwMode="auto">
          <a:xfrm>
            <a:off x="4929188" y="6380163"/>
            <a:ext cx="3714750" cy="3635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solidFill>
                  <a:srgbClr val="FFFFFF"/>
                </a:solidFill>
              </a:defRPr>
            </a:lvl1pPr>
          </a:lstStyle>
          <a:p>
            <a:pPr>
              <a:defRPr/>
            </a:pPr>
            <a:endParaRPr lang="nl-NL"/>
          </a:p>
        </p:txBody>
      </p:sp>
      <p:sp>
        <p:nvSpPr>
          <p:cNvPr id="1028" name="shpTitel"/>
          <p:cNvSpPr>
            <a:spLocks noGrp="1" noChangeArrowheads="1"/>
          </p:cNvSpPr>
          <p:nvPr>
            <p:ph type="title"/>
          </p:nvPr>
        </p:nvSpPr>
        <p:spPr bwMode="auto">
          <a:xfrm>
            <a:off x="4929188" y="2103438"/>
            <a:ext cx="3711575" cy="5715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nl-NL" smtClean="0"/>
              <a:t>Klik om het opmaakprofiel te bewerken</a:t>
            </a:r>
          </a:p>
        </p:txBody>
      </p:sp>
      <p:sp>
        <p:nvSpPr>
          <p:cNvPr id="1029" name="shpTekst"/>
          <p:cNvSpPr>
            <a:spLocks noGrp="1" noChangeArrowheads="1"/>
          </p:cNvSpPr>
          <p:nvPr>
            <p:ph type="body" idx="1"/>
          </p:nvPr>
        </p:nvSpPr>
        <p:spPr bwMode="auto">
          <a:xfrm>
            <a:off x="4943475" y="2797175"/>
            <a:ext cx="3695700" cy="3417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p:txBody>
      </p:sp>
    </p:spTree>
  </p:cSld>
  <p:clrMap bg1="lt1" tx1="dk1" bg2="lt2" tx2="dk2" accent1="accent1" accent2="accent2" accent3="accent3" accent4="accent4" accent5="accent5" accent6="accent6" hlink="hlink" folHlink="folHlink"/>
  <p:sldLayoutIdLst>
    <p:sldLayoutId id="2147484352" r:id="rId1"/>
    <p:sldLayoutId id="2147484358" r:id="rId2"/>
    <p:sldLayoutId id="2147484359" r:id="rId3"/>
  </p:sldLayoutIdLst>
  <p:hf sldNum="0" hdr="0" dt="0"/>
  <p:txStyles>
    <p:titleStyle>
      <a:lvl1pPr algn="l" rtl="0" eaLnBrk="0" fontAlgn="base" hangingPunct="0">
        <a:spcBef>
          <a:spcPct val="0"/>
        </a:spcBef>
        <a:spcAft>
          <a:spcPct val="0"/>
        </a:spcAft>
        <a:defRPr sz="2600">
          <a:solidFill>
            <a:srgbClr val="FFFFFF"/>
          </a:solidFill>
          <a:latin typeface="+mj-lt"/>
          <a:ea typeface="+mj-ea"/>
          <a:cs typeface="+mj-cs"/>
        </a:defRPr>
      </a:lvl1pPr>
      <a:lvl2pPr algn="l" rtl="0" eaLnBrk="0" fontAlgn="base" hangingPunct="0">
        <a:spcBef>
          <a:spcPct val="0"/>
        </a:spcBef>
        <a:spcAft>
          <a:spcPct val="0"/>
        </a:spcAft>
        <a:defRPr sz="2600">
          <a:solidFill>
            <a:srgbClr val="FFFFFF"/>
          </a:solidFill>
          <a:latin typeface="Verdana" pitchFamily="34" charset="0"/>
        </a:defRPr>
      </a:lvl2pPr>
      <a:lvl3pPr algn="l" rtl="0" eaLnBrk="0" fontAlgn="base" hangingPunct="0">
        <a:spcBef>
          <a:spcPct val="0"/>
        </a:spcBef>
        <a:spcAft>
          <a:spcPct val="0"/>
        </a:spcAft>
        <a:defRPr sz="2600">
          <a:solidFill>
            <a:srgbClr val="FFFFFF"/>
          </a:solidFill>
          <a:latin typeface="Verdana" pitchFamily="34" charset="0"/>
        </a:defRPr>
      </a:lvl3pPr>
      <a:lvl4pPr algn="l" rtl="0" eaLnBrk="0" fontAlgn="base" hangingPunct="0">
        <a:spcBef>
          <a:spcPct val="0"/>
        </a:spcBef>
        <a:spcAft>
          <a:spcPct val="0"/>
        </a:spcAft>
        <a:defRPr sz="2600">
          <a:solidFill>
            <a:srgbClr val="FFFFFF"/>
          </a:solidFill>
          <a:latin typeface="Verdana" pitchFamily="34" charset="0"/>
        </a:defRPr>
      </a:lvl4pPr>
      <a:lvl5pPr algn="l" rtl="0" eaLnBrk="0" fontAlgn="base" hangingPunct="0">
        <a:spcBef>
          <a:spcPct val="0"/>
        </a:spcBef>
        <a:spcAft>
          <a:spcPct val="0"/>
        </a:spcAft>
        <a:defRPr sz="2600">
          <a:solidFill>
            <a:srgbClr val="FFFFFF"/>
          </a:solidFill>
          <a:latin typeface="Verdana" pitchFamily="34" charset="0"/>
        </a:defRPr>
      </a:lvl5pPr>
      <a:lvl6pPr marL="457200" algn="l" rtl="0" eaLnBrk="0" fontAlgn="base" hangingPunct="0">
        <a:spcBef>
          <a:spcPct val="0"/>
        </a:spcBef>
        <a:spcAft>
          <a:spcPct val="0"/>
        </a:spcAft>
        <a:defRPr sz="2600">
          <a:solidFill>
            <a:srgbClr val="FFFFFF"/>
          </a:solidFill>
          <a:latin typeface="Verdana" pitchFamily="34" charset="0"/>
        </a:defRPr>
      </a:lvl6pPr>
      <a:lvl7pPr marL="914400" algn="l" rtl="0" eaLnBrk="0" fontAlgn="base" hangingPunct="0">
        <a:spcBef>
          <a:spcPct val="0"/>
        </a:spcBef>
        <a:spcAft>
          <a:spcPct val="0"/>
        </a:spcAft>
        <a:defRPr sz="2600">
          <a:solidFill>
            <a:srgbClr val="FFFFFF"/>
          </a:solidFill>
          <a:latin typeface="Verdana" pitchFamily="34" charset="0"/>
        </a:defRPr>
      </a:lvl7pPr>
      <a:lvl8pPr marL="1371600" algn="l" rtl="0" eaLnBrk="0" fontAlgn="base" hangingPunct="0">
        <a:spcBef>
          <a:spcPct val="0"/>
        </a:spcBef>
        <a:spcAft>
          <a:spcPct val="0"/>
        </a:spcAft>
        <a:defRPr sz="2600">
          <a:solidFill>
            <a:srgbClr val="FFFFFF"/>
          </a:solidFill>
          <a:latin typeface="Verdana" pitchFamily="34" charset="0"/>
        </a:defRPr>
      </a:lvl8pPr>
      <a:lvl9pPr marL="1828800" algn="l" rtl="0" eaLnBrk="0" fontAlgn="base" hangingPunct="0">
        <a:spcBef>
          <a:spcPct val="0"/>
        </a:spcBef>
        <a:spcAft>
          <a:spcPct val="0"/>
        </a:spcAft>
        <a:defRPr sz="2600">
          <a:solidFill>
            <a:srgbClr val="FFFFFF"/>
          </a:solidFill>
          <a:latin typeface="Verdana" pitchFamily="34" charset="0"/>
        </a:defRPr>
      </a:lvl9pPr>
    </p:titleStyle>
    <p:bodyStyle>
      <a:lvl1pPr marL="266700" indent="-266700" algn="l" rtl="0" eaLnBrk="0" fontAlgn="base" hangingPunct="0">
        <a:spcBef>
          <a:spcPct val="0"/>
        </a:spcBef>
        <a:spcAft>
          <a:spcPct val="0"/>
        </a:spcAft>
        <a:buSzPct val="80000"/>
        <a:buChar char="•"/>
        <a:defRPr>
          <a:solidFill>
            <a:srgbClr val="FFFFFF"/>
          </a:solidFill>
          <a:latin typeface="+mn-lt"/>
          <a:ea typeface="+mn-ea"/>
          <a:cs typeface="+mn-cs"/>
        </a:defRPr>
      </a:lvl1pPr>
      <a:lvl2pPr marL="884238" indent="-342900" algn="l" rtl="0" eaLnBrk="0" fontAlgn="base" hangingPunct="0">
        <a:spcBef>
          <a:spcPct val="20000"/>
        </a:spcBef>
        <a:spcAft>
          <a:spcPct val="0"/>
        </a:spcAft>
        <a:buFont typeface="Arial" charset="0"/>
        <a:buBlip>
          <a:blip r:embed="rId5"/>
        </a:buBlip>
        <a:defRPr>
          <a:solidFill>
            <a:srgbClr val="FFFFFF"/>
          </a:solidFill>
          <a:latin typeface="+mn-lt"/>
        </a:defRPr>
      </a:lvl2pPr>
      <a:lvl3pPr marL="1406525" indent="-342900" algn="l" rtl="0" eaLnBrk="0" fontAlgn="base" hangingPunct="0">
        <a:spcBef>
          <a:spcPct val="20000"/>
        </a:spcBef>
        <a:spcAft>
          <a:spcPct val="0"/>
        </a:spcAft>
        <a:buFont typeface="Arial" charset="0"/>
        <a:buBlip>
          <a:blip r:embed="rId6"/>
        </a:buBlip>
        <a:defRPr>
          <a:solidFill>
            <a:srgbClr val="FFFFFF"/>
          </a:solidFill>
          <a:latin typeface="+mn-lt"/>
        </a:defRPr>
      </a:lvl3pPr>
      <a:lvl4pPr marL="1928813" indent="-342900" algn="l" rtl="0" eaLnBrk="0" fontAlgn="base" hangingPunct="0">
        <a:spcBef>
          <a:spcPct val="20000"/>
        </a:spcBef>
        <a:spcAft>
          <a:spcPct val="0"/>
        </a:spcAft>
        <a:buFont typeface="Arial" charset="0"/>
        <a:buBlip>
          <a:blip r:embed="rId7"/>
        </a:buBlip>
        <a:defRPr>
          <a:solidFill>
            <a:srgbClr val="FFFFFF"/>
          </a:solidFill>
          <a:latin typeface="+mn-lt"/>
        </a:defRPr>
      </a:lvl4pPr>
      <a:lvl5pPr marL="2451100" indent="-342900" algn="l" rtl="0" eaLnBrk="0" fontAlgn="base" hangingPunct="0">
        <a:spcBef>
          <a:spcPct val="20000"/>
        </a:spcBef>
        <a:spcAft>
          <a:spcPct val="0"/>
        </a:spcAft>
        <a:buFont typeface="Arial" charset="0"/>
        <a:buChar char="»"/>
        <a:defRPr>
          <a:solidFill>
            <a:srgbClr val="FFFFFF"/>
          </a:solidFill>
          <a:latin typeface="+mn-lt"/>
        </a:defRPr>
      </a:lvl5pPr>
      <a:lvl6pPr marL="2908300" indent="-342900" algn="l" rtl="0" eaLnBrk="0" fontAlgn="base" hangingPunct="0">
        <a:spcBef>
          <a:spcPct val="20000"/>
        </a:spcBef>
        <a:spcAft>
          <a:spcPct val="0"/>
        </a:spcAft>
        <a:buFont typeface="Arial" charset="0"/>
        <a:buChar char="»"/>
        <a:defRPr>
          <a:solidFill>
            <a:srgbClr val="FFFFFF"/>
          </a:solidFill>
          <a:latin typeface="+mn-lt"/>
        </a:defRPr>
      </a:lvl6pPr>
      <a:lvl7pPr marL="3365500" indent="-342900" algn="l" rtl="0" eaLnBrk="0" fontAlgn="base" hangingPunct="0">
        <a:spcBef>
          <a:spcPct val="20000"/>
        </a:spcBef>
        <a:spcAft>
          <a:spcPct val="0"/>
        </a:spcAft>
        <a:buFont typeface="Arial" charset="0"/>
        <a:buChar char="»"/>
        <a:defRPr>
          <a:solidFill>
            <a:srgbClr val="FFFFFF"/>
          </a:solidFill>
          <a:latin typeface="+mn-lt"/>
        </a:defRPr>
      </a:lvl7pPr>
      <a:lvl8pPr marL="3822700" indent="-342900" algn="l" rtl="0" eaLnBrk="0" fontAlgn="base" hangingPunct="0">
        <a:spcBef>
          <a:spcPct val="20000"/>
        </a:spcBef>
        <a:spcAft>
          <a:spcPct val="0"/>
        </a:spcAft>
        <a:buFont typeface="Arial" charset="0"/>
        <a:buChar char="»"/>
        <a:defRPr>
          <a:solidFill>
            <a:srgbClr val="FFFFFF"/>
          </a:solidFill>
          <a:latin typeface="+mn-lt"/>
        </a:defRPr>
      </a:lvl8pPr>
      <a:lvl9pPr marL="4279900" indent="-342900" algn="l" rtl="0" eaLnBrk="0" fontAlgn="base" hangingPunct="0">
        <a:spcBef>
          <a:spcPct val="20000"/>
        </a:spcBef>
        <a:spcAft>
          <a:spcPct val="0"/>
        </a:spcAft>
        <a:buFont typeface="Arial" charset="0"/>
        <a:buChar char="»"/>
        <a:defRPr>
          <a:solidFill>
            <a:srgbClr val="FFFFFF"/>
          </a:solidFill>
          <a:latin typeface="+mn-lt"/>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sp>
        <p:nvSpPr>
          <p:cNvPr id="2051" name="shpTekst"/>
          <p:cNvSpPr>
            <a:spLocks noGrp="1" noChangeArrowheads="1"/>
          </p:cNvSpPr>
          <p:nvPr>
            <p:ph type="body" idx="1"/>
          </p:nvPr>
        </p:nvSpPr>
        <p:spPr bwMode="auto">
          <a:xfrm>
            <a:off x="352425" y="1800225"/>
            <a:ext cx="8229600" cy="4414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028" name="shpDatum"/>
          <p:cNvSpPr>
            <a:spLocks noGrp="1" noChangeArrowheads="1"/>
          </p:cNvSpPr>
          <p:nvPr>
            <p:ph type="dt" sz="half" idx="2"/>
          </p:nvPr>
        </p:nvSpPr>
        <p:spPr bwMode="auto">
          <a:xfrm>
            <a:off x="4486275" y="6540500"/>
            <a:ext cx="4157663" cy="327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1029" name="shpVoettekst"/>
          <p:cNvSpPr>
            <a:spLocks noGrp="1" noChangeArrowheads="1"/>
          </p:cNvSpPr>
          <p:nvPr>
            <p:ph type="ftr" sz="quarter" idx="3"/>
          </p:nvPr>
        </p:nvSpPr>
        <p:spPr bwMode="auto">
          <a:xfrm>
            <a:off x="4478338" y="6386513"/>
            <a:ext cx="4165600" cy="315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r>
              <a:rPr lang="uk-UA" smtClean="0"/>
              <a:t>Київ, грудень 2019</a:t>
            </a:r>
            <a:endParaRPr lang="nl-NL"/>
          </a:p>
        </p:txBody>
      </p:sp>
      <p:sp>
        <p:nvSpPr>
          <p:cNvPr id="1030" name="shpPagina"/>
          <p:cNvSpPr>
            <a:spLocks noGrp="1" noChangeArrowheads="1"/>
          </p:cNvSpPr>
          <p:nvPr>
            <p:ph type="sldNum" sz="quarter" idx="4"/>
          </p:nvPr>
        </p:nvSpPr>
        <p:spPr bwMode="auto">
          <a:xfrm>
            <a:off x="374650" y="6378575"/>
            <a:ext cx="712788" cy="363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fld id="{88E5E4CB-8FFB-4F22-88D1-937CD4F0A0D8}" type="slidenum">
              <a:rPr lang="nl-NL"/>
              <a:pPr>
                <a:defRPr/>
              </a:pPr>
              <a:t>‹№›</a:t>
            </a:fld>
            <a:endParaRPr lang="nl-NL"/>
          </a:p>
        </p:txBody>
      </p:sp>
      <p:sp>
        <p:nvSpPr>
          <p:cNvPr id="1026" name="shpTitel"/>
          <p:cNvSpPr>
            <a:spLocks noGrp="1" noChangeArrowheads="1"/>
          </p:cNvSpPr>
          <p:nvPr>
            <p:ph type="title"/>
          </p:nvPr>
        </p:nvSpPr>
        <p:spPr bwMode="auto">
          <a:xfrm>
            <a:off x="352425" y="1263650"/>
            <a:ext cx="8229600"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smtClean="0"/>
              <a:t>Klik om het opmaakprofiel te bewerken</a:t>
            </a:r>
          </a:p>
        </p:txBody>
      </p:sp>
      <p:sp>
        <p:nvSpPr>
          <p:cNvPr id="17" name="shpKleurvlakBoven"/>
          <p:cNvSpPr/>
          <p:nvPr/>
        </p:nvSpPr>
        <p:spPr>
          <a:xfrm>
            <a:off x="0" y="0"/>
            <a:ext cx="9144000" cy="1071563"/>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p>
        </p:txBody>
      </p:sp>
      <p:pic>
        <p:nvPicPr>
          <p:cNvPr id="2057" name="shpBeeldmerk" descr="RO__vervolgpagina~LPPT.png"/>
          <p:cNvPicPr>
            <a:picLocks noChangeAspect="1"/>
          </p:cNvPicPr>
          <p:nvPr/>
        </p:nvPicPr>
        <p:blipFill>
          <a:blip r:embed="rId7" cstate="print"/>
          <a:srcRect/>
          <a:stretch>
            <a:fillRect/>
          </a:stretch>
        </p:blipFill>
        <p:spPr bwMode="auto">
          <a:xfrm>
            <a:off x="0" y="0"/>
            <a:ext cx="9144000" cy="8572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53" r:id="rId1"/>
    <p:sldLayoutId id="2147484354" r:id="rId2"/>
    <p:sldLayoutId id="2147484355" r:id="rId3"/>
    <p:sldLayoutId id="2147484356" r:id="rId4"/>
    <p:sldLayoutId id="2147484357" r:id="rId5"/>
  </p:sldLayoutIdLst>
  <p:hf sldNum="0" hdr="0" dt="0"/>
  <p:txStyles>
    <p:titleStyle>
      <a:lvl1pPr algn="l" rtl="0" eaLnBrk="0" fontAlgn="base" hangingPunct="0">
        <a:spcBef>
          <a:spcPct val="0"/>
        </a:spcBef>
        <a:spcAft>
          <a:spcPct val="0"/>
        </a:spcAft>
        <a:defRPr sz="2600" spc="-60">
          <a:solidFill>
            <a:srgbClr val="CC003D"/>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8"/>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solidFill>
                <a:prstClr val="white"/>
              </a:solidFill>
            </a:endParaRPr>
          </a:p>
        </p:txBody>
      </p:sp>
      <p:sp>
        <p:nvSpPr>
          <p:cNvPr id="2051" name="shpTekst"/>
          <p:cNvSpPr>
            <a:spLocks noGrp="1" noChangeArrowheads="1"/>
          </p:cNvSpPr>
          <p:nvPr>
            <p:ph type="body" idx="1"/>
          </p:nvPr>
        </p:nvSpPr>
        <p:spPr bwMode="auto">
          <a:xfrm>
            <a:off x="352425" y="1800225"/>
            <a:ext cx="8229600" cy="4414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028" name="shpDatum"/>
          <p:cNvSpPr>
            <a:spLocks noGrp="1" noChangeArrowheads="1"/>
          </p:cNvSpPr>
          <p:nvPr>
            <p:ph type="dt" sz="half" idx="2"/>
          </p:nvPr>
        </p:nvSpPr>
        <p:spPr bwMode="auto">
          <a:xfrm>
            <a:off x="4486275" y="6540500"/>
            <a:ext cx="4157663" cy="327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1029" name="shpVoettekst"/>
          <p:cNvSpPr>
            <a:spLocks noGrp="1" noChangeArrowheads="1"/>
          </p:cNvSpPr>
          <p:nvPr>
            <p:ph type="ftr" sz="quarter" idx="3"/>
          </p:nvPr>
        </p:nvSpPr>
        <p:spPr bwMode="auto">
          <a:xfrm>
            <a:off x="4478338" y="6386513"/>
            <a:ext cx="4165600" cy="315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r>
              <a:rPr lang="uk-UA" smtClean="0"/>
              <a:t>Київ, грудень 2019</a:t>
            </a:r>
            <a:endParaRPr lang="nl-NL" dirty="0"/>
          </a:p>
        </p:txBody>
      </p:sp>
      <p:sp>
        <p:nvSpPr>
          <p:cNvPr id="1030" name="shpPagina"/>
          <p:cNvSpPr>
            <a:spLocks noGrp="1" noChangeArrowheads="1"/>
          </p:cNvSpPr>
          <p:nvPr>
            <p:ph type="sldNum" sz="quarter" idx="4"/>
          </p:nvPr>
        </p:nvSpPr>
        <p:spPr bwMode="auto">
          <a:xfrm>
            <a:off x="374650" y="6378575"/>
            <a:ext cx="712788" cy="363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fld id="{88E5E4CB-8FFB-4F22-88D1-937CD4F0A0D8}" type="slidenum">
              <a:rPr lang="nl-NL"/>
              <a:pPr>
                <a:defRPr/>
              </a:pPr>
              <a:t>‹№›</a:t>
            </a:fld>
            <a:endParaRPr lang="nl-NL"/>
          </a:p>
        </p:txBody>
      </p:sp>
      <p:sp>
        <p:nvSpPr>
          <p:cNvPr id="1026" name="shpTitel"/>
          <p:cNvSpPr>
            <a:spLocks noGrp="1" noChangeArrowheads="1"/>
          </p:cNvSpPr>
          <p:nvPr>
            <p:ph type="title"/>
          </p:nvPr>
        </p:nvSpPr>
        <p:spPr bwMode="auto">
          <a:xfrm>
            <a:off x="352425" y="1263650"/>
            <a:ext cx="8229600"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smtClean="0"/>
              <a:t>Klik om het opmaakprofiel te bewerken</a:t>
            </a:r>
          </a:p>
        </p:txBody>
      </p:sp>
      <p:sp>
        <p:nvSpPr>
          <p:cNvPr id="17" name="shpKleurvlakBoven"/>
          <p:cNvSpPr/>
          <p:nvPr/>
        </p:nvSpPr>
        <p:spPr>
          <a:xfrm>
            <a:off x="0" y="0"/>
            <a:ext cx="9144000" cy="1071563"/>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solidFill>
                <a:prstClr val="white"/>
              </a:solidFill>
            </a:endParaRPr>
          </a:p>
        </p:txBody>
      </p:sp>
      <p:pic>
        <p:nvPicPr>
          <p:cNvPr id="2057" name="shpBeeldmerk" descr="RO__vervolgpagina~LPPT.png"/>
          <p:cNvPicPr>
            <a:picLocks noChangeAspect="1"/>
          </p:cNvPicPr>
          <p:nvPr/>
        </p:nvPicPr>
        <p:blipFill>
          <a:blip r:embed="rId11" cstate="print"/>
          <a:srcRect/>
          <a:stretch>
            <a:fillRect/>
          </a:stretch>
        </p:blipFill>
        <p:spPr bwMode="auto">
          <a:xfrm>
            <a:off x="0" y="0"/>
            <a:ext cx="9144000" cy="857250"/>
          </a:xfrm>
          <a:prstGeom prst="rect">
            <a:avLst/>
          </a:prstGeom>
          <a:noFill/>
          <a:ln w="9525">
            <a:noFill/>
            <a:miter lim="800000"/>
            <a:headEnd/>
            <a:tailEnd/>
          </a:ln>
        </p:spPr>
      </p:pic>
    </p:spTree>
    <p:extLst>
      <p:ext uri="{BB962C8B-B14F-4D97-AF65-F5344CB8AC3E}">
        <p14:creationId xmlns:p14="http://schemas.microsoft.com/office/powerpoint/2010/main" val="2619581607"/>
      </p:ext>
    </p:extLst>
  </p:cSld>
  <p:clrMap bg1="lt1" tx1="dk1" bg2="lt2" tx2="dk2" accent1="accent1" accent2="accent2" accent3="accent3" accent4="accent4" accent5="accent5" accent6="accent6" hlink="hlink" folHlink="folHlink"/>
  <p:sldLayoutIdLst>
    <p:sldLayoutId id="2147484361" r:id="rId1"/>
    <p:sldLayoutId id="2147484362" r:id="rId2"/>
    <p:sldLayoutId id="2147484363" r:id="rId3"/>
    <p:sldLayoutId id="2147484364" r:id="rId4"/>
    <p:sldLayoutId id="2147484365" r:id="rId5"/>
    <p:sldLayoutId id="2147484366" r:id="rId6"/>
    <p:sldLayoutId id="2147484367" r:id="rId7"/>
    <p:sldLayoutId id="2147484368" r:id="rId8"/>
    <p:sldLayoutId id="2147484375" r:id="rId9"/>
  </p:sldLayoutIdLst>
  <p:hf sldNum="0" hdr="0" dt="0"/>
  <p:txStyles>
    <p:titleStyle>
      <a:lvl1pPr algn="l" rtl="0" eaLnBrk="0" fontAlgn="base" hangingPunct="0">
        <a:spcBef>
          <a:spcPct val="0"/>
        </a:spcBef>
        <a:spcAft>
          <a:spcPct val="0"/>
        </a:spcAft>
        <a:defRPr sz="2600" spc="-60">
          <a:solidFill>
            <a:srgbClr val="CC003D"/>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12"/>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13"/>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4"/>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6" name="shpKleurvlakOnder"/>
          <p:cNvSpPr/>
          <p:nvPr/>
        </p:nvSpPr>
        <p:spPr>
          <a:xfrm>
            <a:off x="0" y="6318250"/>
            <a:ext cx="9144000" cy="539750"/>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solidFill>
                <a:prstClr val="white"/>
              </a:solidFill>
            </a:endParaRPr>
          </a:p>
        </p:txBody>
      </p:sp>
      <p:sp>
        <p:nvSpPr>
          <p:cNvPr id="2051" name="shpTekst"/>
          <p:cNvSpPr>
            <a:spLocks noGrp="1" noChangeArrowheads="1"/>
          </p:cNvSpPr>
          <p:nvPr>
            <p:ph type="body" idx="1"/>
          </p:nvPr>
        </p:nvSpPr>
        <p:spPr bwMode="auto">
          <a:xfrm>
            <a:off x="352425" y="1800225"/>
            <a:ext cx="8229600" cy="44148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opmaakprofielen van de modeltekst te bewerken</a:t>
            </a:r>
          </a:p>
          <a:p>
            <a:pPr lvl="1"/>
            <a:r>
              <a:rPr lang="nl-NL" smtClean="0"/>
              <a:t>Tweede niveau</a:t>
            </a:r>
          </a:p>
          <a:p>
            <a:pPr lvl="2"/>
            <a:r>
              <a:rPr lang="nl-NL" smtClean="0"/>
              <a:t>Derde niveau</a:t>
            </a:r>
          </a:p>
          <a:p>
            <a:pPr lvl="3"/>
            <a:r>
              <a:rPr lang="nl-NL" smtClean="0"/>
              <a:t>Vierde niveau</a:t>
            </a:r>
          </a:p>
        </p:txBody>
      </p:sp>
      <p:sp>
        <p:nvSpPr>
          <p:cNvPr id="1028" name="shpDatum"/>
          <p:cNvSpPr>
            <a:spLocks noGrp="1" noChangeArrowheads="1"/>
          </p:cNvSpPr>
          <p:nvPr>
            <p:ph type="dt" sz="half" idx="2"/>
          </p:nvPr>
        </p:nvSpPr>
        <p:spPr bwMode="auto">
          <a:xfrm>
            <a:off x="4486275" y="6540500"/>
            <a:ext cx="4157663" cy="327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endParaRPr lang="nl-NL"/>
          </a:p>
        </p:txBody>
      </p:sp>
      <p:sp>
        <p:nvSpPr>
          <p:cNvPr id="1029" name="shpVoettekst"/>
          <p:cNvSpPr>
            <a:spLocks noGrp="1" noChangeArrowheads="1"/>
          </p:cNvSpPr>
          <p:nvPr>
            <p:ph type="ftr" sz="quarter" idx="3"/>
          </p:nvPr>
        </p:nvSpPr>
        <p:spPr bwMode="auto">
          <a:xfrm>
            <a:off x="4478338" y="6386513"/>
            <a:ext cx="4165600" cy="3159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r>
              <a:rPr lang="uk-UA" smtClean="0"/>
              <a:t>Київ, грудень 2019</a:t>
            </a:r>
            <a:endParaRPr lang="nl-NL"/>
          </a:p>
        </p:txBody>
      </p:sp>
      <p:sp>
        <p:nvSpPr>
          <p:cNvPr id="1030" name="shpPagina"/>
          <p:cNvSpPr>
            <a:spLocks noGrp="1" noChangeArrowheads="1"/>
          </p:cNvSpPr>
          <p:nvPr>
            <p:ph type="sldNum" sz="quarter" idx="4"/>
          </p:nvPr>
        </p:nvSpPr>
        <p:spPr bwMode="auto">
          <a:xfrm>
            <a:off x="374650" y="6378575"/>
            <a:ext cx="712788" cy="3635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spc="-10" baseline="0">
                <a:solidFill>
                  <a:srgbClr val="FFFFFF"/>
                </a:solidFill>
                <a:latin typeface="Verdana" pitchFamily="34" charset="0"/>
                <a:ea typeface="Verdana" pitchFamily="34" charset="0"/>
                <a:cs typeface="Verdana" pitchFamily="34" charset="0"/>
              </a:defRPr>
            </a:lvl1pPr>
          </a:lstStyle>
          <a:p>
            <a:pPr>
              <a:defRPr/>
            </a:pPr>
            <a:fld id="{C6E94DAC-0CFC-4EEC-9F93-83901DCBBF07}" type="slidenum">
              <a:rPr lang="nl-NL"/>
              <a:pPr>
                <a:defRPr/>
              </a:pPr>
              <a:t>‹№›</a:t>
            </a:fld>
            <a:endParaRPr lang="nl-NL"/>
          </a:p>
        </p:txBody>
      </p:sp>
      <p:sp>
        <p:nvSpPr>
          <p:cNvPr id="1026" name="shpTitel"/>
          <p:cNvSpPr>
            <a:spLocks noGrp="1" noChangeArrowheads="1"/>
          </p:cNvSpPr>
          <p:nvPr>
            <p:ph type="title"/>
          </p:nvPr>
        </p:nvSpPr>
        <p:spPr bwMode="auto">
          <a:xfrm>
            <a:off x="352425" y="1263650"/>
            <a:ext cx="8229600" cy="571500"/>
          </a:xfrm>
          <a:prstGeom prst="rect">
            <a:avLst/>
          </a:prstGeom>
          <a:solidFill>
            <a:srgbClr val="FFFFFF"/>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dirty="0" smtClean="0"/>
              <a:t>Klik om het opmaakprofiel te bewerken</a:t>
            </a:r>
          </a:p>
        </p:txBody>
      </p:sp>
      <p:sp>
        <p:nvSpPr>
          <p:cNvPr id="17" name="shpKleurvlakBoven"/>
          <p:cNvSpPr/>
          <p:nvPr/>
        </p:nvSpPr>
        <p:spPr>
          <a:xfrm>
            <a:off x="0" y="0"/>
            <a:ext cx="9144000" cy="1071563"/>
          </a:xfrm>
          <a:prstGeom prst="rect">
            <a:avLst/>
          </a:prstGeom>
          <a:solidFill>
            <a:srgbClr val="046F9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nl-NL" dirty="0">
              <a:solidFill>
                <a:prstClr val="white"/>
              </a:solidFill>
            </a:endParaRPr>
          </a:p>
        </p:txBody>
      </p:sp>
      <p:pic>
        <p:nvPicPr>
          <p:cNvPr id="2057" name="shpBeeldmerk" descr="RO__vervolgpagina~LPPT.png"/>
          <p:cNvPicPr>
            <a:picLocks noChangeAspect="1"/>
          </p:cNvPicPr>
          <p:nvPr/>
        </p:nvPicPr>
        <p:blipFill>
          <a:blip r:embed="rId7" cstate="print"/>
          <a:srcRect/>
          <a:stretch>
            <a:fillRect/>
          </a:stretch>
        </p:blipFill>
        <p:spPr bwMode="auto">
          <a:xfrm>
            <a:off x="0" y="0"/>
            <a:ext cx="9144000" cy="857250"/>
          </a:xfrm>
          <a:prstGeom prst="rect">
            <a:avLst/>
          </a:prstGeom>
          <a:noFill/>
          <a:ln w="9525">
            <a:noFill/>
            <a:miter lim="800000"/>
            <a:headEnd/>
            <a:tailEnd/>
          </a:ln>
        </p:spPr>
      </p:pic>
    </p:spTree>
    <p:extLst>
      <p:ext uri="{BB962C8B-B14F-4D97-AF65-F5344CB8AC3E}">
        <p14:creationId xmlns:p14="http://schemas.microsoft.com/office/powerpoint/2010/main" val="3417501101"/>
      </p:ext>
    </p:extLst>
  </p:cSld>
  <p:clrMap bg1="lt1" tx1="dk1" bg2="lt2" tx2="dk2" accent1="accent1" accent2="accent2" accent3="accent3" accent4="accent4" accent5="accent5" accent6="accent6" hlink="hlink" folHlink="folHlink"/>
  <p:sldLayoutIdLst>
    <p:sldLayoutId id="2147484370" r:id="rId1"/>
    <p:sldLayoutId id="2147484371" r:id="rId2"/>
    <p:sldLayoutId id="2147484372" r:id="rId3"/>
    <p:sldLayoutId id="2147484373" r:id="rId4"/>
    <p:sldLayoutId id="2147484374" r:id="rId5"/>
  </p:sldLayoutIdLst>
  <p:hf sldNum="0" hdr="0" dt="0"/>
  <p:txStyles>
    <p:titleStyle>
      <a:lvl1pPr algn="l" rtl="0" eaLnBrk="0" fontAlgn="base" hangingPunct="0">
        <a:spcBef>
          <a:spcPct val="0"/>
        </a:spcBef>
        <a:spcAft>
          <a:spcPct val="0"/>
        </a:spcAft>
        <a:defRPr sz="2600" spc="-60">
          <a:solidFill>
            <a:srgbClr val="CC003D"/>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8"/>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9"/>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10"/>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hyperlink" Target="mailto:K.a.w.diermen@minfin.nl" TargetMode="External"/><Relationship Id="rId2" Type="http://schemas.openxmlformats.org/officeDocument/2006/relationships/hyperlink" Target="mailto:M.kesteren@minfin.nl" TargetMode="Externa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6.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descr="foto1.jpg"/>
          <p:cNvPicPr>
            <a:picLocks/>
          </p:cNvPicPr>
          <p:nvPr/>
        </p:nvPicPr>
        <p:blipFill>
          <a:blip r:embed="rId2" cstate="print"/>
          <a:stretch>
            <a:fillRect/>
          </a:stretch>
        </p:blipFill>
        <p:spPr>
          <a:xfrm>
            <a:off x="0" y="0"/>
            <a:ext cx="4584700" cy="6858000"/>
          </a:xfrm>
          <a:prstGeom prst="rect">
            <a:avLst/>
          </a:prstGeom>
        </p:spPr>
      </p:pic>
      <p:sp>
        <p:nvSpPr>
          <p:cNvPr id="5122" name="shpDatum"/>
          <p:cNvSpPr>
            <a:spLocks noChangeArrowheads="1"/>
          </p:cNvSpPr>
          <p:nvPr/>
        </p:nvSpPr>
        <p:spPr bwMode="auto">
          <a:xfrm>
            <a:off x="4929188" y="6380163"/>
            <a:ext cx="3714750" cy="363537"/>
          </a:xfrm>
          <a:prstGeom prst="rect">
            <a:avLst/>
          </a:prstGeom>
          <a:noFill/>
          <a:ln w="9525">
            <a:noFill/>
            <a:miter lim="800000"/>
            <a:headEnd/>
            <a:tailEnd/>
          </a:ln>
        </p:spPr>
        <p:txBody>
          <a:bodyPr/>
          <a:lstStyle/>
          <a:p>
            <a:endParaRPr lang="en-US" sz="1000">
              <a:solidFill>
                <a:srgbClr val="FFFFFF"/>
              </a:solidFill>
            </a:endParaRPr>
          </a:p>
        </p:txBody>
      </p:sp>
      <p:sp>
        <p:nvSpPr>
          <p:cNvPr id="5123" name="Titel"/>
          <p:cNvSpPr>
            <a:spLocks noChangeArrowheads="1"/>
          </p:cNvSpPr>
          <p:nvPr/>
        </p:nvSpPr>
        <p:spPr bwMode="auto">
          <a:xfrm>
            <a:off x="4572000" y="2547861"/>
            <a:ext cx="4559300" cy="2143201"/>
          </a:xfrm>
          <a:prstGeom prst="rect">
            <a:avLst/>
          </a:prstGeom>
          <a:noFill/>
          <a:ln w="9525">
            <a:noFill/>
            <a:miter lim="800000"/>
            <a:headEnd/>
            <a:tailEnd/>
          </a:ln>
        </p:spPr>
        <p:txBody>
          <a:bodyPr/>
          <a:lstStyle/>
          <a:p>
            <a:r>
              <a:rPr lang="uk-UA" noProof="1" smtClean="0">
                <a:solidFill>
                  <a:srgbClr val="FFFFFF"/>
                </a:solidFill>
              </a:rPr>
              <a:t>Управління крізь призму Трьох ліній оборони</a:t>
            </a:r>
            <a:r>
              <a:rPr lang="nl-NL" noProof="1" smtClean="0">
                <a:solidFill>
                  <a:srgbClr val="FFFFFF"/>
                </a:solidFill>
              </a:rPr>
              <a:t>:</a:t>
            </a:r>
            <a:endParaRPr lang="nl-NL" noProof="1" smtClean="0">
              <a:solidFill>
                <a:srgbClr val="FFFFFF"/>
              </a:solidFill>
            </a:endParaRPr>
          </a:p>
          <a:p>
            <a:endParaRPr lang="nl-NL" noProof="1">
              <a:solidFill>
                <a:srgbClr val="FFFFFF"/>
              </a:solidFill>
            </a:endParaRPr>
          </a:p>
          <a:p>
            <a:r>
              <a:rPr lang="uk-UA" sz="1600" i="1" noProof="1" smtClean="0">
                <a:solidFill>
                  <a:srgbClr val="FFFFFF"/>
                </a:solidFill>
              </a:rPr>
              <a:t>Останні напрацювання та роль Внутрішнього аудиту</a:t>
            </a:r>
            <a:endParaRPr lang="nl-NL" sz="1600" i="1" noProof="1" smtClean="0">
              <a:solidFill>
                <a:srgbClr val="FFFFFF"/>
              </a:solidFill>
            </a:endParaRPr>
          </a:p>
          <a:p>
            <a:endParaRPr lang="nl-NL" sz="1200" noProof="1" smtClean="0">
              <a:solidFill>
                <a:srgbClr val="FFFFFF"/>
              </a:solidFill>
            </a:endParaRPr>
          </a:p>
          <a:p>
            <a:endParaRPr lang="nl-NL" sz="1200" noProof="1" smtClean="0">
              <a:solidFill>
                <a:srgbClr val="FFFFFF"/>
              </a:solidFill>
            </a:endParaRPr>
          </a:p>
          <a:p>
            <a:endParaRPr lang="nl-NL" sz="1200" noProof="1">
              <a:solidFill>
                <a:srgbClr val="FFFFFF"/>
              </a:solidFill>
            </a:endParaRPr>
          </a:p>
          <a:p>
            <a:endParaRPr lang="nl-NL" sz="1200" noProof="1" smtClean="0">
              <a:solidFill>
                <a:srgbClr val="FFFFFF"/>
              </a:solidFill>
            </a:endParaRPr>
          </a:p>
          <a:p>
            <a:endParaRPr lang="nl-NL" sz="1200" noProof="1">
              <a:solidFill>
                <a:srgbClr val="FFFFFF"/>
              </a:solidFill>
            </a:endParaRPr>
          </a:p>
          <a:p>
            <a:endParaRPr lang="nl-NL" sz="1200" noProof="1" smtClean="0">
              <a:solidFill>
                <a:srgbClr val="FFFFFF"/>
              </a:solidFill>
            </a:endParaRPr>
          </a:p>
          <a:p>
            <a:endParaRPr lang="nl-NL" sz="1200" noProof="1">
              <a:solidFill>
                <a:srgbClr val="FFFFFF"/>
              </a:solidFill>
            </a:endParaRPr>
          </a:p>
          <a:p>
            <a:endParaRPr lang="nl-NL" sz="1200" noProof="1">
              <a:solidFill>
                <a:srgbClr val="FFFFFF"/>
              </a:solidFill>
            </a:endParaRPr>
          </a:p>
          <a:p>
            <a:r>
              <a:rPr lang="uk-UA" sz="1200" noProof="1" smtClean="0">
                <a:solidFill>
                  <a:srgbClr val="FFFFFF"/>
                </a:solidFill>
              </a:rPr>
              <a:t>Манфред ван Кестерен </a:t>
            </a:r>
          </a:p>
          <a:p>
            <a:r>
              <a:rPr lang="uk-UA" sz="1200" noProof="1" smtClean="0">
                <a:solidFill>
                  <a:srgbClr val="FFFFFF"/>
                </a:solidFill>
              </a:rPr>
              <a:t>Грудень 2019</a:t>
            </a:r>
            <a:endParaRPr lang="nl-NL" sz="1200" noProof="1" smtClean="0">
              <a:solidFill>
                <a:srgbClr val="FFFFFF"/>
              </a:solidFill>
            </a:endParaRPr>
          </a:p>
          <a:p>
            <a:endParaRPr lang="nl-NL" sz="1200" noProof="1" smtClean="0">
              <a:solidFill>
                <a:srgbClr val="FFFFFF"/>
              </a:solidFill>
            </a:endParaRPr>
          </a:p>
        </p:txBody>
      </p:sp>
      <p:sp>
        <p:nvSpPr>
          <p:cNvPr id="5124" name="Subtitel"/>
          <p:cNvSpPr>
            <a:spLocks noChangeArrowheads="1"/>
          </p:cNvSpPr>
          <p:nvPr/>
        </p:nvSpPr>
        <p:spPr bwMode="auto">
          <a:xfrm>
            <a:off x="4929188" y="3708400"/>
            <a:ext cx="3959225" cy="608013"/>
          </a:xfrm>
          <a:prstGeom prst="rect">
            <a:avLst/>
          </a:prstGeom>
          <a:noFill/>
          <a:ln w="9525">
            <a:noFill/>
            <a:miter lim="800000"/>
            <a:headEnd/>
            <a:tailEnd/>
          </a:ln>
        </p:spPr>
        <p:txBody>
          <a:bodyPr/>
          <a:lstStyle/>
          <a:p>
            <a:pPr>
              <a:spcBef>
                <a:spcPct val="20000"/>
              </a:spcBef>
              <a:buFont typeface="Arial" charset="0"/>
              <a:buNone/>
            </a:pPr>
            <a:endParaRPr lang="en-US" sz="1800" noProof="1">
              <a:solidFill>
                <a:srgbClr val="FFFFFF"/>
              </a:solidFill>
            </a:endParaRPr>
          </a:p>
        </p:txBody>
      </p:sp>
      <p:pic>
        <p:nvPicPr>
          <p:cNvPr id="5127" name="Picture 11" descr="RO_F_Logo_Powerpoint_diap_en 1 "/>
          <p:cNvPicPr>
            <a:picLocks noChangeAspect="1" noChangeArrowheads="1"/>
          </p:cNvPicPr>
          <p:nvPr/>
        </p:nvPicPr>
        <p:blipFill>
          <a:blip r:embed="rId3" cstate="print"/>
          <a:srcRect/>
          <a:stretch>
            <a:fillRect/>
          </a:stretch>
        </p:blipFill>
        <p:spPr bwMode="auto">
          <a:xfrm>
            <a:off x="0" y="0"/>
            <a:ext cx="9144000" cy="2001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16" name="Afbeelding 15"/>
          <p:cNvPicPr>
            <a:picLocks noChangeAspect="1"/>
          </p:cNvPicPr>
          <p:nvPr/>
        </p:nvPicPr>
        <p:blipFill rotWithShape="1">
          <a:blip r:embed="rId2">
            <a:extLst>
              <a:ext uri="{28A0092B-C50C-407E-A947-70E740481C1C}">
                <a14:useLocalDpi xmlns:a14="http://schemas.microsoft.com/office/drawing/2010/main" val="0"/>
              </a:ext>
            </a:extLst>
          </a:blip>
          <a:srcRect l="21965" t="4880" r="23722" b="2525"/>
          <a:stretch/>
        </p:blipFill>
        <p:spPr>
          <a:xfrm>
            <a:off x="2974177" y="2791024"/>
            <a:ext cx="3238500" cy="2995613"/>
          </a:xfrm>
          <a:prstGeom prst="rect">
            <a:avLst/>
          </a:prstGeom>
        </p:spPr>
      </p:pic>
      <p:sp>
        <p:nvSpPr>
          <p:cNvPr id="2" name="Titel 1"/>
          <p:cNvSpPr>
            <a:spLocks noGrp="1"/>
          </p:cNvSpPr>
          <p:nvPr>
            <p:ph type="title"/>
          </p:nvPr>
        </p:nvSpPr>
        <p:spPr/>
        <p:txBody>
          <a:bodyPr/>
          <a:lstStyle/>
          <a:p>
            <a:r>
              <a:rPr lang="uk-UA" dirty="0" smtClean="0"/>
              <a:t>Отож</a:t>
            </a:r>
            <a:r>
              <a:rPr lang="en-US" dirty="0" smtClean="0"/>
              <a:t>: </a:t>
            </a:r>
            <a:r>
              <a:rPr lang="uk-UA" dirty="0" smtClean="0"/>
              <a:t>ІВА пропонує оновлення</a:t>
            </a:r>
            <a:endParaRPr lang="en-US" dirty="0"/>
          </a:p>
        </p:txBody>
      </p:sp>
      <p:sp>
        <p:nvSpPr>
          <p:cNvPr id="3" name="Tijdelijke aanduiding voor inhoud 2"/>
          <p:cNvSpPr>
            <a:spLocks noGrp="1"/>
          </p:cNvSpPr>
          <p:nvPr>
            <p:ph idx="1"/>
          </p:nvPr>
        </p:nvSpPr>
        <p:spPr>
          <a:xfrm>
            <a:off x="104775" y="1800225"/>
            <a:ext cx="8953500" cy="4414838"/>
          </a:xfrm>
        </p:spPr>
        <p:txBody>
          <a:bodyPr/>
          <a:lstStyle/>
          <a:p>
            <a:pPr marL="0" indent="0"/>
            <a:r>
              <a:rPr lang="en-US" dirty="0" smtClean="0"/>
              <a:t>4 </a:t>
            </a:r>
            <a:r>
              <a:rPr lang="uk-UA" dirty="0" smtClean="0"/>
              <a:t>сфери управління, пов'язані з ролями/обов'язками</a:t>
            </a:r>
            <a:r>
              <a:rPr lang="uk-UA" dirty="0" smtClean="0"/>
              <a:t> трьох ліній:</a:t>
            </a:r>
            <a:endParaRPr lang="en-US" dirty="0"/>
          </a:p>
        </p:txBody>
      </p:sp>
      <p:sp>
        <p:nvSpPr>
          <p:cNvPr id="5" name="Ovaal 4"/>
          <p:cNvSpPr/>
          <p:nvPr/>
        </p:nvSpPr>
        <p:spPr>
          <a:xfrm>
            <a:off x="1826421" y="2275285"/>
            <a:ext cx="3481383" cy="2701528"/>
          </a:xfrm>
          <a:prstGeom prst="ellipse">
            <a:avLst/>
          </a:prstGeom>
          <a:solidFill>
            <a:srgbClr val="FF0000">
              <a:alpha val="1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al 6"/>
          <p:cNvSpPr/>
          <p:nvPr/>
        </p:nvSpPr>
        <p:spPr>
          <a:xfrm>
            <a:off x="4005861" y="4007644"/>
            <a:ext cx="3399827" cy="2416176"/>
          </a:xfrm>
          <a:prstGeom prst="ellipse">
            <a:avLst/>
          </a:prstGeom>
          <a:solidFill>
            <a:srgbClr val="FFFF0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al 7"/>
          <p:cNvSpPr/>
          <p:nvPr/>
        </p:nvSpPr>
        <p:spPr>
          <a:xfrm>
            <a:off x="3856431" y="2287190"/>
            <a:ext cx="3367088" cy="2308225"/>
          </a:xfrm>
          <a:prstGeom prst="ellipse">
            <a:avLst/>
          </a:prstGeom>
          <a:solidFill>
            <a:schemeClr val="accent1">
              <a:lumMod val="20000"/>
              <a:lumOff val="80000"/>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al 8"/>
          <p:cNvSpPr/>
          <p:nvPr/>
        </p:nvSpPr>
        <p:spPr>
          <a:xfrm>
            <a:off x="1732360" y="3965734"/>
            <a:ext cx="3736179" cy="2396730"/>
          </a:xfrm>
          <a:prstGeom prst="ellipse">
            <a:avLst/>
          </a:prstGeom>
          <a:solidFill>
            <a:srgbClr val="00B050">
              <a:alpha val="1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kstvak 9"/>
          <p:cNvSpPr txBox="1"/>
          <p:nvPr/>
        </p:nvSpPr>
        <p:spPr>
          <a:xfrm>
            <a:off x="503628" y="2728347"/>
            <a:ext cx="2692010" cy="461665"/>
          </a:xfrm>
          <a:prstGeom prst="rect">
            <a:avLst/>
          </a:prstGeom>
          <a:noFill/>
        </p:spPr>
        <p:txBody>
          <a:bodyPr wrap="square" rtlCol="0">
            <a:spAutoFit/>
          </a:bodyPr>
          <a:lstStyle/>
          <a:p>
            <a:pPr algn="ctr"/>
            <a:r>
              <a:rPr lang="uk-UA" sz="1200" b="1" u="sng" dirty="0" smtClean="0"/>
              <a:t>Керівництво і нагляд </a:t>
            </a:r>
          </a:p>
          <a:p>
            <a:pPr algn="ctr"/>
            <a:r>
              <a:rPr lang="uk-UA" sz="1200" b="1" dirty="0" smtClean="0"/>
              <a:t>Орган управління</a:t>
            </a:r>
            <a:endParaRPr lang="en-US" sz="1200" b="1" dirty="0"/>
          </a:p>
        </p:txBody>
      </p:sp>
      <p:sp>
        <p:nvSpPr>
          <p:cNvPr id="11" name="Tekstvak 10"/>
          <p:cNvSpPr txBox="1"/>
          <p:nvPr/>
        </p:nvSpPr>
        <p:spPr>
          <a:xfrm>
            <a:off x="104775" y="4955283"/>
            <a:ext cx="2692010" cy="461665"/>
          </a:xfrm>
          <a:prstGeom prst="rect">
            <a:avLst/>
          </a:prstGeom>
          <a:noFill/>
        </p:spPr>
        <p:txBody>
          <a:bodyPr wrap="square" rtlCol="0">
            <a:spAutoFit/>
          </a:bodyPr>
          <a:lstStyle/>
          <a:p>
            <a:pPr algn="ctr"/>
            <a:r>
              <a:rPr lang="uk-UA" sz="1200" b="1" u="sng" dirty="0" smtClean="0"/>
              <a:t>Об'єктивні гарантії</a:t>
            </a:r>
            <a:endParaRPr lang="en-US" sz="1200" b="1" u="sng" dirty="0" smtClean="0"/>
          </a:p>
          <a:p>
            <a:pPr algn="ctr"/>
            <a:r>
              <a:rPr lang="uk-UA" sz="1200" b="1" dirty="0" smtClean="0"/>
              <a:t>Внутрішній аудит</a:t>
            </a:r>
            <a:endParaRPr lang="en-US" sz="1200" b="1" dirty="0"/>
          </a:p>
        </p:txBody>
      </p:sp>
      <p:sp>
        <p:nvSpPr>
          <p:cNvPr id="12" name="Tekstvak 11"/>
          <p:cNvSpPr txBox="1"/>
          <p:nvPr/>
        </p:nvSpPr>
        <p:spPr>
          <a:xfrm>
            <a:off x="5751901" y="2680573"/>
            <a:ext cx="2692010" cy="646331"/>
          </a:xfrm>
          <a:prstGeom prst="rect">
            <a:avLst/>
          </a:prstGeom>
          <a:noFill/>
        </p:spPr>
        <p:txBody>
          <a:bodyPr wrap="square" rtlCol="0">
            <a:spAutoFit/>
          </a:bodyPr>
          <a:lstStyle/>
          <a:p>
            <a:pPr algn="ctr"/>
            <a:r>
              <a:rPr lang="uk-UA" sz="1200" b="1" u="sng" dirty="0" smtClean="0"/>
              <a:t>Виконання стратегії</a:t>
            </a:r>
            <a:endParaRPr lang="en-US" sz="1200" b="1" u="sng" dirty="0" smtClean="0"/>
          </a:p>
          <a:p>
            <a:pPr algn="ctr"/>
            <a:r>
              <a:rPr lang="uk-UA" sz="1200" b="1" dirty="0" smtClean="0"/>
              <a:t>Функції галузевого керівництва</a:t>
            </a:r>
            <a:endParaRPr lang="en-US" sz="1200" b="1" dirty="0"/>
          </a:p>
        </p:txBody>
      </p:sp>
      <p:sp>
        <p:nvSpPr>
          <p:cNvPr id="13" name="Tekstvak 12"/>
          <p:cNvSpPr txBox="1"/>
          <p:nvPr/>
        </p:nvSpPr>
        <p:spPr>
          <a:xfrm>
            <a:off x="5629275" y="4857185"/>
            <a:ext cx="3324226" cy="646331"/>
          </a:xfrm>
          <a:prstGeom prst="rect">
            <a:avLst/>
          </a:prstGeom>
          <a:noFill/>
        </p:spPr>
        <p:txBody>
          <a:bodyPr wrap="square" rtlCol="0">
            <a:spAutoFit/>
          </a:bodyPr>
          <a:lstStyle/>
          <a:p>
            <a:pPr algn="ctr"/>
            <a:r>
              <a:rPr lang="uk-UA" sz="1200" b="1" u="sng" dirty="0" smtClean="0"/>
              <a:t>Супровід, виклики і контроль </a:t>
            </a:r>
          </a:p>
          <a:p>
            <a:pPr algn="ctr"/>
            <a:r>
              <a:rPr lang="uk-UA" sz="1200" b="1" dirty="0" smtClean="0"/>
              <a:t>Ризик, Якість, контроль і               функції відповідності</a:t>
            </a:r>
            <a:endParaRPr lang="en-US" sz="1200" b="1" dirty="0"/>
          </a:p>
        </p:txBody>
      </p:sp>
      <p:sp>
        <p:nvSpPr>
          <p:cNvPr id="14" name="Tekstvak 13"/>
          <p:cNvSpPr txBox="1"/>
          <p:nvPr/>
        </p:nvSpPr>
        <p:spPr>
          <a:xfrm>
            <a:off x="952500" y="3719513"/>
            <a:ext cx="7405687" cy="492443"/>
          </a:xfrm>
          <a:prstGeom prst="rect">
            <a:avLst/>
          </a:prstGeom>
          <a:noFill/>
        </p:spPr>
        <p:txBody>
          <a:bodyPr wrap="square" rtlCol="0">
            <a:spAutoFit/>
          </a:bodyPr>
          <a:lstStyle/>
          <a:p>
            <a:r>
              <a:rPr lang="uk-UA" b="1" dirty="0" smtClean="0">
                <a:solidFill>
                  <a:srgbClr val="C00000"/>
                </a:solidFill>
              </a:rPr>
              <a:t>Накладання</a:t>
            </a:r>
            <a:r>
              <a:rPr lang="en-US" b="1" dirty="0" smtClean="0">
                <a:solidFill>
                  <a:srgbClr val="C00000"/>
                </a:solidFill>
              </a:rPr>
              <a:t> </a:t>
            </a:r>
            <a:r>
              <a:rPr lang="en-US" b="1" dirty="0" smtClean="0">
                <a:solidFill>
                  <a:srgbClr val="C00000"/>
                </a:solidFill>
              </a:rPr>
              <a:t>/ </a:t>
            </a:r>
            <a:r>
              <a:rPr lang="en-US" b="1" dirty="0" smtClean="0">
                <a:solidFill>
                  <a:srgbClr val="C00000"/>
                </a:solidFill>
              </a:rPr>
              <a:t>‘</a:t>
            </a:r>
            <a:r>
              <a:rPr lang="uk-UA" b="1" dirty="0" smtClean="0">
                <a:solidFill>
                  <a:srgbClr val="C00000"/>
                </a:solidFill>
              </a:rPr>
              <a:t>Розмивання</a:t>
            </a:r>
            <a:r>
              <a:rPr lang="en-US" b="1" dirty="0" smtClean="0">
                <a:solidFill>
                  <a:srgbClr val="C00000"/>
                </a:solidFill>
              </a:rPr>
              <a:t>’ </a:t>
            </a:r>
            <a:r>
              <a:rPr lang="uk-UA" b="1" smtClean="0">
                <a:solidFill>
                  <a:srgbClr val="C00000"/>
                </a:solidFill>
              </a:rPr>
              <a:t>ліній</a:t>
            </a:r>
            <a:endParaRPr lang="en-US" b="1" dirty="0">
              <a:solidFill>
                <a:srgbClr val="C00000"/>
              </a:solidFill>
            </a:endParaRPr>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153168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fill="hold"/>
                                        <p:tgtEl>
                                          <p:spTgt spid="12"/>
                                        </p:tgtEl>
                                        <p:attrNameLst>
                                          <p:attrName>ppt_x</p:attrName>
                                        </p:attrNameLst>
                                      </p:cBhvr>
                                      <p:tavLst>
                                        <p:tav tm="0">
                                          <p:val>
                                            <p:strVal val="#ppt_x"/>
                                          </p:val>
                                        </p:tav>
                                        <p:tav tm="100000">
                                          <p:val>
                                            <p:strVal val="#ppt_x"/>
                                          </p:val>
                                        </p:tav>
                                      </p:tavLst>
                                    </p:anim>
                                    <p:anim calcmode="lin" valueType="num">
                                      <p:cBhvr additive="base">
                                        <p:cTn id="2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0"/>
                                        <p:tgtEl>
                                          <p:spTgt spid="14"/>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xit" presetSubtype="0" fill="hold" grpId="1" nodeType="clickEffect">
                                  <p:stCondLst>
                                    <p:cond delay="0"/>
                                  </p:stCondLst>
                                  <p:childTnLst>
                                    <p:set>
                                      <p:cBhvr>
                                        <p:cTn id="51" dur="1" fill="hold">
                                          <p:stCondLst>
                                            <p:cond delay="0"/>
                                          </p:stCondLst>
                                        </p:cTn>
                                        <p:tgtEl>
                                          <p:spTgt spid="14"/>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p:bldP spid="11" grpId="0"/>
      <p:bldP spid="12" grpId="0"/>
      <p:bldP spid="13" grpId="0"/>
      <p:bldP spid="14" grpId="0"/>
      <p:bldP spid="14"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1077913"/>
            <a:ext cx="8229600" cy="571500"/>
          </a:xfrm>
        </p:spPr>
        <p:txBody>
          <a:bodyPr/>
          <a:lstStyle/>
          <a:p>
            <a:r>
              <a:rPr lang="uk-UA" dirty="0" smtClean="0"/>
              <a:t>Ключові характеристики оновлення</a:t>
            </a:r>
            <a:r>
              <a:rPr lang="en-US" dirty="0" smtClean="0"/>
              <a:t>:</a:t>
            </a:r>
            <a:endParaRPr lang="en-US" dirty="0"/>
          </a:p>
        </p:txBody>
      </p:sp>
      <p:sp>
        <p:nvSpPr>
          <p:cNvPr id="3" name="Tijdelijke aanduiding voor inhoud 2"/>
          <p:cNvSpPr>
            <a:spLocks noGrp="1"/>
          </p:cNvSpPr>
          <p:nvPr>
            <p:ph idx="1"/>
          </p:nvPr>
        </p:nvSpPr>
        <p:spPr>
          <a:xfrm>
            <a:off x="0" y="1491343"/>
            <a:ext cx="9124950" cy="1931703"/>
          </a:xfrm>
        </p:spPr>
        <p:txBody>
          <a:bodyPr/>
          <a:lstStyle/>
          <a:p>
            <a:pPr>
              <a:buFont typeface="Arial" panose="020B0604020202020204" pitchFamily="34" charset="0"/>
              <a:buChar char="•"/>
            </a:pPr>
            <a:r>
              <a:rPr lang="uk-UA" sz="1600" b="1" i="1" dirty="0" smtClean="0"/>
              <a:t>Розмиття ліній</a:t>
            </a:r>
            <a:r>
              <a:rPr lang="en-US" sz="1600" b="1" i="1" dirty="0" smtClean="0"/>
              <a:t>:</a:t>
            </a:r>
            <a:endParaRPr lang="en-US" sz="1600" b="1" i="1" dirty="0" smtClean="0"/>
          </a:p>
          <a:p>
            <a:pPr lvl="4">
              <a:buFont typeface="Arial" panose="020B0604020202020204" pitchFamily="34" charset="0"/>
              <a:buChar char="•"/>
            </a:pPr>
            <a:r>
              <a:rPr lang="en-US" sz="1600" dirty="0" smtClean="0"/>
              <a:t>1</a:t>
            </a:r>
            <a:r>
              <a:rPr lang="uk-UA" sz="1600" dirty="0" err="1" smtClean="0"/>
              <a:t>ша</a:t>
            </a:r>
            <a:r>
              <a:rPr lang="uk-UA" sz="1600" dirty="0" smtClean="0"/>
              <a:t> і</a:t>
            </a:r>
            <a:r>
              <a:rPr lang="en-US" sz="1600" dirty="0" smtClean="0"/>
              <a:t> 2</a:t>
            </a:r>
            <a:r>
              <a:rPr lang="uk-UA" sz="1600" baseline="30000" dirty="0" smtClean="0"/>
              <a:t>га</a:t>
            </a:r>
            <a:r>
              <a:rPr lang="en-US" sz="1600" dirty="0" smtClean="0"/>
              <a:t> </a:t>
            </a:r>
            <a:r>
              <a:rPr lang="uk-UA" sz="1600" dirty="0" smtClean="0"/>
              <a:t>лінії</a:t>
            </a:r>
            <a:r>
              <a:rPr lang="en-US" sz="1600" dirty="0" smtClean="0"/>
              <a:t>: </a:t>
            </a:r>
            <a:r>
              <a:rPr lang="uk-UA" sz="1600" dirty="0" smtClean="0"/>
              <a:t>сильна(</a:t>
            </a:r>
            <a:r>
              <a:rPr lang="uk-UA" sz="1600" dirty="0" err="1" smtClean="0"/>
              <a:t>іша</a:t>
            </a:r>
            <a:r>
              <a:rPr lang="uk-UA" sz="1600" dirty="0" smtClean="0"/>
              <a:t>) координація/співпраця</a:t>
            </a:r>
            <a:r>
              <a:rPr lang="en-US" sz="1600" dirty="0" smtClean="0"/>
              <a:t>;</a:t>
            </a:r>
            <a:endParaRPr lang="en-US" sz="1600" dirty="0" smtClean="0"/>
          </a:p>
          <a:p>
            <a:pPr lvl="4">
              <a:buFont typeface="Arial" panose="020B0604020202020204" pitchFamily="34" charset="0"/>
              <a:buChar char="•"/>
            </a:pPr>
            <a:r>
              <a:rPr lang="en-US" sz="1600" dirty="0" smtClean="0"/>
              <a:t>2</a:t>
            </a:r>
            <a:r>
              <a:rPr lang="uk-UA" sz="1600" baseline="30000" dirty="0" smtClean="0"/>
              <a:t>га</a:t>
            </a:r>
            <a:r>
              <a:rPr lang="en-US" sz="1600" dirty="0" smtClean="0"/>
              <a:t> </a:t>
            </a:r>
            <a:r>
              <a:rPr lang="uk-UA" sz="1600" dirty="0" smtClean="0"/>
              <a:t>лінія</a:t>
            </a:r>
            <a:r>
              <a:rPr lang="en-US" sz="1600" dirty="0" smtClean="0"/>
              <a:t>: </a:t>
            </a:r>
            <a:r>
              <a:rPr lang="uk-UA" sz="1600" dirty="0" smtClean="0"/>
              <a:t>сильна(</a:t>
            </a:r>
            <a:r>
              <a:rPr lang="uk-UA" sz="1600" dirty="0" err="1" smtClean="0"/>
              <a:t>іша</a:t>
            </a:r>
            <a:r>
              <a:rPr lang="uk-UA" sz="1600" dirty="0" smtClean="0"/>
              <a:t>) горизонтальна координація/співпраця + обмін інформацією</a:t>
            </a:r>
            <a:r>
              <a:rPr lang="en-US" sz="1600" dirty="0" smtClean="0"/>
              <a:t>;</a:t>
            </a:r>
            <a:endParaRPr lang="en-US" sz="1600" dirty="0" smtClean="0"/>
          </a:p>
          <a:p>
            <a:pPr lvl="4">
              <a:buFont typeface="Arial" panose="020B0604020202020204" pitchFamily="34" charset="0"/>
              <a:buChar char="•"/>
            </a:pPr>
            <a:r>
              <a:rPr lang="en-US" sz="1600" dirty="0" smtClean="0"/>
              <a:t>3</a:t>
            </a:r>
            <a:r>
              <a:rPr lang="uk-UA" sz="1600" baseline="30000" dirty="0" err="1" smtClean="0"/>
              <a:t>тя</a:t>
            </a:r>
            <a:r>
              <a:rPr lang="en-US" sz="1600" dirty="0" smtClean="0"/>
              <a:t> </a:t>
            </a:r>
            <a:r>
              <a:rPr lang="uk-UA" sz="1600" dirty="0" smtClean="0"/>
              <a:t>лінія</a:t>
            </a:r>
            <a:r>
              <a:rPr lang="en-US" sz="1600" dirty="0" smtClean="0"/>
              <a:t>: </a:t>
            </a:r>
            <a:r>
              <a:rPr lang="uk-UA" sz="1600" dirty="0" smtClean="0"/>
              <a:t>внутрішній аудит може «перейти межу» до ролей </a:t>
            </a:r>
            <a:r>
              <a:rPr lang="en-US" sz="1600" dirty="0" smtClean="0"/>
              <a:t>2</a:t>
            </a:r>
            <a:r>
              <a:rPr lang="uk-UA" sz="1600" baseline="30000" dirty="0" smtClean="0"/>
              <a:t>ї</a:t>
            </a:r>
            <a:r>
              <a:rPr lang="en-US" sz="1600" dirty="0" smtClean="0"/>
              <a:t> </a:t>
            </a:r>
            <a:r>
              <a:rPr lang="uk-UA" sz="1600" dirty="0" smtClean="0"/>
              <a:t>і</a:t>
            </a:r>
            <a:r>
              <a:rPr lang="en-US" sz="1600" dirty="0" smtClean="0"/>
              <a:t> 1</a:t>
            </a:r>
            <a:r>
              <a:rPr lang="uk-UA" sz="1600" baseline="30000" dirty="0" smtClean="0"/>
              <a:t>ї</a:t>
            </a:r>
            <a:r>
              <a:rPr lang="en-US" sz="1600" dirty="0" smtClean="0"/>
              <a:t> </a:t>
            </a:r>
            <a:r>
              <a:rPr lang="uk-UA" sz="1600" dirty="0" smtClean="0"/>
              <a:t>ліній </a:t>
            </a:r>
            <a:r>
              <a:rPr lang="uk-UA" sz="1600" b="1" dirty="0" smtClean="0"/>
              <a:t>ЯКЩО</a:t>
            </a:r>
            <a:r>
              <a:rPr lang="en-US" sz="1600" dirty="0" smtClean="0"/>
              <a:t> </a:t>
            </a:r>
            <a:r>
              <a:rPr lang="uk-UA" sz="1600" dirty="0" smtClean="0"/>
              <a:t>дотримано суворих умов</a:t>
            </a:r>
            <a:r>
              <a:rPr lang="en-US" sz="1600" dirty="0" smtClean="0"/>
              <a:t>;</a:t>
            </a:r>
            <a:endParaRPr lang="en-US" sz="1600" dirty="0" smtClean="0"/>
          </a:p>
          <a:p>
            <a:pPr lvl="4">
              <a:buFont typeface="Arial" panose="020B0604020202020204" pitchFamily="34" charset="0"/>
              <a:buChar char="•"/>
            </a:pPr>
            <a:r>
              <a:rPr lang="uk-UA" sz="1600" dirty="0" smtClean="0"/>
              <a:t>Чим менша установа, тим більше «розмивання»</a:t>
            </a:r>
            <a:r>
              <a:rPr lang="en-US" sz="1600" dirty="0" smtClean="0"/>
              <a:t>.</a:t>
            </a:r>
            <a:endParaRPr lang="en-US" sz="1600" dirty="0" smtClean="0"/>
          </a:p>
          <a:p>
            <a:pPr lvl="4">
              <a:buFont typeface="Arial" panose="020B0604020202020204" pitchFamily="34" charset="0"/>
              <a:buChar char="•"/>
            </a:pPr>
            <a:endParaRPr lang="en-US" dirty="0" smtClean="0"/>
          </a:p>
        </p:txBody>
      </p:sp>
      <p:sp>
        <p:nvSpPr>
          <p:cNvPr id="6" name="Tekstvak 5"/>
          <p:cNvSpPr txBox="1"/>
          <p:nvPr/>
        </p:nvSpPr>
        <p:spPr>
          <a:xfrm>
            <a:off x="0" y="3444818"/>
            <a:ext cx="9144000" cy="3277820"/>
          </a:xfrm>
          <a:prstGeom prst="rect">
            <a:avLst/>
          </a:prstGeom>
          <a:solidFill>
            <a:schemeClr val="accent2">
              <a:lumMod val="20000"/>
              <a:lumOff val="80000"/>
            </a:schemeClr>
          </a:solidFill>
        </p:spPr>
        <p:txBody>
          <a:bodyPr wrap="square" rtlCol="0">
            <a:spAutoFit/>
          </a:bodyPr>
          <a:lstStyle/>
          <a:p>
            <a:r>
              <a:rPr lang="uk-UA" sz="1300" b="1" dirty="0" smtClean="0"/>
              <a:t>Регулярна комунікація</a:t>
            </a:r>
            <a:r>
              <a:rPr lang="en-US" sz="1300" b="1" dirty="0" smtClean="0"/>
              <a:t>, </a:t>
            </a:r>
            <a:r>
              <a:rPr lang="uk-UA" sz="1300" b="1" dirty="0" smtClean="0"/>
              <a:t>результативна координація та більша інтеграція шляхом:</a:t>
            </a:r>
            <a:endParaRPr lang="en-US" sz="1300" b="1" dirty="0" smtClean="0"/>
          </a:p>
          <a:p>
            <a:endParaRPr lang="en-US" sz="1300" dirty="0" smtClean="0"/>
          </a:p>
          <a:p>
            <a:r>
              <a:rPr lang="en-US" sz="1300" dirty="0" smtClean="0"/>
              <a:t>• </a:t>
            </a:r>
            <a:r>
              <a:rPr lang="uk-UA" sz="1300" dirty="0" smtClean="0"/>
              <a:t>Забезпечення узгодження особистих, командних та </a:t>
            </a:r>
            <a:r>
              <a:rPr lang="uk-UA" sz="1300" dirty="0" err="1" smtClean="0"/>
              <a:t>підрозділових</a:t>
            </a:r>
            <a:r>
              <a:rPr lang="uk-UA" sz="1300" dirty="0" smtClean="0"/>
              <a:t> цілей із стратегічними пріоритетами та операційними потребами установи;</a:t>
            </a:r>
          </a:p>
          <a:p>
            <a:r>
              <a:rPr lang="uk-UA" sz="1300" dirty="0" smtClean="0"/>
              <a:t>  </a:t>
            </a:r>
            <a:endParaRPr lang="en-US" sz="1300" dirty="0" smtClean="0"/>
          </a:p>
          <a:p>
            <a:r>
              <a:rPr lang="en-US" sz="1300" dirty="0" smtClean="0"/>
              <a:t>• </a:t>
            </a:r>
            <a:r>
              <a:rPr lang="uk-UA" sz="1300" dirty="0" smtClean="0"/>
              <a:t>Забезпечення єдиного розуміння цілей та ролей кожної частини установи;</a:t>
            </a:r>
          </a:p>
          <a:p>
            <a:endParaRPr lang="en-US" sz="1300" dirty="0" smtClean="0"/>
          </a:p>
          <a:p>
            <a:r>
              <a:rPr lang="en-US" sz="1300" dirty="0" smtClean="0"/>
              <a:t>• </a:t>
            </a:r>
            <a:r>
              <a:rPr lang="uk-UA" sz="1300" dirty="0" smtClean="0"/>
              <a:t>Запровадження спільної термінології для опису аспектів управління в цілому, управління ризиками та контролю;</a:t>
            </a:r>
          </a:p>
          <a:p>
            <a:endParaRPr lang="uk-UA" sz="1300" dirty="0" smtClean="0"/>
          </a:p>
          <a:p>
            <a:r>
              <a:rPr lang="en-US" sz="1300" dirty="0" smtClean="0"/>
              <a:t>• </a:t>
            </a:r>
            <a:r>
              <a:rPr lang="uk-UA" sz="1300" dirty="0" smtClean="0"/>
              <a:t>Використання єдиних систем оцінювання чи вимірювання для усіх функцій</a:t>
            </a:r>
            <a:r>
              <a:rPr lang="en-US" sz="1300" dirty="0" smtClean="0"/>
              <a:t>;</a:t>
            </a:r>
            <a:endParaRPr lang="en-US" sz="1300" dirty="0" smtClean="0"/>
          </a:p>
          <a:p>
            <a:endParaRPr lang="en-US" sz="1300" dirty="0" smtClean="0"/>
          </a:p>
          <a:p>
            <a:r>
              <a:rPr lang="en-US" sz="1300" dirty="0" smtClean="0"/>
              <a:t>• </a:t>
            </a:r>
            <a:r>
              <a:rPr lang="uk-UA" sz="1300" dirty="0" smtClean="0"/>
              <a:t>Обміну ресурсами, у тому числі фахівцями з певних сфер, між функціями; </a:t>
            </a:r>
          </a:p>
          <a:p>
            <a:endParaRPr lang="en-US" sz="1300" dirty="0" smtClean="0"/>
          </a:p>
          <a:p>
            <a:r>
              <a:rPr lang="en-US" sz="1300" dirty="0" smtClean="0"/>
              <a:t>• </a:t>
            </a:r>
            <a:r>
              <a:rPr lang="uk-UA" sz="1300" dirty="0" smtClean="0"/>
              <a:t>Використання даних і технологій для сприяння обстеженню, аналізу і комунікації</a:t>
            </a:r>
            <a:r>
              <a:rPr lang="en-US" sz="1300" dirty="0" smtClean="0"/>
              <a:t>.</a:t>
            </a:r>
            <a:endParaRPr lang="en-US" sz="1200" dirty="0"/>
          </a:p>
          <a:p>
            <a:endParaRPr lang="en-US" sz="1200" dirty="0"/>
          </a:p>
        </p:txBody>
      </p:sp>
      <p:sp>
        <p:nvSpPr>
          <p:cNvPr id="4" name="Місце для нижнього колонтитула 3"/>
          <p:cNvSpPr>
            <a:spLocks noGrp="1"/>
          </p:cNvSpPr>
          <p:nvPr>
            <p:ph type="ftr" sz="quarter" idx="11"/>
          </p:nvPr>
        </p:nvSpPr>
        <p:spPr/>
        <p:txBody>
          <a:bodyPr/>
          <a:lstStyle/>
          <a:p>
            <a:pPr>
              <a:defRPr/>
            </a:pPr>
            <a:r>
              <a:rPr lang="uk-UA" dirty="0" smtClean="0"/>
              <a:t>Київ, грудень 2019</a:t>
            </a:r>
            <a:endParaRPr lang="en-US" dirty="0"/>
          </a:p>
        </p:txBody>
      </p:sp>
    </p:spTree>
    <p:extLst>
      <p:ext uri="{BB962C8B-B14F-4D97-AF65-F5344CB8AC3E}">
        <p14:creationId xmlns:p14="http://schemas.microsoft.com/office/powerpoint/2010/main" val="2164751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uk-UA" dirty="0"/>
              <a:t>Ключові характеристики оновлення </a:t>
            </a:r>
            <a:r>
              <a:rPr lang="en-US" dirty="0" smtClean="0"/>
              <a:t>:</a:t>
            </a:r>
            <a:endParaRPr lang="en-US" dirty="0"/>
          </a:p>
        </p:txBody>
      </p:sp>
      <p:sp>
        <p:nvSpPr>
          <p:cNvPr id="3" name="Tijdelijke aanduiding voor inhoud 2"/>
          <p:cNvSpPr>
            <a:spLocks noGrp="1"/>
          </p:cNvSpPr>
          <p:nvPr>
            <p:ph idx="1"/>
          </p:nvPr>
        </p:nvSpPr>
        <p:spPr>
          <a:xfrm>
            <a:off x="0" y="1871662"/>
            <a:ext cx="9143999" cy="3757613"/>
          </a:xfrm>
        </p:spPr>
        <p:txBody>
          <a:bodyPr/>
          <a:lstStyle/>
          <a:p>
            <a:pPr marL="0" indent="0"/>
            <a:r>
              <a:rPr lang="uk-UA" i="1" dirty="0" smtClean="0"/>
              <a:t>Розширення </a:t>
            </a:r>
            <a:r>
              <a:rPr lang="en-US" i="1" dirty="0" smtClean="0"/>
              <a:t> </a:t>
            </a:r>
            <a:r>
              <a:rPr lang="uk-UA" i="1" u="sng" dirty="0" smtClean="0"/>
              <a:t>фокусу Внутрішнього аудиту </a:t>
            </a:r>
            <a:r>
              <a:rPr lang="uk-UA" i="1" dirty="0" smtClean="0"/>
              <a:t>до так званих «</a:t>
            </a:r>
            <a:r>
              <a:rPr lang="uk-UA" i="1" dirty="0" smtClean="0"/>
              <a:t>заходів не надання </a:t>
            </a:r>
            <a:r>
              <a:rPr lang="uk-UA" i="1" dirty="0"/>
              <a:t>гарантій » </a:t>
            </a:r>
            <a:r>
              <a:rPr lang="en-US" i="1" dirty="0" smtClean="0"/>
              <a:t>(</a:t>
            </a:r>
            <a:r>
              <a:rPr lang="uk-UA" i="1" dirty="0" smtClean="0"/>
              <a:t>на додаток до надання гарантій</a:t>
            </a:r>
            <a:r>
              <a:rPr lang="en-US" i="1" dirty="0" smtClean="0"/>
              <a:t>):</a:t>
            </a:r>
            <a:endParaRPr lang="en-US" i="1" dirty="0" smtClean="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uk-UA" sz="1400" dirty="0" smtClean="0"/>
              <a:t>Узгодженн</a:t>
            </a:r>
            <a:r>
              <a:rPr lang="uk-UA" sz="1400" dirty="0" smtClean="0"/>
              <a:t>я рішень керівництва</a:t>
            </a:r>
            <a:r>
              <a:rPr lang="en-US" sz="1400" dirty="0" smtClean="0"/>
              <a:t>;</a:t>
            </a:r>
            <a:endParaRPr lang="en-US" sz="1400" dirty="0" smtClean="0"/>
          </a:p>
          <a:p>
            <a:pPr marL="285750" indent="-285750">
              <a:buFont typeface="Arial" panose="020B0604020202020204" pitchFamily="34" charset="0"/>
              <a:buChar char="•"/>
            </a:pPr>
            <a:r>
              <a:rPr lang="uk-UA" sz="1400" dirty="0" smtClean="0"/>
              <a:t>Надання рекомендацій</a:t>
            </a:r>
            <a:endParaRPr lang="en-US" sz="1400" dirty="0" smtClean="0"/>
          </a:p>
          <a:p>
            <a:pPr marL="285750" indent="-285750">
              <a:buFont typeface="Arial" panose="020B0604020202020204" pitchFamily="34" charset="0"/>
              <a:buChar char="•"/>
            </a:pPr>
            <a:r>
              <a:rPr lang="uk-UA" sz="1400" dirty="0" smtClean="0"/>
              <a:t>Консультування щодо поточної ситуації та майбутніх дій</a:t>
            </a:r>
          </a:p>
          <a:p>
            <a:pPr marL="285750" indent="-285750">
              <a:buFont typeface="Arial" panose="020B0604020202020204" pitchFamily="34" charset="0"/>
              <a:buChar char="•"/>
            </a:pPr>
            <a:r>
              <a:rPr lang="uk-UA" sz="1400" dirty="0" smtClean="0"/>
              <a:t>Участь в ініціативах щодо змін;</a:t>
            </a:r>
          </a:p>
          <a:p>
            <a:pPr marL="285750" indent="-285750">
              <a:buFont typeface="Arial" panose="020B0604020202020204" pitchFamily="34" charset="0"/>
              <a:buChar char="•"/>
            </a:pPr>
            <a:r>
              <a:rPr lang="uk-UA" sz="1400" dirty="0" smtClean="0"/>
              <a:t>Проведення навчань з тем, пов'язаних з ризиками;</a:t>
            </a:r>
          </a:p>
          <a:p>
            <a:pPr marL="285750" indent="-285750">
              <a:buFont typeface="Arial" panose="020B0604020202020204" pitchFamily="34" charset="0"/>
              <a:buChar char="•"/>
            </a:pPr>
            <a:r>
              <a:rPr lang="uk-UA" sz="1400" dirty="0" smtClean="0"/>
              <a:t>Проведення засідань з самооцінки контролю разом з керівництвом</a:t>
            </a:r>
          </a:p>
          <a:p>
            <a:pPr marL="285750" indent="-285750">
              <a:buFont typeface="Arial" panose="020B0604020202020204" pitchFamily="34" charset="0"/>
              <a:buChar char="•"/>
            </a:pPr>
            <a:r>
              <a:rPr lang="uk-UA" sz="1400" dirty="0" smtClean="0"/>
              <a:t>Складання мапи гарантій: щоб забезпечити, що ролі з управління в цілому добре узгоджені із стратегією та цілями установи. </a:t>
            </a:r>
            <a:endParaRPr lang="uk-UA" sz="1400" dirty="0" smtClean="0"/>
          </a:p>
          <a:p>
            <a:pPr marL="285750" indent="-285750">
              <a:buFont typeface="Arial" panose="020B0604020202020204" pitchFamily="34" charset="0"/>
              <a:buChar char="•"/>
            </a:pPr>
            <a:r>
              <a:rPr lang="uk-UA" sz="1400" dirty="0" smtClean="0"/>
              <a:t>Взяття на себе управлінських обов'язків з управління ризиками та відповідності (напр., ЯКЩО на керівника підрозділу ВА покладена відповідальність за відповідність чи УР</a:t>
            </a:r>
            <a:r>
              <a:rPr lang="en-US" sz="1400" dirty="0" smtClean="0"/>
              <a:t>.  </a:t>
            </a:r>
            <a:endParaRPr lang="en-US" sz="1400" dirty="0" smtClean="0"/>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3818094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7624" y="1263650"/>
            <a:ext cx="9148762" cy="571500"/>
          </a:xfrm>
        </p:spPr>
        <p:txBody>
          <a:bodyPr/>
          <a:lstStyle/>
          <a:p>
            <a:r>
              <a:rPr lang="uk-UA" sz="2400" dirty="0" smtClean="0"/>
              <a:t>Застережні заходи для завдань з не надання гарантій</a:t>
            </a:r>
            <a:endParaRPr lang="en-US" sz="2400" dirty="0"/>
          </a:p>
        </p:txBody>
      </p:sp>
      <p:sp>
        <p:nvSpPr>
          <p:cNvPr id="3" name="Tijdelijke aanduiding voor inhoud 2"/>
          <p:cNvSpPr>
            <a:spLocks noGrp="1"/>
          </p:cNvSpPr>
          <p:nvPr>
            <p:ph idx="1"/>
          </p:nvPr>
        </p:nvSpPr>
        <p:spPr>
          <a:xfrm>
            <a:off x="0" y="1800225"/>
            <a:ext cx="9101138" cy="4414838"/>
          </a:xfrm>
        </p:spPr>
        <p:txBody>
          <a:bodyPr/>
          <a:lstStyle/>
          <a:p>
            <a:pPr marL="0" indent="0"/>
            <a:endParaRPr lang="en-US" sz="1400" dirty="0"/>
          </a:p>
          <a:p>
            <a:pPr marL="285750" indent="-285750">
              <a:buFont typeface="Arial" panose="020B0604020202020204" pitchFamily="34" charset="0"/>
              <a:buChar char="•"/>
            </a:pPr>
            <a:r>
              <a:rPr lang="uk-UA" sz="1400" dirty="0" smtClean="0"/>
              <a:t>Аналізувати структуру управління в цілому / уникати конфліктних ролей</a:t>
            </a:r>
          </a:p>
          <a:p>
            <a:pPr marL="285750" indent="-285750">
              <a:buFont typeface="Arial" panose="020B0604020202020204" pitchFamily="34" charset="0"/>
              <a:buChar char="•"/>
            </a:pPr>
            <a:endParaRPr lang="uk-UA" sz="1400" u="sng" dirty="0" smtClean="0"/>
          </a:p>
          <a:p>
            <a:pPr marL="285750" indent="-285750">
              <a:buFont typeface="Arial" panose="020B0604020202020204" pitchFamily="34" charset="0"/>
              <a:buChar char="•"/>
            </a:pPr>
            <a:r>
              <a:rPr lang="uk-UA" sz="1400" u="sng" dirty="0" smtClean="0"/>
              <a:t>Інформувати</a:t>
            </a:r>
            <a:r>
              <a:rPr lang="uk-UA" sz="1400" dirty="0" smtClean="0"/>
              <a:t> орган управління (напр., АК) про завдання з не надання гарантій, які доручили внутрішньому аудиту або управлінські обов'язки, які покладають на ВА, та повідомляти, який вплив це може мати на здатність функції забезпечувати установу достовірними об'єктивними гарантіями; </a:t>
            </a:r>
            <a:endParaRPr lang="en-US" sz="1400" dirty="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uk-UA" sz="1400" dirty="0" smtClean="0"/>
              <a:t>Забезпечувати, щоб ролі з не надання гарантій були чітко визначені, та, за можливості, обмежені в часі; </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uk-UA" sz="1400" dirty="0" smtClean="0"/>
              <a:t>Утримуватися від взяття відповідальності за управлінські рішення та пов'язані ризики і заходи контролю</a:t>
            </a:r>
            <a:r>
              <a:rPr lang="en-US" sz="1400" dirty="0" smtClean="0"/>
              <a:t>;</a:t>
            </a:r>
            <a:endParaRPr lang="en-US" sz="1400" dirty="0" smtClean="0"/>
          </a:p>
          <a:p>
            <a:pPr marL="285750" indent="-285750">
              <a:buFont typeface="Arial" panose="020B0604020202020204" pitchFamily="34" charset="0"/>
              <a:buChar char="•"/>
            </a:pPr>
            <a:endParaRPr lang="en-US" sz="1400" dirty="0" smtClean="0"/>
          </a:p>
          <a:p>
            <a:pPr marL="285750" indent="-285750">
              <a:buFont typeface="Arial" panose="020B0604020202020204" pitchFamily="34" charset="0"/>
              <a:buChar char="•"/>
            </a:pPr>
            <a:r>
              <a:rPr lang="uk-UA" sz="1400" dirty="0" smtClean="0"/>
              <a:t>Запроваджувати заходи, такі як період «охолодження» або використовувати зовнішні ресурси (або ротацію) для аудиту сфери, в якій внутрішній аудит виконував важливе і нещодавнє завдання у дорадчому або управлінському форматі. </a:t>
            </a:r>
            <a:endParaRPr lang="en-US" sz="1400" dirty="0"/>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2172163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idx="4294967295"/>
          </p:nvPr>
        </p:nvSpPr>
        <p:spPr>
          <a:xfrm>
            <a:off x="0" y="1100137"/>
            <a:ext cx="9143999" cy="762000"/>
          </a:xfrm>
          <a:ln/>
          <a:extLst>
            <a:ext uri="{91240B29-F687-4F45-9708-019B960494DF}">
              <a14:hiddenLine xmlns:a14="http://schemas.microsoft.com/office/drawing/2010/main" w="9525" cap="flat" cmpd="sng" algn="ctr">
                <a:solidFill>
                  <a:schemeClr val="tx1"/>
                </a:solidFill>
                <a:prstDash val="solid"/>
                <a:miter lim="800000"/>
                <a:headEnd type="none" w="med" len="med"/>
                <a:tailEnd type="none" w="med" len="med"/>
              </a14:hiddenLine>
            </a:ext>
          </a:extLst>
        </p:spPr>
        <p:txBody>
          <a:bodyPr anchor="ctr">
            <a:noAutofit/>
          </a:bodyPr>
          <a:lstStyle/>
          <a:p>
            <a:r>
              <a:rPr lang="uk-UA" sz="2400" dirty="0" smtClean="0">
                <a:solidFill>
                  <a:srgbClr val="C00000"/>
                </a:solidFill>
              </a:rPr>
              <a:t>    </a:t>
            </a:r>
            <a:r>
              <a:rPr lang="uk-UA" sz="2000" dirty="0" smtClean="0">
                <a:solidFill>
                  <a:srgbClr val="C00000"/>
                </a:solidFill>
              </a:rPr>
              <a:t>Потенційне залучення внутрішнього аудиту до управління в цілому</a:t>
            </a:r>
            <a:endParaRPr lang="en-US" sz="2000" dirty="0">
              <a:solidFill>
                <a:srgbClr val="C00000"/>
              </a:solidFill>
            </a:endParaRPr>
          </a:p>
        </p:txBody>
      </p:sp>
      <p:sp>
        <p:nvSpPr>
          <p:cNvPr id="3" name="Content Placeholder 2"/>
          <p:cNvSpPr>
            <a:spLocks noGrp="1"/>
          </p:cNvSpPr>
          <p:nvPr>
            <p:ph idx="4294967295"/>
          </p:nvPr>
        </p:nvSpPr>
        <p:spPr bwMode="auto">
          <a:xfrm>
            <a:off x="-1" y="1952752"/>
            <a:ext cx="9143999" cy="452431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lgn="ctr">
                <a:solidFill>
                  <a:srgbClr val="000000"/>
                </a:solidFill>
                <a:prstDash val="solid"/>
                <a:miter lim="800000"/>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marL="577850" lvl="1" indent="-404813" eaLnBrk="0" hangingPunct="0">
              <a:buFont typeface="Arial" panose="020B0604020202020204" pitchFamily="34" charset="0"/>
              <a:buChar char="•"/>
              <a:tabLst>
                <a:tab pos="230188" algn="l"/>
              </a:tabLst>
            </a:pPr>
            <a:r>
              <a:rPr lang="uk-UA" sz="1600" dirty="0" smtClean="0">
                <a:solidFill>
                  <a:schemeClr val="tx1"/>
                </a:solidFill>
                <a:cs typeface="Arial" pitchFamily="34" charset="0"/>
              </a:rPr>
              <a:t>Брати участь в </a:t>
            </a:r>
            <a:r>
              <a:rPr lang="uk-UA" sz="1600" dirty="0" err="1" smtClean="0">
                <a:solidFill>
                  <a:schemeClr val="tx1"/>
                </a:solidFill>
                <a:cs typeface="Arial" pitchFamily="34" charset="0"/>
              </a:rPr>
              <a:t>міжфункціональних</a:t>
            </a:r>
            <a:r>
              <a:rPr lang="uk-UA" sz="1600" dirty="0" smtClean="0">
                <a:solidFill>
                  <a:schemeClr val="tx1"/>
                </a:solidFill>
                <a:cs typeface="Arial" pitchFamily="34" charset="0"/>
              </a:rPr>
              <a:t> «а якщо» обговореннях для перегляду ризиків в управлінні в цілому та визначення планів заходів;</a:t>
            </a:r>
          </a:p>
          <a:p>
            <a:pPr marL="577850" lvl="1" indent="-404813" eaLnBrk="0" hangingPunct="0">
              <a:buFont typeface="Arial" panose="020B0604020202020204" pitchFamily="34" charset="0"/>
              <a:buChar char="•"/>
              <a:tabLst>
                <a:tab pos="230188" algn="l"/>
              </a:tabLst>
            </a:pPr>
            <a:r>
              <a:rPr lang="uk-UA" sz="1600" dirty="0" smtClean="0">
                <a:solidFill>
                  <a:schemeClr val="tx1"/>
                </a:solidFill>
                <a:cs typeface="Arial" pitchFamily="34" charset="0"/>
              </a:rPr>
              <a:t>Допомагати </a:t>
            </a:r>
            <a:r>
              <a:rPr lang="uk-UA" sz="1600" u="sng" dirty="0" smtClean="0">
                <a:solidFill>
                  <a:schemeClr val="tx1"/>
                </a:solidFill>
                <a:cs typeface="Arial" pitchFamily="34" charset="0"/>
              </a:rPr>
              <a:t>розробляти дизайн того</a:t>
            </a:r>
            <a:r>
              <a:rPr lang="uk-UA" sz="1600" dirty="0" smtClean="0">
                <a:solidFill>
                  <a:schemeClr val="tx1"/>
                </a:solidFill>
                <a:cs typeface="Arial" pitchFamily="34" charset="0"/>
              </a:rPr>
              <a:t> «як» покращувати процеси управління в цілому, щоб краще давати раду ризикам.  </a:t>
            </a:r>
            <a:endParaRPr lang="uk-UA" sz="1600" dirty="0" smtClean="0">
              <a:solidFill>
                <a:schemeClr val="tx1"/>
              </a:solidFill>
              <a:cs typeface="Arial" pitchFamily="34" charset="0"/>
            </a:endParaRPr>
          </a:p>
          <a:p>
            <a:pPr marL="577850" lvl="1" indent="-404813" eaLnBrk="0" hangingPunct="0">
              <a:buFont typeface="Arial" panose="020B0604020202020204" pitchFamily="34" charset="0"/>
              <a:buChar char="•"/>
              <a:tabLst>
                <a:tab pos="230188" algn="l"/>
              </a:tabLst>
            </a:pPr>
            <a:r>
              <a:rPr lang="uk-UA" sz="1600" dirty="0" smtClean="0">
                <a:solidFill>
                  <a:schemeClr val="tx1"/>
                </a:solidFill>
                <a:cs typeface="Arial" pitchFamily="34" charset="0"/>
              </a:rPr>
              <a:t>Перенаправляти аудиторські ресурси, щоб переоцінити сфери найвищого ризику</a:t>
            </a:r>
            <a:r>
              <a:rPr lang="en-US" sz="1600" dirty="0" smtClean="0">
                <a:solidFill>
                  <a:schemeClr val="tx1"/>
                </a:solidFill>
                <a:cs typeface="Arial" pitchFamily="34" charset="0"/>
              </a:rPr>
              <a:t>:</a:t>
            </a:r>
            <a:endParaRPr lang="en-US" sz="1600" dirty="0" smtClean="0">
              <a:solidFill>
                <a:schemeClr val="tx1"/>
              </a:solidFill>
              <a:cs typeface="Arial" pitchFamily="34" charset="0"/>
            </a:endParaRPr>
          </a:p>
          <a:p>
            <a:pPr marL="1035050" lvl="2" indent="-404813" eaLnBrk="0" hangingPunct="0">
              <a:buFont typeface="Wingdings" panose="05000000000000000000" pitchFamily="2" charset="2"/>
              <a:buChar char="Ø"/>
              <a:tabLst>
                <a:tab pos="230188" algn="l"/>
              </a:tabLst>
            </a:pPr>
            <a:r>
              <a:rPr lang="uk-UA" sz="1600" dirty="0" smtClean="0">
                <a:solidFill>
                  <a:schemeClr val="accent1">
                    <a:lumMod val="75000"/>
                  </a:schemeClr>
                </a:solidFill>
                <a:cs typeface="Arial" pitchFamily="34" charset="0"/>
              </a:rPr>
              <a:t>Огляди управління </a:t>
            </a:r>
            <a:endParaRPr lang="en-US" sz="1600" dirty="0" smtClean="0">
              <a:solidFill>
                <a:schemeClr val="accent1">
                  <a:lumMod val="75000"/>
                </a:schemeClr>
              </a:solidFill>
              <a:cs typeface="Arial" pitchFamily="34" charset="0"/>
            </a:endParaRPr>
          </a:p>
          <a:p>
            <a:pPr marL="1035050" lvl="2" indent="-404813" eaLnBrk="0" hangingPunct="0">
              <a:buFont typeface="Wingdings" panose="05000000000000000000" pitchFamily="2" charset="2"/>
              <a:buChar char="Ø"/>
              <a:tabLst>
                <a:tab pos="230188" algn="l"/>
              </a:tabLst>
            </a:pPr>
            <a:r>
              <a:rPr lang="uk-UA" sz="1600" dirty="0" smtClean="0">
                <a:solidFill>
                  <a:schemeClr val="accent1">
                    <a:lumMod val="75000"/>
                  </a:schemeClr>
                </a:solidFill>
                <a:cs typeface="Arial" pitchFamily="34" charset="0"/>
              </a:rPr>
              <a:t>Оцінка ризиків і управління ризиками / практики моніторингу</a:t>
            </a:r>
          </a:p>
          <a:p>
            <a:pPr marL="1035050" lvl="2" indent="-404813" eaLnBrk="0" hangingPunct="0">
              <a:buFont typeface="Wingdings" panose="05000000000000000000" pitchFamily="2" charset="2"/>
              <a:buChar char="Ø"/>
              <a:tabLst>
                <a:tab pos="230188" algn="l"/>
              </a:tabLst>
            </a:pPr>
            <a:r>
              <a:rPr lang="uk-UA" sz="1600" dirty="0" smtClean="0">
                <a:solidFill>
                  <a:schemeClr val="accent1">
                    <a:lumMod val="75000"/>
                  </a:schemeClr>
                </a:solidFill>
                <a:cs typeface="Arial" pitchFamily="34" charset="0"/>
              </a:rPr>
              <a:t>Моделі складних рішень – довіра до інформації – актуальність «ризику правдивості інформації» </a:t>
            </a:r>
          </a:p>
          <a:p>
            <a:pPr marL="1035050" lvl="2" indent="-404813" eaLnBrk="0" hangingPunct="0">
              <a:buFont typeface="Wingdings" panose="05000000000000000000" pitchFamily="2" charset="2"/>
              <a:buChar char="Ø"/>
              <a:tabLst>
                <a:tab pos="230188" algn="l"/>
              </a:tabLst>
            </a:pPr>
            <a:r>
              <a:rPr lang="uk-UA" sz="1600" dirty="0" smtClean="0">
                <a:solidFill>
                  <a:schemeClr val="accent1">
                    <a:lumMod val="75000"/>
                  </a:schemeClr>
                </a:solidFill>
                <a:cs typeface="Arial" pitchFamily="34" charset="0"/>
              </a:rPr>
              <a:t>Культура, стратегія та управління ІТ</a:t>
            </a:r>
          </a:p>
          <a:p>
            <a:pPr marL="1035050" lvl="2" indent="-404813" eaLnBrk="0" hangingPunct="0">
              <a:buFont typeface="Wingdings" panose="05000000000000000000" pitchFamily="2" charset="2"/>
              <a:buChar char="Ø"/>
              <a:tabLst>
                <a:tab pos="230188" algn="l"/>
              </a:tabLst>
            </a:pPr>
            <a:r>
              <a:rPr lang="uk-UA" sz="1600" dirty="0" smtClean="0">
                <a:solidFill>
                  <a:schemeClr val="accent1">
                    <a:lumMod val="75000"/>
                  </a:schemeClr>
                </a:solidFill>
                <a:cs typeface="Arial" pitchFamily="34" charset="0"/>
              </a:rPr>
              <a:t>Управління ризиком шахрайства і запобігання втратам </a:t>
            </a:r>
            <a:endParaRPr lang="uk-UA" sz="1600" dirty="0" smtClean="0">
              <a:solidFill>
                <a:schemeClr val="accent1">
                  <a:lumMod val="75000"/>
                </a:schemeClr>
              </a:solidFill>
              <a:cs typeface="Arial" pitchFamily="34" charset="0"/>
            </a:endParaRPr>
          </a:p>
          <a:p>
            <a:pPr marL="630237" lvl="2" indent="0" eaLnBrk="0" hangingPunct="0">
              <a:buNone/>
              <a:tabLst>
                <a:tab pos="230188" algn="l"/>
              </a:tabLst>
            </a:pPr>
            <a:endParaRPr lang="en-US" sz="1600" dirty="0">
              <a:solidFill>
                <a:schemeClr val="accent1">
                  <a:lumMod val="75000"/>
                </a:schemeClr>
              </a:solidFill>
              <a:cs typeface="Arial" pitchFamily="34" charset="0"/>
            </a:endParaRPr>
          </a:p>
          <a:p>
            <a:pPr marL="577850" lvl="1" indent="-404813" eaLnBrk="0" hangingPunct="0">
              <a:buFont typeface="Arial" panose="020B0604020202020204" pitchFamily="34" charset="0"/>
              <a:buChar char="•"/>
              <a:tabLst>
                <a:tab pos="230188" algn="l"/>
              </a:tabLst>
            </a:pPr>
            <a:r>
              <a:rPr lang="uk-UA" sz="1600" dirty="0" smtClean="0">
                <a:solidFill>
                  <a:schemeClr val="tx1"/>
                </a:solidFill>
                <a:cs typeface="Arial" pitchFamily="34" charset="0"/>
              </a:rPr>
              <a:t>Огляд внутрішнім аудитом організаційного управління в цілому (завдання з надання гарантій та порад). </a:t>
            </a:r>
          </a:p>
          <a:p>
            <a:pPr lvl="3" eaLnBrk="0" hangingPunct="0">
              <a:buFontTx/>
              <a:buChar char="•"/>
              <a:tabLst>
                <a:tab pos="230188" algn="l"/>
              </a:tabLst>
            </a:pPr>
            <a:endParaRPr lang="en-US" sz="1600" dirty="0">
              <a:cs typeface="Arial" pitchFamily="34" charset="0"/>
            </a:endParaRPr>
          </a:p>
        </p:txBody>
      </p:sp>
      <p:sp>
        <p:nvSpPr>
          <p:cNvPr id="2" name="Місце для нижнього колонтитула 1"/>
          <p:cNvSpPr>
            <a:spLocks noGrp="1"/>
          </p:cNvSpPr>
          <p:nvPr>
            <p:ph type="ftr" sz="quarter" idx="11"/>
          </p:nvPr>
        </p:nvSpPr>
        <p:spPr/>
        <p:txBody>
          <a:bodyPr/>
          <a:lstStyle/>
          <a:p>
            <a:r>
              <a:rPr lang="uk-UA" smtClean="0"/>
              <a:t>Київ, грудень 2019</a:t>
            </a:r>
            <a:endParaRPr lang="en-US"/>
          </a:p>
        </p:txBody>
      </p:sp>
    </p:spTree>
    <p:extLst>
      <p:ext uri="{BB962C8B-B14F-4D97-AF65-F5344CB8AC3E}">
        <p14:creationId xmlns:p14="http://schemas.microsoft.com/office/powerpoint/2010/main" val="35626351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 calcmode="lin" valueType="num">
                                      <p:cBhvr additive="base">
                                        <p:cTn id="5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p:cNvSpPr txBox="1">
            <a:spLocks/>
          </p:cNvSpPr>
          <p:nvPr/>
        </p:nvSpPr>
        <p:spPr>
          <a:xfrm>
            <a:off x="-47624" y="1263650"/>
            <a:ext cx="9148762" cy="571500"/>
          </a:xfrm>
          <a:prstGeom prst="rect">
            <a:avLst/>
          </a:prstGeom>
        </p:spPr>
        <p:txBody>
          <a:bodyPr/>
          <a:lstStyle>
            <a:lvl1pPr algn="l" rtl="0" eaLnBrk="0" fontAlgn="base" hangingPunct="0">
              <a:spcBef>
                <a:spcPct val="0"/>
              </a:spcBef>
              <a:spcAft>
                <a:spcPct val="0"/>
              </a:spcAft>
              <a:defRPr sz="2600" spc="-60">
                <a:solidFill>
                  <a:srgbClr val="CC003D"/>
                </a:solidFill>
                <a:latin typeface="Verdana" pitchFamily="34" charset="0"/>
                <a:ea typeface="Verdana" pitchFamily="34" charset="0"/>
                <a:cs typeface="Verdana" pitchFamily="34" charset="0"/>
              </a:defRPr>
            </a:lvl1pPr>
            <a:lvl2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2pPr>
            <a:lvl3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3pPr>
            <a:lvl4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4pPr>
            <a:lvl5pPr algn="l" rtl="0" eaLnBrk="0" fontAlgn="base" hangingPunct="0">
              <a:spcBef>
                <a:spcPct val="0"/>
              </a:spcBef>
              <a:spcAft>
                <a:spcPct val="0"/>
              </a:spcAft>
              <a:defRPr sz="2600">
                <a:solidFill>
                  <a:srgbClr val="CC003D"/>
                </a:solidFill>
                <a:latin typeface="Verdana" pitchFamily="34" charset="0"/>
                <a:ea typeface="Verdana" pitchFamily="34" charset="0"/>
                <a:cs typeface="Verdana" pitchFamily="34"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r>
              <a:rPr lang="uk-UA" kern="0" dirty="0" smtClean="0"/>
              <a:t>Висновок</a:t>
            </a:r>
            <a:r>
              <a:rPr lang="en-US" kern="0" dirty="0" smtClean="0"/>
              <a:t>:</a:t>
            </a:r>
            <a:endParaRPr lang="en-US" kern="0" dirty="0"/>
          </a:p>
        </p:txBody>
      </p:sp>
      <p:sp>
        <p:nvSpPr>
          <p:cNvPr id="4" name="Tijdelijke aanduiding voor inhoud 2"/>
          <p:cNvSpPr txBox="1">
            <a:spLocks/>
          </p:cNvSpPr>
          <p:nvPr/>
        </p:nvSpPr>
        <p:spPr>
          <a:xfrm>
            <a:off x="0" y="1871662"/>
            <a:ext cx="9143999" cy="3757613"/>
          </a:xfrm>
          <a:prstGeom prst="rect">
            <a:avLst/>
          </a:prstGeom>
        </p:spPr>
        <p:txBody>
          <a:bodyPr/>
          <a:lstStyle>
            <a:lvl1pPr marL="342900" indent="-342900" algn="l" rtl="0" eaLnBrk="0" fontAlgn="base" hangingPunct="0">
              <a:spcBef>
                <a:spcPct val="20000"/>
              </a:spcBef>
              <a:spcAft>
                <a:spcPct val="0"/>
              </a:spcAft>
              <a:defRPr lang="nl-NL" kern="1200" dirty="0">
                <a:solidFill>
                  <a:srgbClr val="000000"/>
                </a:solidFill>
                <a:latin typeface="Verdana" pitchFamily="34" charset="0"/>
                <a:ea typeface="Verdana" pitchFamily="34" charset="0"/>
                <a:cs typeface="Verdana" pitchFamily="34" charset="0"/>
              </a:defRPr>
            </a:lvl1pPr>
            <a:lvl2pPr marL="179388" indent="-179388" algn="l" rtl="0" eaLnBrk="0" fontAlgn="base" hangingPunct="0">
              <a:spcBef>
                <a:spcPct val="20000"/>
              </a:spcBef>
              <a:spcAft>
                <a:spcPct val="0"/>
              </a:spcAft>
              <a:buBlip>
                <a:blip r:embed="rId2"/>
              </a:buBlip>
              <a:defRPr lang="nl-NL" kern="1200" dirty="0">
                <a:solidFill>
                  <a:srgbClr val="000000"/>
                </a:solidFill>
                <a:latin typeface="Verdana" pitchFamily="34" charset="0"/>
                <a:ea typeface="Verdana" pitchFamily="34" charset="0"/>
                <a:cs typeface="Verdana" pitchFamily="34" charset="0"/>
              </a:defRPr>
            </a:lvl2pPr>
            <a:lvl3pPr marL="377825" indent="-250825" algn="l" rtl="0" eaLnBrk="0" fontAlgn="base" hangingPunct="0">
              <a:spcBef>
                <a:spcPct val="20000"/>
              </a:spcBef>
              <a:spcAft>
                <a:spcPct val="0"/>
              </a:spcAft>
              <a:buBlip>
                <a:blip r:embed="rId3"/>
              </a:buBlip>
              <a:defRPr lang="nl-NL" kern="1200" dirty="0">
                <a:solidFill>
                  <a:srgbClr val="000000"/>
                </a:solidFill>
                <a:latin typeface="Verdana" pitchFamily="34" charset="0"/>
                <a:ea typeface="Verdana" pitchFamily="34" charset="0"/>
                <a:cs typeface="Verdana" pitchFamily="34" charset="0"/>
              </a:defRPr>
            </a:lvl3pPr>
            <a:lvl4pPr marL="539750" indent="-142875" algn="l" rtl="0" eaLnBrk="0" fontAlgn="base" hangingPunct="0">
              <a:spcBef>
                <a:spcPct val="20000"/>
              </a:spcBef>
              <a:spcAft>
                <a:spcPct val="0"/>
              </a:spcAft>
              <a:buBlip>
                <a:blip r:embed="rId4"/>
              </a:buBlip>
              <a:defRPr lang="nl-NL" kern="1200" dirty="0">
                <a:solidFill>
                  <a:srgbClr val="000000"/>
                </a:solidFill>
                <a:latin typeface="Verdana" pitchFamily="34" charset="0"/>
                <a:ea typeface="Verdana" pitchFamily="34" charset="0"/>
                <a:cs typeface="Verdana" pitchFamily="34" charset="0"/>
              </a:defRPr>
            </a:lvl4pPr>
            <a:lvl5pPr marL="711200" indent="-176213" algn="l" rtl="0" eaLnBrk="0" fontAlgn="base" hangingPunct="0">
              <a:spcBef>
                <a:spcPct val="20000"/>
              </a:spcBef>
              <a:spcAft>
                <a:spcPct val="0"/>
              </a:spcAft>
              <a:defRPr lang="nl-NL" kern="1200" dirty="0">
                <a:solidFill>
                  <a:schemeClr val="tx1"/>
                </a:solidFill>
                <a:latin typeface="Verdana" pitchFamily="34" charset="0"/>
                <a:ea typeface="Verdana" pitchFamily="34" charset="0"/>
                <a:cs typeface="Verdana" pitchFamily="34" charset="0"/>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r>
              <a:rPr lang="uk-UA" sz="1800" i="1" dirty="0" smtClean="0"/>
              <a:t>Модель Трьох ліній оборони розвивається у напрямі:</a:t>
            </a:r>
            <a:endParaRPr lang="en-US" sz="1800" i="1" dirty="0" smtClean="0"/>
          </a:p>
          <a:p>
            <a:pPr marL="0" indent="0"/>
            <a:endParaRPr lang="en-US" sz="1800" i="1" dirty="0"/>
          </a:p>
          <a:p>
            <a:pPr marL="285750" indent="-285750">
              <a:buFont typeface="Arial" panose="020B0604020202020204" pitchFamily="34" charset="0"/>
              <a:buChar char="•"/>
            </a:pPr>
            <a:r>
              <a:rPr lang="uk-UA" sz="1800" dirty="0" smtClean="0"/>
              <a:t>Від виключно Оборони (УРК) до </a:t>
            </a:r>
            <a:r>
              <a:rPr lang="uk-UA" sz="1800" dirty="0" err="1" smtClean="0"/>
              <a:t>Оборони+Створення</a:t>
            </a:r>
            <a:r>
              <a:rPr lang="uk-UA" sz="1800" dirty="0" smtClean="0"/>
              <a:t> цінності / можливостей</a:t>
            </a:r>
            <a:r>
              <a:rPr lang="en-US" sz="1800" dirty="0" smtClean="0"/>
              <a:t>;</a:t>
            </a:r>
            <a:endParaRPr lang="en-US" sz="1800" dirty="0" smtClean="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uk-UA" sz="1800" dirty="0" smtClean="0"/>
              <a:t>Інтегрованого підходу, уникнення бункерів, гнучкості, співпраці/координації/комунікації;  </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uk-UA" sz="1800" dirty="0" smtClean="0"/>
              <a:t>Оцінки загального управління та оцінки того, чи потрібні застережні заходи (напр., для Внутрішнього аудиту)</a:t>
            </a:r>
            <a:endParaRPr lang="en-US" sz="1400" dirty="0" smtClean="0"/>
          </a:p>
        </p:txBody>
      </p:sp>
      <p:sp>
        <p:nvSpPr>
          <p:cNvPr id="2" name="Місце для нижнього колонтитула 1"/>
          <p:cNvSpPr>
            <a:spLocks noGrp="1"/>
          </p:cNvSpPr>
          <p:nvPr>
            <p:ph type="ftr" sz="quarter" idx="11"/>
          </p:nvPr>
        </p:nvSpPr>
        <p:spPr/>
        <p:txBody>
          <a:bodyPr/>
          <a:lstStyle/>
          <a:p>
            <a:r>
              <a:rPr lang="uk-UA" smtClean="0"/>
              <a:t>Київ, грудень 2019</a:t>
            </a:r>
            <a:endParaRPr lang="en-US"/>
          </a:p>
        </p:txBody>
      </p:sp>
    </p:spTree>
    <p:extLst>
      <p:ext uri="{BB962C8B-B14F-4D97-AF65-F5344CB8AC3E}">
        <p14:creationId xmlns:p14="http://schemas.microsoft.com/office/powerpoint/2010/main" val="2913214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Grp="1" noChangeArrowheads="1"/>
          </p:cNvSpPr>
          <p:nvPr>
            <p:ph type="body" idx="4294967295"/>
          </p:nvPr>
        </p:nvSpPr>
        <p:spPr>
          <a:xfrm>
            <a:off x="4943475" y="2797175"/>
            <a:ext cx="3695700" cy="2512955"/>
          </a:xfrm>
        </p:spPr>
        <p:txBody>
          <a:bodyPr/>
          <a:lstStyle/>
          <a:p>
            <a:pPr marL="0" indent="0">
              <a:buNone/>
            </a:pPr>
            <a:r>
              <a:rPr lang="uk-UA" dirty="0" smtClean="0"/>
              <a:t>Дякую за увагу</a:t>
            </a:r>
            <a:r>
              <a:rPr lang="en-US" dirty="0" smtClean="0"/>
              <a:t>!!!!!</a:t>
            </a: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hlinkClick r:id="rId2"/>
              </a:rPr>
              <a:t>M.kesteren@minfin.nl</a:t>
            </a:r>
            <a:endParaRPr lang="en-US" dirty="0" smtClean="0"/>
          </a:p>
          <a:p>
            <a:pPr marL="0" indent="0">
              <a:buNone/>
            </a:pPr>
            <a:endParaRPr lang="en-US" dirty="0" smtClean="0">
              <a:hlinkClick r:id="rId3"/>
            </a:endParaRPr>
          </a:p>
          <a:p>
            <a:pPr marL="0" indent="0">
              <a:buNone/>
            </a:pPr>
            <a:endParaRPr lang="en-US" dirty="0" smtClean="0"/>
          </a:p>
        </p:txBody>
      </p:sp>
      <p:pic>
        <p:nvPicPr>
          <p:cNvPr id="8195" name="Picture 6" descr="RO_F_Logo_Powerpoint_diap_en 1 "/>
          <p:cNvPicPr>
            <a:picLocks noChangeAspect="1" noChangeArrowheads="1"/>
          </p:cNvPicPr>
          <p:nvPr/>
        </p:nvPicPr>
        <p:blipFill>
          <a:blip r:embed="rId4" cstate="print"/>
          <a:srcRect/>
          <a:stretch>
            <a:fillRect/>
          </a:stretch>
        </p:blipFill>
        <p:spPr bwMode="auto">
          <a:xfrm>
            <a:off x="0" y="0"/>
            <a:ext cx="9144000" cy="2001838"/>
          </a:xfrm>
          <a:prstGeom prst="rect">
            <a:avLst/>
          </a:prstGeom>
          <a:noFill/>
          <a:ln w="9525">
            <a:noFill/>
            <a:miter lim="800000"/>
            <a:headEnd/>
            <a:tailEnd/>
          </a:ln>
        </p:spPr>
      </p:pic>
      <p:pic>
        <p:nvPicPr>
          <p:cNvPr id="5122" name="Picture 2" descr="Thank you"/>
          <p:cNvPicPr>
            <a:picLocks noChangeAspect="1" noChangeArrowheads="1"/>
          </p:cNvPicPr>
          <p:nvPr/>
        </p:nvPicPr>
        <p:blipFill>
          <a:blip r:embed="rId5" cstate="print"/>
          <a:srcRect/>
          <a:stretch>
            <a:fillRect/>
          </a:stretch>
        </p:blipFill>
        <p:spPr bwMode="auto">
          <a:xfrm>
            <a:off x="0" y="2273606"/>
            <a:ext cx="4572000" cy="357187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uk-UA" dirty="0" smtClean="0"/>
              <a:t>Управління, ризик і контроль </a:t>
            </a:r>
            <a:r>
              <a:rPr lang="en-US" dirty="0" smtClean="0"/>
              <a:t>(</a:t>
            </a:r>
            <a:r>
              <a:rPr lang="uk-UA" dirty="0" smtClean="0"/>
              <a:t>УРК</a:t>
            </a:r>
            <a:r>
              <a:rPr lang="en-US" dirty="0" smtClean="0"/>
              <a:t>)</a:t>
            </a:r>
            <a:endParaRPr lang="en-US" dirty="0"/>
          </a:p>
        </p:txBody>
      </p:sp>
      <p:sp>
        <p:nvSpPr>
          <p:cNvPr id="3" name="Tijdelijke aanduiding voor inhoud 2"/>
          <p:cNvSpPr>
            <a:spLocks noGrp="1"/>
          </p:cNvSpPr>
          <p:nvPr>
            <p:ph idx="1"/>
          </p:nvPr>
        </p:nvSpPr>
        <p:spPr>
          <a:xfrm>
            <a:off x="33338" y="1800225"/>
            <a:ext cx="9110662" cy="4491038"/>
          </a:xfrm>
        </p:spPr>
        <p:txBody>
          <a:bodyPr/>
          <a:lstStyle/>
          <a:p>
            <a:endParaRPr lang="en-US" sz="1400" b="1" dirty="0" smtClean="0"/>
          </a:p>
          <a:p>
            <a:r>
              <a:rPr lang="uk-UA" sz="1400" b="1" dirty="0" smtClean="0"/>
              <a:t>Управління</a:t>
            </a:r>
            <a:endParaRPr lang="en-US" sz="1400" b="1" dirty="0"/>
          </a:p>
          <a:p>
            <a:pPr marL="0" indent="0"/>
            <a:r>
              <a:rPr lang="uk-UA" sz="1400" dirty="0" smtClean="0"/>
              <a:t>Управління – це поєднання процесів та структур, запроваджених радою для інформування, спрямування, управління і моніторингу діяльності установи до досягнення цілей. </a:t>
            </a:r>
          </a:p>
          <a:p>
            <a:endParaRPr lang="en-US" sz="1400" dirty="0"/>
          </a:p>
          <a:p>
            <a:r>
              <a:rPr lang="uk-UA" sz="1400" b="1" dirty="0" smtClean="0"/>
              <a:t>Ризик</a:t>
            </a:r>
            <a:endParaRPr lang="en-US" sz="1400" b="1" dirty="0"/>
          </a:p>
          <a:p>
            <a:pPr marL="0" indent="0"/>
            <a:r>
              <a:rPr lang="uk-UA" sz="1400" dirty="0" smtClean="0"/>
              <a:t>Ризик – це потенційна подія, яка матиме вплив на досягнення цілей. Ризик вимірюється з точки зору впливу та вірогідності. </a:t>
            </a:r>
          </a:p>
          <a:p>
            <a:endParaRPr lang="en-US" sz="1400" dirty="0"/>
          </a:p>
          <a:p>
            <a:r>
              <a:rPr lang="uk-UA" sz="1400" b="1" dirty="0" smtClean="0"/>
              <a:t>Контроль</a:t>
            </a:r>
            <a:endParaRPr lang="en-US" sz="1400" b="1" dirty="0"/>
          </a:p>
          <a:p>
            <a:pPr marL="0" indent="0"/>
            <a:r>
              <a:rPr lang="uk-UA" sz="1400" dirty="0" smtClean="0"/>
              <a:t>Контроль – це будь-яка дія, що здійснюється керівництвом, радою та іншими сторонами для управління ризиком та збільшення ймовірності того, що встановлені цілі та мети буде досягнуто. Керівництво планує, організовує та спрямовує виконання достатніх заходів, щоб надати помірковану гарантію, що цілей та мети буде досягнуто. </a:t>
            </a:r>
          </a:p>
          <a:p>
            <a:endParaRPr lang="en-US" dirty="0"/>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1819914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0487" y="1262434"/>
            <a:ext cx="8948738" cy="571500"/>
          </a:xfrm>
        </p:spPr>
        <p:txBody>
          <a:bodyPr/>
          <a:lstStyle/>
          <a:p>
            <a:r>
              <a:rPr lang="uk-UA" sz="2400" dirty="0"/>
              <a:t>Управління, ризик і </a:t>
            </a:r>
            <a:r>
              <a:rPr lang="uk-UA" sz="2400" dirty="0" smtClean="0"/>
              <a:t>контроль </a:t>
            </a:r>
            <a:r>
              <a:rPr lang="en-US" sz="2200" dirty="0" smtClean="0"/>
              <a:t>(</a:t>
            </a:r>
            <a:r>
              <a:rPr lang="uk-UA" sz="2200" dirty="0" smtClean="0"/>
              <a:t>УРК</a:t>
            </a:r>
            <a:r>
              <a:rPr lang="en-US" sz="2200" dirty="0" smtClean="0"/>
              <a:t>): </a:t>
            </a:r>
            <a:r>
              <a:rPr lang="uk-UA" sz="2200" dirty="0" smtClean="0"/>
              <a:t>Три лінії оборони</a:t>
            </a:r>
            <a:endParaRPr lang="en-US" sz="2200" dirty="0"/>
          </a:p>
        </p:txBody>
      </p:sp>
      <p:sp>
        <p:nvSpPr>
          <p:cNvPr id="6" name="TextBox 5"/>
          <p:cNvSpPr txBox="1"/>
          <p:nvPr/>
        </p:nvSpPr>
        <p:spPr>
          <a:xfrm>
            <a:off x="363538" y="5848960"/>
            <a:ext cx="6134840" cy="323165"/>
          </a:xfrm>
          <a:prstGeom prst="rect">
            <a:avLst/>
          </a:prstGeom>
          <a:noFill/>
          <a:ln>
            <a:noFill/>
          </a:ln>
        </p:spPr>
        <p:txBody>
          <a:bodyPr wrap="square" rtlCol="0">
            <a:spAutoFit/>
          </a:bodyPr>
          <a:lstStyle/>
          <a:p>
            <a:r>
              <a:rPr lang="uk-UA" sz="750" i="1" dirty="0" smtClean="0"/>
              <a:t>Три лінії оборони в Ефективному управлінні ризиків та контролі</a:t>
            </a:r>
            <a:r>
              <a:rPr lang="en-US" sz="750" i="1" dirty="0" smtClean="0"/>
              <a:t> </a:t>
            </a:r>
            <a:r>
              <a:rPr lang="en-US" sz="750" dirty="0"/>
              <a:t>(Altamonte Springs, FL: The Institute of Internal Auditors Inc, </a:t>
            </a:r>
            <a:r>
              <a:rPr lang="uk-UA" sz="750" dirty="0" smtClean="0"/>
              <a:t>січень </a:t>
            </a:r>
            <a:r>
              <a:rPr lang="en-US" sz="750" dirty="0" smtClean="0"/>
              <a:t>2013</a:t>
            </a:r>
            <a:r>
              <a:rPr lang="en-US" sz="750" dirty="0"/>
              <a:t>. </a:t>
            </a:r>
          </a:p>
        </p:txBody>
      </p:sp>
      <p:pic>
        <p:nvPicPr>
          <p:cNvPr id="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2425" y="1745673"/>
            <a:ext cx="8229600" cy="3656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4229680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uk-UA" dirty="0" smtClean="0"/>
              <a:t>Перша лінія</a:t>
            </a:r>
            <a:r>
              <a:rPr lang="en-US" dirty="0" smtClean="0"/>
              <a:t>: </a:t>
            </a:r>
            <a:r>
              <a:rPr lang="uk-UA" dirty="0" smtClean="0"/>
              <a:t>Керівництво</a:t>
            </a:r>
            <a:endParaRPr lang="en-US" dirty="0"/>
          </a:p>
        </p:txBody>
      </p:sp>
      <p:sp>
        <p:nvSpPr>
          <p:cNvPr id="3" name="Tijdelijke aanduiding voor inhoud 2"/>
          <p:cNvSpPr>
            <a:spLocks noGrp="1"/>
          </p:cNvSpPr>
          <p:nvPr>
            <p:ph idx="1"/>
          </p:nvPr>
        </p:nvSpPr>
        <p:spPr>
          <a:xfrm>
            <a:off x="-42862" y="1800225"/>
            <a:ext cx="9186862" cy="4414838"/>
          </a:xfrm>
          <a:solidFill>
            <a:schemeClr val="accent2">
              <a:lumMod val="20000"/>
              <a:lumOff val="80000"/>
            </a:schemeClr>
          </a:solidFill>
        </p:spPr>
        <p:txBody>
          <a:bodyPr/>
          <a:lstStyle/>
          <a:p>
            <a:pPr lvl="0">
              <a:lnSpc>
                <a:spcPct val="107000"/>
              </a:lnSpc>
              <a:spcBef>
                <a:spcPts val="0"/>
              </a:spcBef>
              <a:spcAft>
                <a:spcPts val="0"/>
              </a:spcAft>
              <a:buFont typeface="Symbol" panose="05050102010706020507" pitchFamily="18" charset="2"/>
              <a:buChar char=""/>
            </a:pPr>
            <a:r>
              <a:rPr lang="uk-UA" sz="1400" dirty="0" smtClean="0">
                <a:latin typeface="Calibri" panose="020F0502020204030204" pitchFamily="34" charset="0"/>
                <a:ea typeface="Calibri" panose="020F0502020204030204" pitchFamily="34" charset="0"/>
                <a:cs typeface="Times New Roman" panose="02020603050405020304" pitchFamily="18" charset="0"/>
              </a:rPr>
              <a:t>Досягнення організаційних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цілей</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Ухвалення рішень,</a:t>
            </a:r>
            <a:r>
              <a:rPr lang="uk-UA" sz="1400" b="1" dirty="0" smtClean="0">
                <a:latin typeface="Calibri" panose="020F0502020204030204" pitchFamily="34" charset="0"/>
                <a:ea typeface="Calibri" panose="020F0502020204030204" pitchFamily="34" charset="0"/>
                <a:cs typeface="Times New Roman" panose="02020603050405020304" pitchFamily="18" charset="0"/>
              </a:rPr>
              <a:t> </a:t>
            </a:r>
            <a:r>
              <a:rPr lang="uk-UA" sz="1400" dirty="0" smtClean="0">
                <a:latin typeface="Calibri" panose="020F0502020204030204" pitchFamily="34" charset="0"/>
                <a:ea typeface="Calibri" panose="020F0502020204030204" pitchFamily="34" charset="0"/>
                <a:cs typeface="Times New Roman" panose="02020603050405020304" pitchFamily="18" charset="0"/>
              </a:rPr>
              <a:t>вжиття заходів, підтримка особистої поведінки та надання результатів, що відповідають потребам та інтересам зацікавлених сторін ефективним, результативним, етичним та сталим способом в межах відхилень та допусків, схвалених органом управління.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Оцінка</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r>
              <a:rPr lang="uk-UA" sz="1400" dirty="0" smtClean="0">
                <a:latin typeface="Calibri" panose="020F0502020204030204" pitchFamily="34" charset="0"/>
                <a:ea typeface="Calibri" panose="020F0502020204030204" pitchFamily="34" charset="0"/>
                <a:cs typeface="Times New Roman" panose="02020603050405020304" pitchFamily="18" charset="0"/>
              </a:rPr>
              <a:t>внутрішніх та зовнішніх факторів, які можуть впливати (як позитивно, так і негативно) та рішення, дії, поведінку і результати. </a:t>
            </a:r>
          </a:p>
          <a:p>
            <a:pPr lvl="0">
              <a:lnSpc>
                <a:spcPct val="107000"/>
              </a:lnSpc>
              <a:spcBef>
                <a:spcPts val="0"/>
              </a:spcBef>
              <a:spcAft>
                <a:spcPts val="0"/>
              </a:spcAft>
              <a:buFont typeface="Symbol" panose="05050102010706020507" pitchFamily="18" charset="2"/>
              <a:buChar char=""/>
            </a:pPr>
            <a:r>
              <a:rPr lang="uk-UA" sz="1400" dirty="0" smtClean="0">
                <a:latin typeface="Calibri" panose="020F0502020204030204" pitchFamily="34" charset="0"/>
                <a:ea typeface="Calibri" panose="020F0502020204030204" pitchFamily="34" charset="0"/>
                <a:cs typeface="Times New Roman" panose="02020603050405020304" pitchFamily="18" charset="0"/>
              </a:rPr>
              <a:t>Створення та функціонування систем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стримувань і противаг</a:t>
            </a:r>
            <a:r>
              <a:rPr lang="uk-UA" sz="1400" dirty="0" smtClean="0">
                <a:latin typeface="Calibri" panose="020F0502020204030204" pitchFamily="34" charset="0"/>
                <a:ea typeface="Calibri" panose="020F0502020204030204" pitchFamily="34" charset="0"/>
                <a:cs typeface="Times New Roman" panose="02020603050405020304" pitchFamily="18" charset="0"/>
              </a:rPr>
              <a:t>, які призначені для підтримання діяльності в допустимих рамках відхилень та допусків. </a:t>
            </a:r>
            <a:endParaRPr lang="uk-UA" sz="14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Підтримка актуальності стримувань і противаг </a:t>
            </a:r>
            <a:r>
              <a:rPr lang="uk-UA" sz="1400" dirty="0" smtClean="0">
                <a:latin typeface="Calibri" panose="020F0502020204030204" pitchFamily="34" charset="0"/>
                <a:ea typeface="Calibri" panose="020F0502020204030204" pitchFamily="34" charset="0"/>
                <a:cs typeface="Times New Roman" panose="02020603050405020304" pitchFamily="18" charset="0"/>
              </a:rPr>
              <a:t>у контексті поточного і ймовірного майбутнього операційного середовища, а також для коригування, якщо вони виявляються неефективними чи недосконалими, або їх послаблення чи усунення, якщо в них більше немає необхідності.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Вжиття </a:t>
            </a:r>
            <a:r>
              <a:rPr lang="uk-UA" sz="1400" b="1" u="sng" dirty="0" err="1" smtClean="0">
                <a:latin typeface="Calibri" panose="020F0502020204030204" pitchFamily="34" charset="0"/>
                <a:ea typeface="Calibri" panose="020F0502020204030204" pitchFamily="34" charset="0"/>
                <a:cs typeface="Times New Roman" panose="02020603050405020304" pitchFamily="18" charset="0"/>
              </a:rPr>
              <a:t>коригуючих</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 заходів, </a:t>
            </a:r>
            <a:r>
              <a:rPr lang="uk-UA" sz="1400" dirty="0" smtClean="0">
                <a:latin typeface="Calibri" panose="020F0502020204030204" pitchFamily="34" charset="0"/>
                <a:ea typeface="Calibri" panose="020F0502020204030204" pitchFamily="34" charset="0"/>
                <a:cs typeface="Times New Roman" panose="02020603050405020304" pitchFamily="18" charset="0"/>
              </a:rPr>
              <a:t>якщо рішення, заходи, поведінка та результати не виправдовують сподівання. </a:t>
            </a:r>
          </a:p>
          <a:p>
            <a:pPr lvl="0">
              <a:lnSpc>
                <a:spcPct val="107000"/>
              </a:lnSpc>
              <a:spcBef>
                <a:spcPts val="0"/>
              </a:spcBef>
              <a:spcAft>
                <a:spcPts val="0"/>
              </a:spcAft>
              <a:buFont typeface="Symbol" panose="05050102010706020507" pitchFamily="18" charset="2"/>
              <a:buChar char=""/>
            </a:pPr>
            <a:r>
              <a:rPr lang="uk-UA" sz="1400" b="1" dirty="0">
                <a:latin typeface="Calibri" panose="020F0502020204030204" pitchFamily="34" charset="0"/>
              </a:rPr>
              <a:t>Сприяння розробці та розробці політики </a:t>
            </a:r>
            <a:r>
              <a:rPr lang="uk-UA" sz="1400" b="1" dirty="0" smtClean="0">
                <a:latin typeface="Calibri" panose="020F0502020204030204" pitchFamily="34" charset="0"/>
              </a:rPr>
              <a:t>щодо ризику</a:t>
            </a:r>
            <a:r>
              <a:rPr lang="uk-UA" sz="1400" b="1" dirty="0">
                <a:latin typeface="Calibri" panose="020F0502020204030204" pitchFamily="34" charset="0"/>
              </a:rPr>
              <a:t>, якості, контролю та </a:t>
            </a:r>
            <a:r>
              <a:rPr lang="uk-UA" sz="1400" b="1" dirty="0" smtClean="0">
                <a:latin typeface="Calibri" panose="020F0502020204030204" pitchFamily="34" charset="0"/>
              </a:rPr>
              <a:t>функцій відповідності, </a:t>
            </a:r>
            <a:r>
              <a:rPr lang="uk-UA" sz="1400" b="1" dirty="0">
                <a:latin typeface="Calibri" panose="020F0502020204030204" pitchFamily="34" charset="0"/>
              </a:rPr>
              <a:t>а також впровадження та взяття </a:t>
            </a:r>
            <a:r>
              <a:rPr lang="uk-UA" sz="1400" b="1" dirty="0" smtClean="0">
                <a:latin typeface="Calibri" panose="020F0502020204030204" pitchFamily="34" charset="0"/>
              </a:rPr>
              <a:t>відповідальності за ці політики.</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Повідомлення </a:t>
            </a:r>
            <a:r>
              <a:rPr lang="uk-UA" sz="1400" dirty="0" smtClean="0">
                <a:latin typeface="Calibri" panose="020F0502020204030204" pitchFamily="34" charset="0"/>
                <a:ea typeface="Calibri" panose="020F0502020204030204" pitchFamily="34" charset="0"/>
                <a:cs typeface="Times New Roman" panose="02020603050405020304" pitchFamily="18" charset="0"/>
              </a:rPr>
              <a:t>вказівок, отриманих від органу управління по вертикалі та горизонталі в установі.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Symbol" panose="05050102010706020507" pitchFamily="18" charset="2"/>
              <a:buChar char=""/>
            </a:pPr>
            <a:r>
              <a:rPr lang="uk-UA" sz="1400" dirty="0" smtClean="0">
                <a:latin typeface="Calibri" panose="020F0502020204030204" pitchFamily="34" charset="0"/>
                <a:ea typeface="Calibri" panose="020F0502020204030204" pitchFamily="34" charset="0"/>
                <a:cs typeface="Times New Roman" panose="02020603050405020304" pitchFamily="18" charset="0"/>
              </a:rPr>
              <a:t>Встановлення тактики та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показники продуктивності</a:t>
            </a:r>
            <a:r>
              <a:rPr lang="uk-UA" sz="1400" dirty="0" smtClean="0">
                <a:latin typeface="Calibri" panose="020F0502020204030204" pitchFamily="34" charset="0"/>
                <a:ea typeface="Calibri" panose="020F0502020204030204" pitchFamily="34" charset="0"/>
                <a:cs typeface="Times New Roman" panose="02020603050405020304" pitchFamily="18" charset="0"/>
              </a:rPr>
              <a:t>. </a:t>
            </a:r>
          </a:p>
          <a:p>
            <a:pPr lvl="0">
              <a:lnSpc>
                <a:spcPct val="107000"/>
              </a:lnSpc>
              <a:spcBef>
                <a:spcPts val="0"/>
              </a:spcBef>
              <a:spcAft>
                <a:spcPts val="0"/>
              </a:spcAft>
              <a:buFont typeface="Symbol" panose="05050102010706020507" pitchFamily="18" charset="2"/>
              <a:buChar char=""/>
            </a:pPr>
            <a:r>
              <a:rPr lang="uk-UA" sz="1400" dirty="0" smtClean="0">
                <a:latin typeface="Calibri" panose="020F0502020204030204" pitchFamily="34" charset="0"/>
                <a:ea typeface="Calibri" panose="020F0502020204030204" pitchFamily="34" charset="0"/>
                <a:cs typeface="Times New Roman" panose="02020603050405020304" pitchFamily="18" charset="0"/>
              </a:rPr>
              <a:t>Діяльність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з моніторингу і аналізу. </a:t>
            </a:r>
            <a:endParaRPr lang="uk-UA" sz="1400"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800"/>
              </a:spcAft>
              <a:buFont typeface="Symbol" panose="05050102010706020507" pitchFamily="18" charset="2"/>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Звітування </a:t>
            </a:r>
            <a:r>
              <a:rPr lang="uk-UA" sz="1400" dirty="0" smtClean="0">
                <a:latin typeface="Calibri" panose="020F0502020204030204" pitchFamily="34" charset="0"/>
                <a:ea typeface="Calibri" panose="020F0502020204030204" pitchFamily="34" charset="0"/>
                <a:cs typeface="Times New Roman" panose="02020603050405020304" pitchFamily="18" charset="0"/>
              </a:rPr>
              <a:t>про діяльність та надання прогнозів до органу управління і надання гарантій. </a:t>
            </a:r>
            <a:endParaRPr lang="en-US" dirty="0"/>
          </a:p>
        </p:txBody>
      </p:sp>
      <p:sp>
        <p:nvSpPr>
          <p:cNvPr id="4" name="Tijdelijke aanduiding voor voettekst 3"/>
          <p:cNvSpPr>
            <a:spLocks noGrp="1"/>
          </p:cNvSpPr>
          <p:nvPr>
            <p:ph type="ftr" sz="quarter" idx="11"/>
          </p:nvPr>
        </p:nvSpPr>
        <p:spPr/>
        <p:txBody>
          <a:bodyPr/>
          <a:lstStyle/>
          <a:p>
            <a:pPr>
              <a:defRPr/>
            </a:pPr>
            <a:r>
              <a:rPr lang="uk-UA" dirty="0" smtClean="0"/>
              <a:t>Київ, грудень 2019</a:t>
            </a:r>
            <a:endParaRPr lang="en-US" dirty="0"/>
          </a:p>
        </p:txBody>
      </p:sp>
    </p:spTree>
    <p:extLst>
      <p:ext uri="{BB962C8B-B14F-4D97-AF65-F5344CB8AC3E}">
        <p14:creationId xmlns:p14="http://schemas.microsoft.com/office/powerpoint/2010/main" val="40982866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913" y="1263650"/>
            <a:ext cx="8920162" cy="571500"/>
          </a:xfrm>
        </p:spPr>
        <p:txBody>
          <a:bodyPr/>
          <a:lstStyle/>
          <a:p>
            <a:r>
              <a:rPr lang="uk-UA" sz="2200" dirty="0" smtClean="0"/>
              <a:t>Друга лінія</a:t>
            </a:r>
            <a:r>
              <a:rPr lang="en-US" sz="2200" dirty="0" smtClean="0"/>
              <a:t>:  </a:t>
            </a:r>
            <a:r>
              <a:rPr lang="uk-UA" sz="2200" dirty="0" smtClean="0"/>
              <a:t>Ризик, якість, контроль і функції відповідності</a:t>
            </a:r>
            <a:endParaRPr lang="en-US" sz="2200" dirty="0"/>
          </a:p>
        </p:txBody>
      </p:sp>
      <p:sp>
        <p:nvSpPr>
          <p:cNvPr id="3" name="Tijdelijke aanduiding voor inhoud 2"/>
          <p:cNvSpPr>
            <a:spLocks noGrp="1"/>
          </p:cNvSpPr>
          <p:nvPr>
            <p:ph idx="1"/>
          </p:nvPr>
        </p:nvSpPr>
        <p:spPr>
          <a:xfrm>
            <a:off x="0" y="2286000"/>
            <a:ext cx="9096375" cy="2843213"/>
          </a:xfrm>
          <a:solidFill>
            <a:schemeClr val="accent2">
              <a:lumMod val="20000"/>
              <a:lumOff val="80000"/>
            </a:schemeClr>
          </a:solidFill>
        </p:spPr>
        <p:txBody>
          <a:bodyPr/>
          <a:lstStyle/>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Аналіз </a:t>
            </a:r>
            <a:r>
              <a:rPr lang="uk-UA" sz="1400" dirty="0" smtClean="0">
                <a:latin typeface="Calibri" panose="020F0502020204030204" pitchFamily="34" charset="0"/>
                <a:ea typeface="Calibri" panose="020F0502020204030204" pitchFamily="34" charset="0"/>
                <a:cs typeface="Times New Roman" panose="02020603050405020304" pitchFamily="18" charset="0"/>
              </a:rPr>
              <a:t>відомих та виявлених питань, що з'являються, які можуть вплинути на рішення, дії, поведінку і результати. </a:t>
            </a: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Виявлення змін</a:t>
            </a:r>
            <a:r>
              <a:rPr lang="uk-UA" sz="1400" dirty="0" smtClean="0">
                <a:latin typeface="Calibri" panose="020F0502020204030204" pitchFamily="34" charset="0"/>
                <a:ea typeface="Calibri" panose="020F0502020204030204" pitchFamily="34" charset="0"/>
                <a:cs typeface="Times New Roman" panose="02020603050405020304" pitchFamily="18" charset="0"/>
              </a:rPr>
              <a:t> </a:t>
            </a:r>
            <a:r>
              <a:rPr lang="uk-UA" sz="1400" dirty="0" smtClean="0">
                <a:latin typeface="Calibri" panose="020F0502020204030204" pitchFamily="34" charset="0"/>
                <a:ea typeface="Calibri" panose="020F0502020204030204" pitchFamily="34" charset="0"/>
                <a:cs typeface="Times New Roman" panose="02020603050405020304" pitchFamily="18" charset="0"/>
              </a:rPr>
              <a:t> в непрямому прийнятті організацією відхилень та допусків у діяльності.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Допомога керівництву в розробці рамкових основ ризиків, процесів та заходів контролю </a:t>
            </a:r>
            <a:r>
              <a:rPr lang="uk-UA" sz="1400" dirty="0" smtClean="0">
                <a:latin typeface="Calibri" panose="020F0502020204030204" pitchFamily="34" charset="0"/>
                <a:ea typeface="Calibri" panose="020F0502020204030204" pitchFamily="34" charset="0"/>
                <a:cs typeface="Times New Roman" panose="02020603050405020304" pitchFamily="18" charset="0"/>
              </a:rPr>
              <a:t>для узгодження діяльності із стратегічними цілями та визначення, коли заходи контролю вже є зайвими, і їх можна послабити або взагалі вилучити.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Надання супроводу і навчання </a:t>
            </a:r>
            <a:r>
              <a:rPr lang="uk-UA" sz="1400" dirty="0" smtClean="0">
                <a:latin typeface="Calibri" panose="020F0502020204030204" pitchFamily="34" charset="0"/>
                <a:ea typeface="Calibri" panose="020F0502020204030204" pitchFamily="34" charset="0"/>
                <a:cs typeface="Times New Roman" panose="02020603050405020304" pitchFamily="18" charset="0"/>
              </a:rPr>
              <a:t>з управління в цілому, управління ризиками і процесів контролю.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dirty="0">
                <a:latin typeface="Calibri" panose="020F0502020204030204" pitchFamily="34" charset="0"/>
              </a:rPr>
              <a:t>Сприяння та моніторинг впровадження </a:t>
            </a:r>
            <a:r>
              <a:rPr lang="uk-UA" sz="1400" dirty="0" smtClean="0">
                <a:latin typeface="Calibri" panose="020F0502020204030204" pitchFamily="34" charset="0"/>
              </a:rPr>
              <a:t>ефективних практик </a:t>
            </a:r>
            <a:r>
              <a:rPr lang="uk-UA" sz="1400" dirty="0">
                <a:latin typeface="Calibri" panose="020F0502020204030204" pitchFamily="34" charset="0"/>
              </a:rPr>
              <a:t>управління </a:t>
            </a:r>
            <a:r>
              <a:rPr lang="uk-UA" sz="1400" dirty="0" smtClean="0">
                <a:latin typeface="Calibri" panose="020F0502020204030204" pitchFamily="34" charset="0"/>
              </a:rPr>
              <a:t>ризиками з боку керівництва.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Попередження керівництва </a:t>
            </a:r>
            <a:r>
              <a:rPr lang="uk-UA" sz="1400" dirty="0" smtClean="0">
                <a:latin typeface="Calibri" panose="020F0502020204030204" pitchFamily="34" charset="0"/>
                <a:ea typeface="Calibri" panose="020F0502020204030204" pitchFamily="34" charset="0"/>
                <a:cs typeface="Times New Roman" panose="02020603050405020304" pitchFamily="18" charset="0"/>
              </a:rPr>
              <a:t>щодо питань, які з'являються, і правових вимог, які змінюються.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80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Моніторинг адекватності та результативності внутрішнього контролю, </a:t>
            </a:r>
            <a:r>
              <a:rPr lang="uk-UA" sz="1400" dirty="0" smtClean="0">
                <a:latin typeface="Calibri" panose="020F0502020204030204" pitchFamily="34" charset="0"/>
                <a:ea typeface="Calibri" panose="020F0502020204030204" pitchFamily="34" charset="0"/>
                <a:cs typeface="Times New Roman" panose="02020603050405020304" pitchFamily="18" charset="0"/>
              </a:rPr>
              <a:t>точності і повноти звітування, дотримання законів та постанов, і своєчасне виправлення недоліків. </a:t>
            </a:r>
            <a:endParaRPr lang="en-US" dirty="0"/>
          </a:p>
        </p:txBody>
      </p:sp>
      <p:sp>
        <p:nvSpPr>
          <p:cNvPr id="4" name="Tijdelijke aanduiding voor voettekst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2386936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47650" y="1163638"/>
            <a:ext cx="8229600" cy="571500"/>
          </a:xfrm>
        </p:spPr>
        <p:txBody>
          <a:bodyPr/>
          <a:lstStyle/>
          <a:p>
            <a:r>
              <a:rPr lang="uk-UA" dirty="0" smtClean="0"/>
              <a:t>Третя лінія</a:t>
            </a:r>
            <a:r>
              <a:rPr lang="en-US" dirty="0" smtClean="0"/>
              <a:t>: </a:t>
            </a:r>
            <a:r>
              <a:rPr lang="uk-UA" dirty="0" smtClean="0"/>
              <a:t>Незалежний внутрішній аудит</a:t>
            </a:r>
            <a:endParaRPr lang="en-US" dirty="0"/>
          </a:p>
        </p:txBody>
      </p:sp>
      <p:sp>
        <p:nvSpPr>
          <p:cNvPr id="3" name="Tijdelijke aanduiding voor inhoud 2"/>
          <p:cNvSpPr>
            <a:spLocks noGrp="1"/>
          </p:cNvSpPr>
          <p:nvPr>
            <p:ph idx="1"/>
          </p:nvPr>
        </p:nvSpPr>
        <p:spPr>
          <a:xfrm>
            <a:off x="359229" y="2152650"/>
            <a:ext cx="8567058" cy="2914650"/>
          </a:xfrm>
          <a:solidFill>
            <a:schemeClr val="accent2">
              <a:lumMod val="20000"/>
              <a:lumOff val="80000"/>
            </a:schemeClr>
          </a:solidFill>
        </p:spPr>
        <p:txBody>
          <a:bodyPr/>
          <a:lstStyle/>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Надання гарантій</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r>
              <a:rPr lang="uk-UA" sz="1400" dirty="0" smtClean="0">
                <a:latin typeface="Calibri" panose="020F0502020204030204" pitchFamily="34" charset="0"/>
                <a:ea typeface="Calibri" panose="020F0502020204030204" pitchFamily="34" charset="0"/>
                <a:cs typeface="Times New Roman" panose="02020603050405020304" pitchFamily="18" charset="0"/>
              </a:rPr>
              <a:t>висновків, </a:t>
            </a:r>
            <a:r>
              <a:rPr lang="uk-UA" sz="1400" dirty="0" smtClean="0">
                <a:latin typeface="Calibri" panose="020F0502020204030204" pitchFamily="34" charset="0"/>
              </a:rPr>
              <a:t>розуміння </a:t>
            </a:r>
            <a:r>
              <a:rPr lang="uk-UA" sz="1400" dirty="0">
                <a:latin typeface="Calibri" panose="020F0502020204030204" pitchFamily="34" charset="0"/>
              </a:rPr>
              <a:t>та </a:t>
            </a:r>
            <a:r>
              <a:rPr lang="uk-UA" sz="1400" dirty="0" smtClean="0">
                <a:latin typeface="Calibri" panose="020F0502020204030204" pitchFamily="34" charset="0"/>
              </a:rPr>
              <a:t>порад </a:t>
            </a:r>
            <a:r>
              <a:rPr lang="uk-UA" sz="1400" dirty="0">
                <a:latin typeface="Calibri" panose="020F0502020204030204" pitchFamily="34" charset="0"/>
              </a:rPr>
              <a:t>щодо адекватності та ефективності </a:t>
            </a:r>
            <a:r>
              <a:rPr lang="uk-UA" sz="1400" dirty="0" smtClean="0">
                <a:latin typeface="Calibri" panose="020F0502020204030204" pitchFamily="34" charset="0"/>
              </a:rPr>
              <a:t>управління в цілому, </a:t>
            </a:r>
            <a:r>
              <a:rPr lang="uk-UA" sz="1400" dirty="0">
                <a:latin typeface="Calibri" panose="020F0502020204030204" pitchFamily="34" charset="0"/>
              </a:rPr>
              <a:t>управління ризиками та внутрішнього </a:t>
            </a:r>
            <a:r>
              <a:rPr lang="uk-UA" sz="1400" dirty="0" smtClean="0">
                <a:latin typeface="Calibri" panose="020F0502020204030204" pitchFamily="34" charset="0"/>
              </a:rPr>
              <a:t>контролю</a:t>
            </a:r>
            <a:r>
              <a:rPr lang="en-US" sz="1400" dirty="0" smtClean="0">
                <a:latin typeface="Calibri" panose="020F050202020403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Проведення внутрішніх аудитів на основі ризиків </a:t>
            </a:r>
            <a:r>
              <a:rPr lang="uk-UA" sz="1400" dirty="0" smtClean="0">
                <a:latin typeface="Calibri" panose="020F0502020204030204" pitchFamily="34" charset="0"/>
                <a:ea typeface="Calibri" panose="020F0502020204030204" pitchFamily="34" charset="0"/>
                <a:cs typeface="Times New Roman" panose="02020603050405020304" pitchFamily="18" charset="0"/>
              </a:rPr>
              <a:t>та оглядів, узгоджених з стратегічними пріоритетами та операційними потребами. </a:t>
            </a: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Надання </a:t>
            </a:r>
            <a:r>
              <a:rPr lang="uk-UA" sz="1400" b="1" u="sng" dirty="0">
                <a:latin typeface="Calibri" panose="020F0502020204030204" pitchFamily="34" charset="0"/>
                <a:ea typeface="Calibri" panose="020F0502020204030204" pitchFamily="34" charset="0"/>
                <a:cs typeface="Times New Roman" panose="02020603050405020304" pitchFamily="18" charset="0"/>
              </a:rPr>
              <a:t>гарантій</a:t>
            </a:r>
            <a:r>
              <a:rPr lang="en-US" sz="1400" b="1" u="sng" dirty="0">
                <a:latin typeface="Calibri" panose="020F0502020204030204" pitchFamily="34" charset="0"/>
                <a:ea typeface="Calibri" panose="020F0502020204030204" pitchFamily="34" charset="0"/>
                <a:cs typeface="Times New Roman" panose="02020603050405020304" pitchFamily="18" charset="0"/>
              </a:rPr>
              <a:t>,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висновків, </a:t>
            </a:r>
            <a:r>
              <a:rPr lang="uk-UA" sz="1400" b="1" u="sng" dirty="0">
                <a:latin typeface="Calibri" panose="020F0502020204030204" pitchFamily="34" charset="0"/>
              </a:rPr>
              <a:t>розуміння та порад щодо адекватності та </a:t>
            </a:r>
            <a:r>
              <a:rPr lang="uk-UA" sz="1400" b="1" u="sng" dirty="0" smtClean="0">
                <a:latin typeface="Calibri" panose="020F0502020204030204" pitchFamily="34" charset="0"/>
              </a:rPr>
              <a:t>ефективності операцій, </a:t>
            </a:r>
            <a:r>
              <a:rPr lang="uk-UA" sz="1400" dirty="0" smtClean="0">
                <a:latin typeface="Calibri" panose="020F0502020204030204" pitchFamily="34" charset="0"/>
              </a:rPr>
              <a:t>включаючи збереження активів, і щодо достовірності та правдивості процесів звітування.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Надання гарантій та висновків щодо функцій відповідності установи,</a:t>
            </a:r>
            <a:r>
              <a:rPr lang="uk-UA" sz="1400" dirty="0" smtClean="0">
                <a:latin typeface="Calibri" panose="020F0502020204030204" pitchFamily="34" charset="0"/>
                <a:ea typeface="Calibri" panose="020F0502020204030204" pitchFamily="34" charset="0"/>
                <a:cs typeface="Times New Roman" panose="02020603050405020304" pitchFamily="18" charset="0"/>
              </a:rPr>
              <a:t> та дотримання нею законів, постанов, політик, процедур і контрактів.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Оцінка впливу організаційної культури і поведінки. </a:t>
            </a: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Сприяння </a:t>
            </a:r>
            <a:r>
              <a:rPr lang="uk-UA" sz="1400" dirty="0" smtClean="0">
                <a:latin typeface="Calibri" panose="020F0502020204030204" pitchFamily="34" charset="0"/>
                <a:ea typeface="Calibri" panose="020F0502020204030204" pitchFamily="34" charset="0"/>
                <a:cs typeface="Times New Roman" panose="02020603050405020304" pitchFamily="18" charset="0"/>
              </a:rPr>
              <a:t>розробці політик. </a:t>
            </a: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Консультування</a:t>
            </a:r>
            <a:r>
              <a:rPr lang="uk-UA" sz="1400" dirty="0" smtClean="0">
                <a:latin typeface="Calibri" panose="020F0502020204030204" pitchFamily="34" charset="0"/>
                <a:ea typeface="Calibri" panose="020F0502020204030204" pitchFamily="34" charset="0"/>
                <a:cs typeface="Times New Roman" panose="02020603050405020304" pitchFamily="18" charset="0"/>
              </a:rPr>
              <a:t> з органом управління та керівництвом щодо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можливостей і загроз, </a:t>
            </a:r>
            <a:r>
              <a:rPr lang="uk-UA" sz="1400" dirty="0" smtClean="0">
                <a:latin typeface="Calibri" panose="020F0502020204030204" pitchFamily="34" charset="0"/>
                <a:ea typeface="Calibri" panose="020F0502020204030204" pitchFamily="34" charset="0"/>
                <a:cs typeface="Times New Roman" panose="02020603050405020304" pitchFamily="18" charset="0"/>
              </a:rPr>
              <a:t>які з'являються. </a:t>
            </a:r>
            <a:r>
              <a:rPr lang="uk-UA" sz="1400" b="1" u="sng" dirty="0" smtClean="0">
                <a:latin typeface="Calibri" panose="020F0502020204030204" pitchFamily="34" charset="0"/>
                <a:ea typeface="Calibri" panose="020F0502020204030204" pitchFamily="34" charset="0"/>
                <a:cs typeface="Times New Roman" panose="02020603050405020304" pitchFamily="18" charset="0"/>
              </a:rPr>
              <a:t> </a:t>
            </a:r>
            <a:endParaRPr lang="uk-UA" sz="1400" b="1" u="sng" dirty="0" smtClean="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Bef>
                <a:spcPts val="0"/>
              </a:spcBef>
              <a:spcAft>
                <a:spcPts val="0"/>
              </a:spcAft>
              <a:buFont typeface="Calibri" panose="020F0502020204030204" pitchFamily="34" charset="0"/>
              <a:buChar char="•"/>
            </a:pPr>
            <a:r>
              <a:rPr lang="uk-UA" sz="1400" b="1" u="sng" dirty="0" smtClean="0">
                <a:latin typeface="Calibri" panose="020F0502020204030204" pitchFamily="34" charset="0"/>
                <a:ea typeface="Calibri" panose="020F0502020204030204" pitchFamily="34" charset="0"/>
                <a:cs typeface="Times New Roman" panose="02020603050405020304" pitchFamily="18" charset="0"/>
              </a:rPr>
              <a:t>Звітування </a:t>
            </a:r>
            <a:r>
              <a:rPr lang="uk-UA" sz="1400" dirty="0" smtClean="0">
                <a:latin typeface="Calibri" panose="020F0502020204030204" pitchFamily="34" charset="0"/>
                <a:ea typeface="Calibri" panose="020F0502020204030204" pitchFamily="34" charset="0"/>
                <a:cs typeface="Times New Roman" panose="02020603050405020304" pitchFamily="18" charset="0"/>
              </a:rPr>
              <a:t>органу управління та керівництву. </a:t>
            </a:r>
            <a:endParaRPr lang="en-US" dirty="0"/>
          </a:p>
        </p:txBody>
      </p:sp>
      <p:sp>
        <p:nvSpPr>
          <p:cNvPr id="4" name="Tijdelijke aanduiding voor voettekst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4671204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6128331" y="3669414"/>
            <a:ext cx="2571858" cy="1829314"/>
          </a:xfrm>
          <a:prstGeom prst="rect">
            <a:avLst/>
          </a:prstGeom>
        </p:spPr>
      </p:pic>
      <p:sp>
        <p:nvSpPr>
          <p:cNvPr id="24" name="TextBox 23"/>
          <p:cNvSpPr txBox="1"/>
          <p:nvPr/>
        </p:nvSpPr>
        <p:spPr>
          <a:xfrm>
            <a:off x="91439" y="5712939"/>
            <a:ext cx="8961121" cy="323165"/>
          </a:xfrm>
          <a:prstGeom prst="rect">
            <a:avLst/>
          </a:prstGeom>
          <a:noFill/>
          <a:ln>
            <a:noFill/>
          </a:ln>
        </p:spPr>
        <p:txBody>
          <a:bodyPr wrap="square" rtlCol="0">
            <a:spAutoFit/>
          </a:bodyPr>
          <a:lstStyle/>
          <a:p>
            <a:r>
              <a:rPr lang="en-US" sz="750" i="1" dirty="0"/>
              <a:t>Adapted from the Leveraging COSO Across the Three Lines of Defense, commissioned by The Committee of Sponsoring Organizations of the Treadway Committee (Lake Mary, FL: The Institute of Internal Auditors Inc and, July 2015).</a:t>
            </a:r>
            <a:endParaRPr lang="en-US" sz="750" dirty="0"/>
          </a:p>
        </p:txBody>
      </p:sp>
      <p:sp>
        <p:nvSpPr>
          <p:cNvPr id="5" name="Title 4">
            <a:extLst>
              <a:ext uri="{FF2B5EF4-FFF2-40B4-BE49-F238E27FC236}">
                <a16:creationId xmlns:a16="http://schemas.microsoft.com/office/drawing/2014/main" xmlns="" id="{EAF9FBAB-00A0-45DA-9461-3B8C64552ACB}"/>
              </a:ext>
            </a:extLst>
          </p:cNvPr>
          <p:cNvSpPr>
            <a:spLocks noGrp="1"/>
          </p:cNvSpPr>
          <p:nvPr>
            <p:ph type="title"/>
          </p:nvPr>
        </p:nvSpPr>
        <p:spPr>
          <a:xfrm>
            <a:off x="182880" y="1052728"/>
            <a:ext cx="8778241" cy="994172"/>
          </a:xfrm>
        </p:spPr>
        <p:txBody>
          <a:bodyPr/>
          <a:lstStyle/>
          <a:p>
            <a:r>
              <a:rPr lang="uk-UA" dirty="0" smtClean="0"/>
              <a:t>Три лінії оборони</a:t>
            </a:r>
            <a:r>
              <a:rPr lang="en-US" dirty="0" smtClean="0"/>
              <a:t>: </a:t>
            </a:r>
            <a:r>
              <a:rPr lang="uk-UA" dirty="0" smtClean="0"/>
              <a:t>зв’язок з </a:t>
            </a:r>
            <a:r>
              <a:rPr lang="en-US" dirty="0" smtClean="0"/>
              <a:t>COSO</a:t>
            </a:r>
            <a:endParaRPr lang="en-US" dirty="0"/>
          </a:p>
        </p:txBody>
      </p:sp>
      <p:pic>
        <p:nvPicPr>
          <p:cNvPr id="4" name="Picture 3">
            <a:extLst>
              <a:ext uri="{FF2B5EF4-FFF2-40B4-BE49-F238E27FC236}">
                <a16:creationId xmlns:a16="http://schemas.microsoft.com/office/drawing/2014/main" xmlns="" id="{A3077BCA-7B13-49BD-AA9F-A5CCD8983CD7}"/>
              </a:ext>
            </a:extLst>
          </p:cNvPr>
          <p:cNvPicPr>
            <a:picLocks noChangeAspect="1"/>
          </p:cNvPicPr>
          <p:nvPr/>
        </p:nvPicPr>
        <p:blipFill>
          <a:blip r:embed="rId4"/>
          <a:stretch>
            <a:fillRect/>
          </a:stretch>
        </p:blipFill>
        <p:spPr>
          <a:xfrm>
            <a:off x="0" y="1671638"/>
            <a:ext cx="5867400" cy="3705225"/>
          </a:xfrm>
          <a:prstGeom prst="rect">
            <a:avLst/>
          </a:prstGeom>
        </p:spPr>
      </p:pic>
      <p:pic>
        <p:nvPicPr>
          <p:cNvPr id="6" name="Picture 5">
            <a:extLst>
              <a:ext uri="{FF2B5EF4-FFF2-40B4-BE49-F238E27FC236}">
                <a16:creationId xmlns:a16="http://schemas.microsoft.com/office/drawing/2014/main" xmlns="" id="{354403DF-F434-439B-A689-C92209A8E114}"/>
              </a:ext>
            </a:extLst>
          </p:cNvPr>
          <p:cNvPicPr>
            <a:picLocks noChangeAspect="1"/>
          </p:cNvPicPr>
          <p:nvPr/>
        </p:nvPicPr>
        <p:blipFill>
          <a:blip r:embed="rId5"/>
          <a:stretch>
            <a:fillRect/>
          </a:stretch>
        </p:blipFill>
        <p:spPr>
          <a:xfrm>
            <a:off x="5952732" y="1950941"/>
            <a:ext cx="3008389" cy="1504262"/>
          </a:xfrm>
          <a:prstGeom prst="rect">
            <a:avLst/>
          </a:prstGeom>
        </p:spPr>
      </p:pic>
      <p:sp>
        <p:nvSpPr>
          <p:cNvPr id="7" name="Arrow: Down 6">
            <a:extLst>
              <a:ext uri="{FF2B5EF4-FFF2-40B4-BE49-F238E27FC236}">
                <a16:creationId xmlns:a16="http://schemas.microsoft.com/office/drawing/2014/main" xmlns="" id="{F7AE9CB9-06C7-42B5-9B65-E21E3835AD32}"/>
              </a:ext>
            </a:extLst>
          </p:cNvPr>
          <p:cNvSpPr/>
          <p:nvPr/>
        </p:nvSpPr>
        <p:spPr>
          <a:xfrm rot="4248046">
            <a:off x="5195961" y="2654968"/>
            <a:ext cx="363474" cy="7338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sp>
        <p:nvSpPr>
          <p:cNvPr id="10" name="Arrow: Down 9">
            <a:extLst>
              <a:ext uri="{FF2B5EF4-FFF2-40B4-BE49-F238E27FC236}">
                <a16:creationId xmlns:a16="http://schemas.microsoft.com/office/drawing/2014/main" xmlns="" id="{0172B64E-D1D3-440F-9E5A-80556618A578}"/>
              </a:ext>
            </a:extLst>
          </p:cNvPr>
          <p:cNvSpPr/>
          <p:nvPr/>
        </p:nvSpPr>
        <p:spPr>
          <a:xfrm rot="6174905">
            <a:off x="5172267" y="3819634"/>
            <a:ext cx="363474" cy="7338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sp>
        <p:nvSpPr>
          <p:cNvPr id="2" name="Місце для нижнього колонтитула 1"/>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1039663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uk-UA" dirty="0" smtClean="0"/>
              <a:t>Плюси моделі Трьох ліній оборони</a:t>
            </a:r>
            <a:r>
              <a:rPr lang="en-US" dirty="0" smtClean="0"/>
              <a:t>:</a:t>
            </a:r>
            <a:endParaRPr lang="en-US" dirty="0"/>
          </a:p>
        </p:txBody>
      </p:sp>
      <p:sp>
        <p:nvSpPr>
          <p:cNvPr id="3" name="Tijdelijke aanduiding voor inhoud 2"/>
          <p:cNvSpPr>
            <a:spLocks noGrp="1"/>
          </p:cNvSpPr>
          <p:nvPr>
            <p:ph idx="1"/>
          </p:nvPr>
        </p:nvSpPr>
        <p:spPr/>
        <p:txBody>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uk-UA" dirty="0" smtClean="0"/>
              <a:t>У поточної моделі є перевага в тому, що вона проста, легка для повідомлення і розуміння;</a:t>
            </a:r>
          </a:p>
          <a:p>
            <a:pPr>
              <a:buFont typeface="Arial" panose="020B0604020202020204" pitchFamily="34" charset="0"/>
              <a:buChar char="•"/>
            </a:pPr>
            <a:endParaRPr lang="en-US" dirty="0" smtClean="0"/>
          </a:p>
          <a:p>
            <a:pPr marL="285750" indent="-285750">
              <a:buFont typeface="Arial" panose="020B0604020202020204" pitchFamily="34" charset="0"/>
              <a:buChar char="•"/>
            </a:pPr>
            <a:r>
              <a:rPr lang="uk-UA" dirty="0" smtClean="0"/>
              <a:t>У ній описуються відповідні ролі ради/органу управління, вищого і операційного керівництва, ризику і функцій відповідності, та внутрішнього аудиту;</a:t>
            </a:r>
            <a:endParaRPr lang="uk-UA" dirty="0" smtClean="0"/>
          </a:p>
          <a:p>
            <a:pPr>
              <a:buFont typeface="Arial" panose="020B0604020202020204" pitchFamily="34" charset="0"/>
              <a:buChar char="•"/>
            </a:pPr>
            <a:endParaRPr lang="en-US" dirty="0"/>
          </a:p>
          <a:p>
            <a:pPr marL="285750" indent="-285750">
              <a:buFont typeface="Arial" panose="020B0604020202020204" pitchFamily="34" charset="0"/>
              <a:buChar char="•"/>
            </a:pPr>
            <a:r>
              <a:rPr lang="uk-UA" dirty="0" smtClean="0"/>
              <a:t>Вона допомагає уникати </a:t>
            </a:r>
            <a:r>
              <a:rPr lang="uk-UA" dirty="0"/>
              <a:t>плутанини, </a:t>
            </a:r>
            <a:r>
              <a:rPr lang="uk-UA" dirty="0" smtClean="0"/>
              <a:t>прогалин </a:t>
            </a:r>
            <a:r>
              <a:rPr lang="uk-UA" dirty="0"/>
              <a:t>та </a:t>
            </a:r>
            <a:r>
              <a:rPr lang="uk-UA" dirty="0" smtClean="0"/>
              <a:t>дублювань, бо розподіляють обов'язки за управління ризиками і заходи контролю. Вона </a:t>
            </a:r>
            <a:r>
              <a:rPr lang="uk-UA" dirty="0"/>
              <a:t>також </a:t>
            </a:r>
            <a:r>
              <a:rPr lang="uk-UA" dirty="0" smtClean="0"/>
              <a:t>висвітлює </a:t>
            </a:r>
            <a:r>
              <a:rPr lang="uk-UA" dirty="0"/>
              <a:t>вплив зовнішнього аудиту та </a:t>
            </a:r>
            <a:r>
              <a:rPr lang="uk-UA" dirty="0" smtClean="0"/>
              <a:t>регуляторів</a:t>
            </a:r>
            <a:r>
              <a:rPr lang="en-US" dirty="0" smtClean="0"/>
              <a:t>. </a:t>
            </a:r>
            <a:endParaRPr lang="en-US" dirty="0"/>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2462035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uk-UA" dirty="0" smtClean="0"/>
              <a:t>Однак</a:t>
            </a:r>
            <a:r>
              <a:rPr lang="en-US" dirty="0" smtClean="0"/>
              <a:t>….</a:t>
            </a:r>
            <a:r>
              <a:rPr lang="uk-UA" dirty="0" smtClean="0"/>
              <a:t>існує також критика</a:t>
            </a:r>
            <a:r>
              <a:rPr lang="en-US" dirty="0" smtClean="0"/>
              <a:t>:</a:t>
            </a:r>
            <a:endParaRPr lang="en-US" dirty="0"/>
          </a:p>
        </p:txBody>
      </p:sp>
      <p:sp>
        <p:nvSpPr>
          <p:cNvPr id="3" name="Tijdelijke aanduiding voor inhoud 2"/>
          <p:cNvSpPr>
            <a:spLocks noGrp="1"/>
          </p:cNvSpPr>
          <p:nvPr>
            <p:ph idx="1"/>
          </p:nvPr>
        </p:nvSpPr>
        <p:spPr>
          <a:xfrm>
            <a:off x="90488" y="1676400"/>
            <a:ext cx="8943975" cy="4648200"/>
          </a:xfrm>
        </p:spPr>
        <p:txBody>
          <a:bodyPr/>
          <a:lstStyle/>
          <a:p>
            <a:pPr marL="285750" indent="-285750">
              <a:buFont typeface="Arial" panose="020B0604020202020204" pitchFamily="34" charset="0"/>
              <a:buChar char="•"/>
            </a:pPr>
            <a:r>
              <a:rPr lang="uk-UA" dirty="0" smtClean="0"/>
              <a:t>Модель занадто обмежена та обмежувальна</a:t>
            </a:r>
            <a:r>
              <a:rPr lang="en-US" dirty="0" smtClean="0"/>
              <a:t>;</a:t>
            </a:r>
            <a:endParaRPr lang="en-US" dirty="0" smtClean="0"/>
          </a:p>
          <a:p>
            <a:pPr>
              <a:buFont typeface="Arial" panose="020B0604020202020204" pitchFamily="34" charset="0"/>
              <a:buChar char="•"/>
            </a:pPr>
            <a:endParaRPr lang="en-US" dirty="0"/>
          </a:p>
          <a:p>
            <a:pPr marL="285750" indent="-285750">
              <a:buFont typeface="Arial" panose="020B0604020202020204" pitchFamily="34" charset="0"/>
              <a:buChar char="•"/>
            </a:pPr>
            <a:r>
              <a:rPr lang="uk-UA" dirty="0" smtClean="0"/>
              <a:t>Вона </a:t>
            </a:r>
            <a:r>
              <a:rPr lang="uk-UA" dirty="0"/>
              <a:t>зосереджується виключно на оборонних діях, а не на більш ініціативному підході до виявлення, аналізу та готовності як до можливостей, так і до </a:t>
            </a:r>
            <a:r>
              <a:rPr lang="uk-UA" dirty="0" smtClean="0"/>
              <a:t>загроз</a:t>
            </a:r>
            <a:r>
              <a:rPr lang="en-US" dirty="0" smtClean="0"/>
              <a:t>;</a:t>
            </a:r>
            <a:endParaRPr lang="en-US" dirty="0" smtClean="0"/>
          </a:p>
          <a:p>
            <a:pPr>
              <a:buFont typeface="Arial" panose="020B0604020202020204" pitchFamily="34" charset="0"/>
              <a:buChar char="•"/>
            </a:pPr>
            <a:endParaRPr lang="en-US" dirty="0"/>
          </a:p>
          <a:p>
            <a:pPr marL="285750" indent="-285750">
              <a:buFont typeface="Arial" panose="020B0604020202020204" pitchFamily="34" charset="0"/>
              <a:buChar char="•"/>
            </a:pPr>
            <a:r>
              <a:rPr lang="uk-UA" dirty="0" smtClean="0"/>
              <a:t>Вона </a:t>
            </a:r>
            <a:r>
              <a:rPr lang="uk-UA" dirty="0"/>
              <a:t>передбачає жорсткі структури та створює </a:t>
            </a:r>
            <a:r>
              <a:rPr lang="uk-UA" dirty="0" smtClean="0"/>
              <a:t>тенденцію </a:t>
            </a:r>
            <a:r>
              <a:rPr lang="uk-UA" dirty="0"/>
              <a:t>до експлуатаційних </a:t>
            </a:r>
            <a:r>
              <a:rPr lang="uk-UA" u="sng" dirty="0" smtClean="0"/>
              <a:t>бункерів</a:t>
            </a:r>
            <a:r>
              <a:rPr lang="uk-UA" dirty="0" smtClean="0"/>
              <a:t>, </a:t>
            </a:r>
            <a:r>
              <a:rPr lang="uk-UA" dirty="0"/>
              <a:t>які можуть бути менш ефективними та </a:t>
            </a:r>
            <a:r>
              <a:rPr lang="uk-UA" dirty="0" smtClean="0"/>
              <a:t>результативними</a:t>
            </a:r>
            <a:r>
              <a:rPr lang="en-US" dirty="0" smtClean="0"/>
              <a:t>;</a:t>
            </a:r>
            <a:endParaRPr lang="en-US"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uk-UA" dirty="0" smtClean="0"/>
              <a:t>Вона </a:t>
            </a:r>
            <a:r>
              <a:rPr lang="uk-UA" dirty="0"/>
              <a:t>не "підходить" для </a:t>
            </a:r>
            <a:r>
              <a:rPr lang="uk-UA" dirty="0" smtClean="0"/>
              <a:t>складніших організацій, які постійно розвиваються</a:t>
            </a:r>
            <a:endParaRPr lang="uk-UA" dirty="0" smtClean="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uk-UA" dirty="0" smtClean="0"/>
              <a:t>Вона обмежує роль Внутрішнього аудиту (довірений радник </a:t>
            </a:r>
            <a:r>
              <a:rPr lang="en-US" dirty="0" err="1" smtClean="0"/>
              <a:t>vs</a:t>
            </a:r>
            <a:r>
              <a:rPr lang="en-US" dirty="0" smtClean="0"/>
              <a:t> </a:t>
            </a:r>
            <a:r>
              <a:rPr lang="uk-UA" dirty="0" smtClean="0"/>
              <a:t>гарантії</a:t>
            </a:r>
            <a:r>
              <a:rPr lang="en-US" dirty="0" smtClean="0"/>
              <a:t>)</a:t>
            </a:r>
            <a:endParaRPr lang="en-US" dirty="0"/>
          </a:p>
        </p:txBody>
      </p:sp>
      <p:sp>
        <p:nvSpPr>
          <p:cNvPr id="4" name="Місце для нижнього колонтитула 3"/>
          <p:cNvSpPr>
            <a:spLocks noGrp="1"/>
          </p:cNvSpPr>
          <p:nvPr>
            <p:ph type="ftr" sz="quarter" idx="11"/>
          </p:nvPr>
        </p:nvSpPr>
        <p:spPr/>
        <p:txBody>
          <a:bodyPr/>
          <a:lstStyle/>
          <a:p>
            <a:pPr>
              <a:defRPr/>
            </a:pPr>
            <a:r>
              <a:rPr lang="uk-UA" smtClean="0"/>
              <a:t>Київ, грудень 2019</a:t>
            </a:r>
            <a:endParaRPr lang="en-US"/>
          </a:p>
        </p:txBody>
      </p:sp>
    </p:spTree>
    <p:extLst>
      <p:ext uri="{BB962C8B-B14F-4D97-AF65-F5344CB8AC3E}">
        <p14:creationId xmlns:p14="http://schemas.microsoft.com/office/powerpoint/2010/main" val="2719727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Inhoud bullet">
  <a:themeElements>
    <a:clrScheme name="">
      <a:dk1>
        <a:srgbClr val="000000"/>
      </a:dk1>
      <a:lt1>
        <a:srgbClr val="FFFFFF"/>
      </a:lt1>
      <a:dk2>
        <a:srgbClr val="046F96"/>
      </a:dk2>
      <a:lt2>
        <a:srgbClr val="EEECE1"/>
      </a:lt2>
      <a:accent1>
        <a:srgbClr val="046F96"/>
      </a:accent1>
      <a:accent2>
        <a:srgbClr val="9ACCD4"/>
      </a:accent2>
      <a:accent3>
        <a:srgbClr val="FFFFFF"/>
      </a:accent3>
      <a:accent4>
        <a:srgbClr val="000000"/>
      </a:accent4>
      <a:accent5>
        <a:srgbClr val="AABBC9"/>
      </a:accent5>
      <a:accent6>
        <a:srgbClr val="8BB9C0"/>
      </a:accent6>
      <a:hlink>
        <a:srgbClr val="ED8FBB"/>
      </a:hlink>
      <a:folHlink>
        <a:srgbClr val="900079"/>
      </a:folHlink>
    </a:clrScheme>
    <a:fontScheme name="Inhoud bullet">
      <a:majorFont>
        <a:latin typeface="Verdana"/>
        <a:ea typeface=""/>
        <a:cs typeface=""/>
      </a:majorFont>
      <a:minorFont>
        <a:latin typeface="Verdan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nhoud bullet 1">
        <a:dk1>
          <a:srgbClr val="000000"/>
        </a:dk1>
        <a:lt1>
          <a:srgbClr val="FFFFFF"/>
        </a:lt1>
        <a:dk2>
          <a:srgbClr val="529D26"/>
        </a:dk2>
        <a:lt2>
          <a:srgbClr val="EEECE1"/>
        </a:lt2>
        <a:accent1>
          <a:srgbClr val="529D26"/>
        </a:accent1>
        <a:accent2>
          <a:srgbClr val="24C2B0"/>
        </a:accent2>
        <a:accent3>
          <a:srgbClr val="FFFFFF"/>
        </a:accent3>
        <a:accent4>
          <a:srgbClr val="000000"/>
        </a:accent4>
        <a:accent5>
          <a:srgbClr val="B3CCAC"/>
        </a:accent5>
        <a:accent6>
          <a:srgbClr val="20B09F"/>
        </a:accent6>
        <a:hlink>
          <a:srgbClr val="0000FF"/>
        </a:hlink>
        <a:folHlink>
          <a:srgbClr val="800080"/>
        </a:folHlink>
      </a:clrScheme>
      <a:clrMap bg1="lt1" tx1="dk1" bg2="lt2" tx2="dk2" accent1="accent1" accent2="accent2" accent3="accent3" accent4="accent4" accent5="accent5" accent6="accent6" hlink="hlink" folHlink="folHlink"/>
    </a:extraClrScheme>
    <a:extraClrScheme>
      <a:clrScheme name="Inhoud bullet 2">
        <a:dk1>
          <a:srgbClr val="000000"/>
        </a:dk1>
        <a:lt1>
          <a:srgbClr val="FFFFFF"/>
        </a:lt1>
        <a:dk2>
          <a:srgbClr val="529D26"/>
        </a:dk2>
        <a:lt2>
          <a:srgbClr val="EEECE1"/>
        </a:lt2>
        <a:accent1>
          <a:srgbClr val="58AE8B"/>
        </a:accent1>
        <a:accent2>
          <a:srgbClr val="2494C5"/>
        </a:accent2>
        <a:accent3>
          <a:srgbClr val="FFFFFF"/>
        </a:accent3>
        <a:accent4>
          <a:srgbClr val="000000"/>
        </a:accent4>
        <a:accent5>
          <a:srgbClr val="B4D3C4"/>
        </a:accent5>
        <a:accent6>
          <a:srgbClr val="2086B2"/>
        </a:accent6>
        <a:hlink>
          <a:srgbClr val="9ACCD4"/>
        </a:hlink>
        <a:folHlink>
          <a:srgbClr val="A10086"/>
        </a:folHlink>
      </a:clrScheme>
      <a:clrMap bg1="lt1" tx1="dk1" bg2="lt2" tx2="dk2" accent1="accent1" accent2="accent2" accent3="accent3" accent4="accent4" accent5="accent5" accent6="accent6" hlink="hlink" folHlink="folHlink"/>
    </a:extraClrScheme>
    <a:extraClrScheme>
      <a:clrScheme name="Inhoud bullet 3">
        <a:dk1>
          <a:srgbClr val="000000"/>
        </a:dk1>
        <a:lt1>
          <a:srgbClr val="FFFFFF"/>
        </a:lt1>
        <a:dk2>
          <a:srgbClr val="529D26"/>
        </a:dk2>
        <a:lt2>
          <a:srgbClr val="EEECE1"/>
        </a:lt2>
        <a:accent1>
          <a:srgbClr val="529D26"/>
        </a:accent1>
        <a:accent2>
          <a:srgbClr val="58AE8B"/>
        </a:accent2>
        <a:accent3>
          <a:srgbClr val="FFFFFF"/>
        </a:accent3>
        <a:accent4>
          <a:srgbClr val="000000"/>
        </a:accent4>
        <a:accent5>
          <a:srgbClr val="B3CCAC"/>
        </a:accent5>
        <a:accent6>
          <a:srgbClr val="4F9D7D"/>
        </a:accent6>
        <a:hlink>
          <a:srgbClr val="2494C5"/>
        </a:hlink>
        <a:folHlink>
          <a:srgbClr val="9ACC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Standaardontwerp">
  <a:themeElements>
    <a:clrScheme name="Kleurenschema Groen">
      <a:dk1>
        <a:sysClr val="windowText" lastClr="000000"/>
      </a:dk1>
      <a:lt1>
        <a:sysClr val="window" lastClr="FFFFFF"/>
      </a:lt1>
      <a:dk2>
        <a:srgbClr val="F4BBD6"/>
      </a:dk2>
      <a:lt2>
        <a:srgbClr val="EEECE1"/>
      </a:lt2>
      <a:accent1>
        <a:srgbClr val="046F96"/>
      </a:accent1>
      <a:accent2>
        <a:srgbClr val="9ACCD4"/>
      </a:accent2>
      <a:accent3>
        <a:srgbClr val="ED8FBB"/>
      </a:accent3>
      <a:accent4>
        <a:srgbClr val="900079"/>
      </a:accent4>
      <a:accent5>
        <a:srgbClr val="47145C"/>
      </a:accent5>
      <a:accent6>
        <a:srgbClr val="0E4A10"/>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Standaardontwerp">
  <a:themeElements>
    <a:clrScheme name="Kleurenschema Groen">
      <a:dk1>
        <a:sysClr val="windowText" lastClr="000000"/>
      </a:dk1>
      <a:lt1>
        <a:sysClr val="window" lastClr="FFFFFF"/>
      </a:lt1>
      <a:dk2>
        <a:srgbClr val="F4BBD6"/>
      </a:dk2>
      <a:lt2>
        <a:srgbClr val="EEECE1"/>
      </a:lt2>
      <a:accent1>
        <a:srgbClr val="046F96"/>
      </a:accent1>
      <a:accent2>
        <a:srgbClr val="9ACCD4"/>
      </a:accent2>
      <a:accent3>
        <a:srgbClr val="ED8FBB"/>
      </a:accent3>
      <a:accent4>
        <a:srgbClr val="900079"/>
      </a:accent4>
      <a:accent5>
        <a:srgbClr val="47145C"/>
      </a:accent5>
      <a:accent6>
        <a:srgbClr val="0E4A10"/>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Standaardontwerp">
  <a:themeElements>
    <a:clrScheme name="Kleurenschema Groen">
      <a:dk1>
        <a:sysClr val="windowText" lastClr="000000"/>
      </a:dk1>
      <a:lt1>
        <a:sysClr val="window" lastClr="FFFFFF"/>
      </a:lt1>
      <a:dk2>
        <a:srgbClr val="F4BBD6"/>
      </a:dk2>
      <a:lt2>
        <a:srgbClr val="EEECE1"/>
      </a:lt2>
      <a:accent1>
        <a:srgbClr val="046F96"/>
      </a:accent1>
      <a:accent2>
        <a:srgbClr val="9ACCD4"/>
      </a:accent2>
      <a:accent3>
        <a:srgbClr val="ED8FBB"/>
      </a:accent3>
      <a:accent4>
        <a:srgbClr val="900079"/>
      </a:accent4>
      <a:accent5>
        <a:srgbClr val="47145C"/>
      </a:accent5>
      <a:accent6>
        <a:srgbClr val="0E4A10"/>
      </a:accent6>
      <a:hlink>
        <a:srgbClr val="0000FF"/>
      </a:hlink>
      <a:folHlink>
        <a:srgbClr val="800080"/>
      </a:folHlink>
    </a:clrScheme>
    <a:fontScheme name="Standaardontwerp">
      <a:majorFont>
        <a:latin typeface="Verdana"/>
        <a:ea typeface=""/>
        <a:cs typeface="Arial"/>
      </a:majorFont>
      <a:minorFont>
        <a:latin typeface="Verdana"/>
        <a:ea typeface=""/>
        <a:cs typeface="Arial"/>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ardontwer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ardontwerp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ardontwerp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ardontwerp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ardontwerp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ardontwerp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ardontwerp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ardontwerp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2734</TotalTime>
  <Words>1686</Words>
  <Application>Microsoft Office PowerPoint</Application>
  <PresentationFormat>Екран (4:3)</PresentationFormat>
  <Paragraphs>176</Paragraphs>
  <Slides>16</Slides>
  <Notes>2</Notes>
  <HiddenSlides>0</HiddenSlides>
  <MMClips>0</MMClips>
  <ScaleCrop>false</ScaleCrop>
  <HeadingPairs>
    <vt:vector size="4" baseType="variant">
      <vt:variant>
        <vt:lpstr>Тема</vt:lpstr>
      </vt:variant>
      <vt:variant>
        <vt:i4>4</vt:i4>
      </vt:variant>
      <vt:variant>
        <vt:lpstr>Заголовки слайдів</vt:lpstr>
      </vt:variant>
      <vt:variant>
        <vt:i4>16</vt:i4>
      </vt:variant>
    </vt:vector>
  </HeadingPairs>
  <TitlesOfParts>
    <vt:vector size="20" baseType="lpstr">
      <vt:lpstr>Inhoud bullet</vt:lpstr>
      <vt:lpstr>Standaardontwerp</vt:lpstr>
      <vt:lpstr>1_Standaardontwerp</vt:lpstr>
      <vt:lpstr>2_Standaardontwerp</vt:lpstr>
      <vt:lpstr>Презентація PowerPoint</vt:lpstr>
      <vt:lpstr>Управління, ризик і контроль (УРК)</vt:lpstr>
      <vt:lpstr>Управління, ризик і контроль (УРК): Три лінії оборони</vt:lpstr>
      <vt:lpstr>Перша лінія: Керівництво</vt:lpstr>
      <vt:lpstr>Друга лінія:  Ризик, якість, контроль і функції відповідності</vt:lpstr>
      <vt:lpstr>Третя лінія: Незалежний внутрішній аудит</vt:lpstr>
      <vt:lpstr>Три лінії оборони: зв’язок з COSO</vt:lpstr>
      <vt:lpstr>Плюси моделі Трьох ліній оборони:</vt:lpstr>
      <vt:lpstr>Однак….існує також критика:</vt:lpstr>
      <vt:lpstr>Отож: ІВА пропонує оновлення</vt:lpstr>
      <vt:lpstr>Ключові характеристики оновлення:</vt:lpstr>
      <vt:lpstr>Ключові характеристики оновлення :</vt:lpstr>
      <vt:lpstr>Застережні заходи для завдань з не надання гарантій</vt:lpstr>
      <vt:lpstr>    Потенційне залучення внутрішнього аудиту до управління в цілому</vt:lpstr>
      <vt:lpstr>Презентація PowerPoint</vt:lpstr>
      <vt:lpstr>Презентація PowerPoint</vt:lpstr>
    </vt:vector>
  </TitlesOfParts>
  <Company>Ministerie van Financiën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Kesteren, M (Manfred) van (ADR/FIN3)</dc:creator>
  <cp:lastModifiedBy>Lesia</cp:lastModifiedBy>
  <cp:revision>192</cp:revision>
  <dcterms:created xsi:type="dcterms:W3CDTF">2009-01-23T09:04:29Z</dcterms:created>
  <dcterms:modified xsi:type="dcterms:W3CDTF">2019-12-15T21:58:20Z</dcterms:modified>
</cp:coreProperties>
</file>